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47"/>
  </p:notesMasterIdLst>
  <p:sldIdLst>
    <p:sldId id="351" r:id="rId4"/>
    <p:sldId id="350" r:id="rId5"/>
    <p:sldId id="349" r:id="rId6"/>
    <p:sldId id="259" r:id="rId7"/>
    <p:sldId id="260" r:id="rId8"/>
    <p:sldId id="298" r:id="rId9"/>
    <p:sldId id="307" r:id="rId10"/>
    <p:sldId id="308" r:id="rId11"/>
    <p:sldId id="310" r:id="rId12"/>
    <p:sldId id="309" r:id="rId13"/>
    <p:sldId id="311" r:id="rId14"/>
    <p:sldId id="312" r:id="rId15"/>
    <p:sldId id="313" r:id="rId16"/>
    <p:sldId id="352" r:id="rId17"/>
    <p:sldId id="315" r:id="rId18"/>
    <p:sldId id="316" r:id="rId19"/>
    <p:sldId id="317" r:id="rId20"/>
    <p:sldId id="318" r:id="rId21"/>
    <p:sldId id="319" r:id="rId22"/>
    <p:sldId id="37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53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7" r:id="rId44"/>
    <p:sldId id="299" r:id="rId45"/>
    <p:sldId id="34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1" autoAdjust="0"/>
    <p:restoredTop sz="95864" autoAdjust="0"/>
  </p:normalViewPr>
  <p:slideViewPr>
    <p:cSldViewPr snapToGrid="0" showGuides="1">
      <p:cViewPr varScale="1">
        <p:scale>
          <a:sx n="39" d="100"/>
          <a:sy n="39" d="100"/>
        </p:scale>
        <p:origin x="210" y="48"/>
      </p:cViewPr>
      <p:guideLst>
        <p:guide pos="3840"/>
        <p:guide orient="horz"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80F3-4BAF-8DB0-13F85E89FFFD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80F3-4BAF-8DB0-13F85E89FF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F3-4BAF-8DB0-13F85E89F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86B7-46AF-BB04-309BA0BE55B0}"/>
              </c:ext>
            </c:extLst>
          </c:dPt>
          <c:dPt>
            <c:idx val="1"/>
            <c:bubble3D val="0"/>
            <c:spPr>
              <a:solidFill>
                <a:sysClr val="window" lastClr="FFFFFF">
                  <a:alpha val="31000"/>
                </a:sysClr>
              </a:solidFill>
            </c:spPr>
            <c:extLst>
              <c:ext xmlns:c16="http://schemas.microsoft.com/office/drawing/2014/chart" uri="{C3380CC4-5D6E-409C-BE32-E72D297353CC}">
                <c16:uniqueId val="{00000003-86B7-46AF-BB04-309BA0BE55B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B7-46AF-BB04-309BA0BE5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135992058230091E-2"/>
          <c:y val="7.760356820737116E-2"/>
          <c:w val="0.94310667990294983"/>
          <c:h val="0.9223964317926288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5D0B-4287-B630-8AAE7BCF3A4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5D0B-4287-B630-8AAE7BCF3A4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4-5D0B-4287-B630-8AAE7BCF3A45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</c:v>
                </c:pt>
                <c:pt idx="1">
                  <c:v>6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0B-4287-B630-8AAE7BCF3A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7-5D0B-4287-B630-8AAE7BCF3A45}"/>
              </c:ext>
            </c:extLst>
          </c:dPt>
          <c:dPt>
            <c:idx val="1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9-5D0B-4287-B630-8AAE7BCF3A45}"/>
              </c:ext>
            </c:extLst>
          </c:dPt>
          <c:dPt>
            <c:idx val="2"/>
            <c:invertIfNegative val="0"/>
            <c:bubble3D val="0"/>
            <c:spPr>
              <a:solidFill>
                <a:srgbClr val="B0B0B0"/>
              </a:solidFill>
            </c:spPr>
            <c:extLst>
              <c:ext xmlns:c16="http://schemas.microsoft.com/office/drawing/2014/chart" uri="{C3380CC4-5D6E-409C-BE32-E72D297353CC}">
                <c16:uniqueId val="{0000000B-5D0B-4287-B630-8AAE7BCF3A45}"/>
              </c:ext>
            </c:extLst>
          </c:dPt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D0B-4287-B630-8AAE7BCF3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4412288"/>
        <c:axId val="294413824"/>
      </c:barChart>
      <c:catAx>
        <c:axId val="29441228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294413824"/>
        <c:crosses val="autoZero"/>
        <c:auto val="1"/>
        <c:lblAlgn val="ctr"/>
        <c:lblOffset val="100"/>
        <c:noMultiLvlLbl val="0"/>
      </c:catAx>
      <c:valAx>
        <c:axId val="294413824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294412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0.03675</cdr:x>
      <cdr:y>0.02546</cdr:y>
    </cdr:from>
    <cdr:to>
      <cdr:x>0.34588</cdr:x>
      <cdr:y>0.1663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151024" y="55546"/>
          <a:ext cx="1270372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A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0.33635</cdr:y>
    </cdr:from>
    <cdr:to>
      <cdr:x>0.37174</cdr:x>
      <cdr:y>0.47719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165408" y="733944"/>
          <a:ext cx="1362260" cy="307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B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  <cdr:relSizeAnchor xmlns:cdr="http://schemas.openxmlformats.org/drawingml/2006/chartDrawing">
    <cdr:from>
      <cdr:x>0.04025</cdr:x>
      <cdr:y>0.65708</cdr:y>
    </cdr:from>
    <cdr:to>
      <cdr:x>0.39535</cdr:x>
      <cdr:y>0.79792</cdr:y>
    </cdr:to>
    <cdr:sp macro="" textlink="">
      <cdr:nvSpPr>
        <cdr:cNvPr id="4" name="TextBox 7"/>
        <cdr:cNvSpPr txBox="1"/>
      </cdr:nvSpPr>
      <cdr:spPr>
        <a:xfrm xmlns:a="http://schemas.openxmlformats.org/drawingml/2006/main">
          <a:off x="165407" y="1433825"/>
          <a:ext cx="1459289" cy="3073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 anchor="ctr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altLang="ko-KR" sz="1400" dirty="0">
              <a:solidFill>
                <a:srgbClr val="262626"/>
              </a:solidFill>
            </a:rPr>
            <a:t>Content C</a:t>
          </a:r>
          <a:endParaRPr lang="ko-KR" altLang="en-US" sz="1400" dirty="0">
            <a:solidFill>
              <a:srgbClr val="262626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19-Mar-21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88AB1E1-8148-49E9-95FD-6804674767E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8235" y="635634"/>
            <a:ext cx="6379790" cy="5586731"/>
          </a:xfrm>
          <a:custGeom>
            <a:avLst/>
            <a:gdLst>
              <a:gd name="connsiteX0" fmla="*/ 5582316 w 6379790"/>
              <a:gd name="connsiteY0" fmla="*/ 4788536 h 5586731"/>
              <a:gd name="connsiteX1" fmla="*/ 6379790 w 6379790"/>
              <a:gd name="connsiteY1" fmla="*/ 4788536 h 5586731"/>
              <a:gd name="connsiteX2" fmla="*/ 6379790 w 6379790"/>
              <a:gd name="connsiteY2" fmla="*/ 5586731 h 5586731"/>
              <a:gd name="connsiteX3" fmla="*/ 5582316 w 6379790"/>
              <a:gd name="connsiteY3" fmla="*/ 5586731 h 5586731"/>
              <a:gd name="connsiteX4" fmla="*/ 3189895 w 6379790"/>
              <a:gd name="connsiteY4" fmla="*/ 3990341 h 5586731"/>
              <a:gd name="connsiteX5" fmla="*/ 3189895 w 6379790"/>
              <a:gd name="connsiteY5" fmla="*/ 4788536 h 5586731"/>
              <a:gd name="connsiteX6" fmla="*/ 3987368 w 6379790"/>
              <a:gd name="connsiteY6" fmla="*/ 4788536 h 5586731"/>
              <a:gd name="connsiteX7" fmla="*/ 3987368 w 6379790"/>
              <a:gd name="connsiteY7" fmla="*/ 3990341 h 5586731"/>
              <a:gd name="connsiteX8" fmla="*/ 5582316 w 6379790"/>
              <a:gd name="connsiteY8" fmla="*/ 3192146 h 5586731"/>
              <a:gd name="connsiteX9" fmla="*/ 6379790 w 6379790"/>
              <a:gd name="connsiteY9" fmla="*/ 3192146 h 5586731"/>
              <a:gd name="connsiteX10" fmla="*/ 6379790 w 6379790"/>
              <a:gd name="connsiteY10" fmla="*/ 3990341 h 5586731"/>
              <a:gd name="connsiteX11" fmla="*/ 5582316 w 6379790"/>
              <a:gd name="connsiteY11" fmla="*/ 3990341 h 5586731"/>
              <a:gd name="connsiteX12" fmla="*/ 5582316 w 6379790"/>
              <a:gd name="connsiteY12" fmla="*/ 0 h 5586731"/>
              <a:gd name="connsiteX13" fmla="*/ 6379790 w 6379790"/>
              <a:gd name="connsiteY13" fmla="*/ 0 h 5586731"/>
              <a:gd name="connsiteX14" fmla="*/ 6379790 w 6379790"/>
              <a:gd name="connsiteY14" fmla="*/ 797565 h 5586731"/>
              <a:gd name="connsiteX15" fmla="*/ 5582316 w 6379790"/>
              <a:gd name="connsiteY15" fmla="*/ 797565 h 5586731"/>
              <a:gd name="connsiteX16" fmla="*/ 0 w 6379790"/>
              <a:gd name="connsiteY16" fmla="*/ 0 h 5586731"/>
              <a:gd name="connsiteX17" fmla="*/ 2392421 w 6379790"/>
              <a:gd name="connsiteY17" fmla="*/ 0 h 5586731"/>
              <a:gd name="connsiteX18" fmla="*/ 2392421 w 6379790"/>
              <a:gd name="connsiteY18" fmla="*/ 797563 h 5586731"/>
              <a:gd name="connsiteX19" fmla="*/ 3189895 w 6379790"/>
              <a:gd name="connsiteY19" fmla="*/ 797563 h 5586731"/>
              <a:gd name="connsiteX20" fmla="*/ 3189895 w 6379790"/>
              <a:gd name="connsiteY20" fmla="*/ 0 h 5586731"/>
              <a:gd name="connsiteX21" fmla="*/ 4784842 w 6379790"/>
              <a:gd name="connsiteY21" fmla="*/ 0 h 5586731"/>
              <a:gd name="connsiteX22" fmla="*/ 4784842 w 6379790"/>
              <a:gd name="connsiteY22" fmla="*/ 797565 h 5586731"/>
              <a:gd name="connsiteX23" fmla="*/ 3987369 w 6379790"/>
              <a:gd name="connsiteY23" fmla="*/ 797565 h 5586731"/>
              <a:gd name="connsiteX24" fmla="*/ 3987369 w 6379790"/>
              <a:gd name="connsiteY24" fmla="*/ 1595756 h 5586731"/>
              <a:gd name="connsiteX25" fmla="*/ 4784842 w 6379790"/>
              <a:gd name="connsiteY25" fmla="*/ 1595756 h 5586731"/>
              <a:gd name="connsiteX26" fmla="*/ 4784842 w 6379790"/>
              <a:gd name="connsiteY26" fmla="*/ 797565 h 5586731"/>
              <a:gd name="connsiteX27" fmla="*/ 5582316 w 6379790"/>
              <a:gd name="connsiteY27" fmla="*/ 797565 h 5586731"/>
              <a:gd name="connsiteX28" fmla="*/ 5582316 w 6379790"/>
              <a:gd name="connsiteY28" fmla="*/ 1595756 h 5586731"/>
              <a:gd name="connsiteX29" fmla="*/ 6379790 w 6379790"/>
              <a:gd name="connsiteY29" fmla="*/ 1595756 h 5586731"/>
              <a:gd name="connsiteX30" fmla="*/ 6379790 w 6379790"/>
              <a:gd name="connsiteY30" fmla="*/ 2393951 h 5586731"/>
              <a:gd name="connsiteX31" fmla="*/ 5582316 w 6379790"/>
              <a:gd name="connsiteY31" fmla="*/ 2393951 h 5586731"/>
              <a:gd name="connsiteX32" fmla="*/ 5582316 w 6379790"/>
              <a:gd name="connsiteY32" fmla="*/ 3192146 h 5586731"/>
              <a:gd name="connsiteX33" fmla="*/ 4784842 w 6379790"/>
              <a:gd name="connsiteY33" fmla="*/ 3192146 h 5586731"/>
              <a:gd name="connsiteX34" fmla="*/ 4784842 w 6379790"/>
              <a:gd name="connsiteY34" fmla="*/ 2393951 h 5586731"/>
              <a:gd name="connsiteX35" fmla="*/ 3987369 w 6379790"/>
              <a:gd name="connsiteY35" fmla="*/ 2393951 h 5586731"/>
              <a:gd name="connsiteX36" fmla="*/ 3987369 w 6379790"/>
              <a:gd name="connsiteY36" fmla="*/ 3192146 h 5586731"/>
              <a:gd name="connsiteX37" fmla="*/ 4784842 w 6379790"/>
              <a:gd name="connsiteY37" fmla="*/ 3192146 h 5586731"/>
              <a:gd name="connsiteX38" fmla="*/ 4784842 w 6379790"/>
              <a:gd name="connsiteY38" fmla="*/ 3990341 h 5586731"/>
              <a:gd name="connsiteX39" fmla="*/ 5582316 w 6379790"/>
              <a:gd name="connsiteY39" fmla="*/ 3990341 h 5586731"/>
              <a:gd name="connsiteX40" fmla="*/ 5582316 w 6379790"/>
              <a:gd name="connsiteY40" fmla="*/ 4788536 h 5586731"/>
              <a:gd name="connsiteX41" fmla="*/ 4784842 w 6379790"/>
              <a:gd name="connsiteY41" fmla="*/ 4788536 h 5586731"/>
              <a:gd name="connsiteX42" fmla="*/ 4784842 w 6379790"/>
              <a:gd name="connsiteY42" fmla="*/ 5586731 h 5586731"/>
              <a:gd name="connsiteX43" fmla="*/ 3987369 w 6379790"/>
              <a:gd name="connsiteY43" fmla="*/ 5586731 h 5586731"/>
              <a:gd name="connsiteX44" fmla="*/ 3987368 w 6379790"/>
              <a:gd name="connsiteY44" fmla="*/ 5586731 h 5586731"/>
              <a:gd name="connsiteX45" fmla="*/ 3189895 w 6379790"/>
              <a:gd name="connsiteY45" fmla="*/ 5586731 h 5586731"/>
              <a:gd name="connsiteX46" fmla="*/ 2392421 w 6379790"/>
              <a:gd name="connsiteY46" fmla="*/ 5586731 h 5586731"/>
              <a:gd name="connsiteX47" fmla="*/ 1594947 w 6379790"/>
              <a:gd name="connsiteY47" fmla="*/ 5586731 h 5586731"/>
              <a:gd name="connsiteX48" fmla="*/ 1594947 w 6379790"/>
              <a:gd name="connsiteY48" fmla="*/ 4788536 h 5586731"/>
              <a:gd name="connsiteX49" fmla="*/ 797474 w 6379790"/>
              <a:gd name="connsiteY49" fmla="*/ 4788536 h 5586731"/>
              <a:gd name="connsiteX50" fmla="*/ 797474 w 6379790"/>
              <a:gd name="connsiteY50" fmla="*/ 5586731 h 5586731"/>
              <a:gd name="connsiteX51" fmla="*/ 0 w 6379790"/>
              <a:gd name="connsiteY51" fmla="*/ 5586731 h 5586731"/>
              <a:gd name="connsiteX52" fmla="*/ 0 w 6379790"/>
              <a:gd name="connsiteY52" fmla="*/ 4788536 h 5586731"/>
              <a:gd name="connsiteX53" fmla="*/ 0 w 6379790"/>
              <a:gd name="connsiteY53" fmla="*/ 3990341 h 5586731"/>
              <a:gd name="connsiteX54" fmla="*/ 0 w 6379790"/>
              <a:gd name="connsiteY54" fmla="*/ 3192146 h 5586731"/>
              <a:gd name="connsiteX55" fmla="*/ 0 w 6379790"/>
              <a:gd name="connsiteY55" fmla="*/ 2393951 h 5586731"/>
              <a:gd name="connsiteX56" fmla="*/ 797473 w 6379790"/>
              <a:gd name="connsiteY56" fmla="*/ 2393951 h 5586731"/>
              <a:gd name="connsiteX57" fmla="*/ 797473 w 6379790"/>
              <a:gd name="connsiteY57" fmla="*/ 1595756 h 5586731"/>
              <a:gd name="connsiteX58" fmla="*/ 0 w 6379790"/>
              <a:gd name="connsiteY58" fmla="*/ 1595756 h 5586731"/>
              <a:gd name="connsiteX59" fmla="*/ 0 w 6379790"/>
              <a:gd name="connsiteY59" fmla="*/ 797562 h 5586731"/>
              <a:gd name="connsiteX60" fmla="*/ 0 w 6379790"/>
              <a:gd name="connsiteY60" fmla="*/ 797561 h 558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379790" h="5586731">
                <a:moveTo>
                  <a:pt x="5582316" y="4788536"/>
                </a:moveTo>
                <a:lnTo>
                  <a:pt x="6379790" y="4788536"/>
                </a:lnTo>
                <a:lnTo>
                  <a:pt x="6379790" y="5586731"/>
                </a:lnTo>
                <a:lnTo>
                  <a:pt x="5582316" y="5586731"/>
                </a:lnTo>
                <a:close/>
                <a:moveTo>
                  <a:pt x="3189895" y="3990341"/>
                </a:moveTo>
                <a:lnTo>
                  <a:pt x="3189895" y="4788536"/>
                </a:lnTo>
                <a:lnTo>
                  <a:pt x="3987368" y="4788536"/>
                </a:lnTo>
                <a:lnTo>
                  <a:pt x="3987368" y="3990341"/>
                </a:lnTo>
                <a:close/>
                <a:moveTo>
                  <a:pt x="5582316" y="3192146"/>
                </a:moveTo>
                <a:lnTo>
                  <a:pt x="6379790" y="3192146"/>
                </a:lnTo>
                <a:lnTo>
                  <a:pt x="6379790" y="3990341"/>
                </a:lnTo>
                <a:lnTo>
                  <a:pt x="5582316" y="3990341"/>
                </a:lnTo>
                <a:close/>
                <a:moveTo>
                  <a:pt x="5582316" y="0"/>
                </a:moveTo>
                <a:lnTo>
                  <a:pt x="6379790" y="0"/>
                </a:lnTo>
                <a:lnTo>
                  <a:pt x="6379790" y="797565"/>
                </a:lnTo>
                <a:lnTo>
                  <a:pt x="5582316" y="797565"/>
                </a:lnTo>
                <a:close/>
                <a:moveTo>
                  <a:pt x="0" y="0"/>
                </a:moveTo>
                <a:lnTo>
                  <a:pt x="2392421" y="0"/>
                </a:lnTo>
                <a:lnTo>
                  <a:pt x="2392421" y="797563"/>
                </a:lnTo>
                <a:lnTo>
                  <a:pt x="3189895" y="797563"/>
                </a:lnTo>
                <a:lnTo>
                  <a:pt x="3189895" y="0"/>
                </a:lnTo>
                <a:lnTo>
                  <a:pt x="4784842" y="0"/>
                </a:lnTo>
                <a:lnTo>
                  <a:pt x="4784842" y="797565"/>
                </a:lnTo>
                <a:lnTo>
                  <a:pt x="3987369" y="797565"/>
                </a:lnTo>
                <a:lnTo>
                  <a:pt x="3987369" y="1595756"/>
                </a:lnTo>
                <a:lnTo>
                  <a:pt x="4784842" y="1595756"/>
                </a:lnTo>
                <a:lnTo>
                  <a:pt x="4784842" y="797565"/>
                </a:lnTo>
                <a:lnTo>
                  <a:pt x="5582316" y="797565"/>
                </a:lnTo>
                <a:lnTo>
                  <a:pt x="5582316" y="1595756"/>
                </a:lnTo>
                <a:lnTo>
                  <a:pt x="6379790" y="1595756"/>
                </a:lnTo>
                <a:lnTo>
                  <a:pt x="6379790" y="2393951"/>
                </a:lnTo>
                <a:lnTo>
                  <a:pt x="5582316" y="2393951"/>
                </a:lnTo>
                <a:lnTo>
                  <a:pt x="5582316" y="3192146"/>
                </a:lnTo>
                <a:lnTo>
                  <a:pt x="4784842" y="3192146"/>
                </a:lnTo>
                <a:lnTo>
                  <a:pt x="4784842" y="2393951"/>
                </a:lnTo>
                <a:lnTo>
                  <a:pt x="3987369" y="2393951"/>
                </a:lnTo>
                <a:lnTo>
                  <a:pt x="3987369" y="3192146"/>
                </a:lnTo>
                <a:lnTo>
                  <a:pt x="4784842" y="3192146"/>
                </a:lnTo>
                <a:lnTo>
                  <a:pt x="4784842" y="3990341"/>
                </a:lnTo>
                <a:lnTo>
                  <a:pt x="5582316" y="3990341"/>
                </a:lnTo>
                <a:lnTo>
                  <a:pt x="5582316" y="4788536"/>
                </a:lnTo>
                <a:lnTo>
                  <a:pt x="4784842" y="4788536"/>
                </a:lnTo>
                <a:lnTo>
                  <a:pt x="4784842" y="5586731"/>
                </a:lnTo>
                <a:lnTo>
                  <a:pt x="3987369" y="5586731"/>
                </a:lnTo>
                <a:lnTo>
                  <a:pt x="3987368" y="5586731"/>
                </a:lnTo>
                <a:lnTo>
                  <a:pt x="3189895" y="5586731"/>
                </a:lnTo>
                <a:lnTo>
                  <a:pt x="2392421" y="5586731"/>
                </a:lnTo>
                <a:lnTo>
                  <a:pt x="1594947" y="5586731"/>
                </a:lnTo>
                <a:lnTo>
                  <a:pt x="1594947" y="4788536"/>
                </a:lnTo>
                <a:lnTo>
                  <a:pt x="797474" y="4788536"/>
                </a:lnTo>
                <a:lnTo>
                  <a:pt x="797474" y="5586731"/>
                </a:lnTo>
                <a:lnTo>
                  <a:pt x="0" y="5586731"/>
                </a:lnTo>
                <a:lnTo>
                  <a:pt x="0" y="4788536"/>
                </a:lnTo>
                <a:lnTo>
                  <a:pt x="0" y="3990341"/>
                </a:lnTo>
                <a:lnTo>
                  <a:pt x="0" y="3192146"/>
                </a:lnTo>
                <a:lnTo>
                  <a:pt x="0" y="2393951"/>
                </a:lnTo>
                <a:lnTo>
                  <a:pt x="797473" y="2393951"/>
                </a:lnTo>
                <a:lnTo>
                  <a:pt x="797473" y="1595756"/>
                </a:lnTo>
                <a:lnTo>
                  <a:pt x="0" y="1595756"/>
                </a:lnTo>
                <a:lnTo>
                  <a:pt x="0" y="797562"/>
                </a:lnTo>
                <a:lnTo>
                  <a:pt x="0" y="797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8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&amp; Contents Layout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/>
          <p:nvPr userDrawn="1"/>
        </p:nvSpPr>
        <p:spPr>
          <a:xfrm>
            <a:off x="0" y="0"/>
            <a:ext cx="6096000" cy="6858000"/>
          </a:xfrm>
          <a:custGeom>
            <a:avLst/>
            <a:gdLst>
              <a:gd name="connsiteX0" fmla="*/ 0 w 914400"/>
              <a:gd name="connsiteY0" fmla="*/ 0 h 6165304"/>
              <a:gd name="connsiteX1" fmla="*/ 914400 w 914400"/>
              <a:gd name="connsiteY1" fmla="*/ 0 h 6165304"/>
              <a:gd name="connsiteX2" fmla="*/ 914400 w 914400"/>
              <a:gd name="connsiteY2" fmla="*/ 6165304 h 6165304"/>
              <a:gd name="connsiteX3" fmla="*/ 0 w 914400"/>
              <a:gd name="connsiteY3" fmla="*/ 6165304 h 6165304"/>
              <a:gd name="connsiteX4" fmla="*/ 0 w 914400"/>
              <a:gd name="connsiteY4" fmla="*/ 0 h 6165304"/>
              <a:gd name="connsiteX0" fmla="*/ 0 w 4572000"/>
              <a:gd name="connsiteY0" fmla="*/ 0 h 6165304"/>
              <a:gd name="connsiteX1" fmla="*/ 4572000 w 4572000"/>
              <a:gd name="connsiteY1" fmla="*/ 9525 h 6165304"/>
              <a:gd name="connsiteX2" fmla="*/ 914400 w 4572000"/>
              <a:gd name="connsiteY2" fmla="*/ 6165304 h 6165304"/>
              <a:gd name="connsiteX3" fmla="*/ 0 w 4572000"/>
              <a:gd name="connsiteY3" fmla="*/ 6165304 h 6165304"/>
              <a:gd name="connsiteX4" fmla="*/ 0 w 4572000"/>
              <a:gd name="connsiteY4" fmla="*/ 0 h 6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6165304">
                <a:moveTo>
                  <a:pt x="0" y="0"/>
                </a:moveTo>
                <a:lnTo>
                  <a:pt x="4572000" y="9525"/>
                </a:lnTo>
                <a:lnTo>
                  <a:pt x="914400" y="6165304"/>
                </a:lnTo>
                <a:lnTo>
                  <a:pt x="0" y="6165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0" name="Graphic 14">
            <a:extLst>
              <a:ext uri="{FF2B5EF4-FFF2-40B4-BE49-F238E27FC236}">
                <a16:creationId xmlns:a16="http://schemas.microsoft.com/office/drawing/2014/main" id="{90CAE2C5-4534-47D5-A579-84C005A1AE57}"/>
              </a:ext>
            </a:extLst>
          </p:cNvPr>
          <p:cNvGrpSpPr/>
          <p:nvPr userDrawn="1"/>
        </p:nvGrpSpPr>
        <p:grpSpPr>
          <a:xfrm>
            <a:off x="1007436" y="2023563"/>
            <a:ext cx="4978836" cy="3915940"/>
            <a:chOff x="2444748" y="555045"/>
            <a:chExt cx="7282048" cy="572745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4B1531-D952-4D92-A19D-5CD2AC51AB36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A34552-E274-4E9C-9413-CF44512222B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D480A9-3A0C-442B-85E4-D5FB9D727BF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21532B-E738-428C-9C62-785E82FAF67B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8EE36-F53E-4A7C-9CF9-F540E5F64F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BCA9864-7268-47C6-B61F-5A55D02B973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1B4001-9089-4F74-B599-5391E3358F0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15C975-0AC8-4038-806D-82F5FC9FE7E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70FCABE-DDF9-40F8-A39D-030D334E1A21}"/>
              </a:ext>
            </a:extLst>
          </p:cNvPr>
          <p:cNvSpPr/>
          <p:nvPr userDrawn="1"/>
        </p:nvSpPr>
        <p:spPr>
          <a:xfrm rot="10800000" flipH="1">
            <a:off x="5809624" y="124713"/>
            <a:ext cx="344148" cy="756818"/>
          </a:xfrm>
          <a:custGeom>
            <a:avLst/>
            <a:gdLst>
              <a:gd name="connsiteX0" fmla="*/ 205099 w 344148"/>
              <a:gd name="connsiteY0" fmla="*/ 756818 h 756818"/>
              <a:gd name="connsiteX1" fmla="*/ 336716 w 344148"/>
              <a:gd name="connsiteY1" fmla="*/ 652975 h 756818"/>
              <a:gd name="connsiteX2" fmla="*/ 344148 w 344148"/>
              <a:gd name="connsiteY2" fmla="*/ 0 h 756818"/>
              <a:gd name="connsiteX3" fmla="*/ 58099 w 344148"/>
              <a:gd name="connsiteY3" fmla="*/ 13940 h 756818"/>
              <a:gd name="connsiteX4" fmla="*/ 70476 w 344148"/>
              <a:gd name="connsiteY4" fmla="*/ 451854 h 756818"/>
              <a:gd name="connsiteX5" fmla="*/ 0 w 344148"/>
              <a:gd name="connsiteY5" fmla="*/ 468843 h 75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148" h="756818">
                <a:moveTo>
                  <a:pt x="205099" y="756818"/>
                </a:moveTo>
                <a:lnTo>
                  <a:pt x="336716" y="652975"/>
                </a:lnTo>
                <a:lnTo>
                  <a:pt x="344148" y="0"/>
                </a:lnTo>
                <a:lnTo>
                  <a:pt x="58099" y="13940"/>
                </a:lnTo>
                <a:cubicBezTo>
                  <a:pt x="12486" y="89250"/>
                  <a:pt x="68045" y="310630"/>
                  <a:pt x="70476" y="451854"/>
                </a:cubicBezTo>
                <a:lnTo>
                  <a:pt x="0" y="46884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1678DB-6CF4-4449-BB9E-1A9F15FF2F62}"/>
              </a:ext>
            </a:extLst>
          </p:cNvPr>
          <p:cNvSpPr/>
          <p:nvPr userDrawn="1"/>
        </p:nvSpPr>
        <p:spPr>
          <a:xfrm>
            <a:off x="325143" y="5638738"/>
            <a:ext cx="6124429" cy="620379"/>
          </a:xfrm>
          <a:prstGeom prst="ellipse">
            <a:avLst/>
          </a:pr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Rectangle 6"/>
          <p:cNvSpPr/>
          <p:nvPr userDrawn="1"/>
        </p:nvSpPr>
        <p:spPr>
          <a:xfrm rot="10800000">
            <a:off x="499000" y="214738"/>
            <a:ext cx="5651802" cy="676319"/>
          </a:xfrm>
          <a:custGeom>
            <a:avLst/>
            <a:gdLst>
              <a:gd name="connsiteX0" fmla="*/ 0 w 5285462"/>
              <a:gd name="connsiteY0" fmla="*/ 0 h 576064"/>
              <a:gd name="connsiteX1" fmla="*/ 4724629 w 5285462"/>
              <a:gd name="connsiteY1" fmla="*/ 0 h 576064"/>
              <a:gd name="connsiteX2" fmla="*/ 5285462 w 5285462"/>
              <a:gd name="connsiteY2" fmla="*/ 576064 h 576064"/>
              <a:gd name="connsiteX3" fmla="*/ 0 w 5285462"/>
              <a:gd name="connsiteY3" fmla="*/ 576064 h 576064"/>
              <a:gd name="connsiteX4" fmla="*/ 0 w 5285462"/>
              <a:gd name="connsiteY4" fmla="*/ 0 h 576064"/>
              <a:gd name="connsiteX0" fmla="*/ 0 w 5203040"/>
              <a:gd name="connsiteY0" fmla="*/ 0 h 576064"/>
              <a:gd name="connsiteX1" fmla="*/ 4724629 w 5203040"/>
              <a:gd name="connsiteY1" fmla="*/ 0 h 576064"/>
              <a:gd name="connsiteX2" fmla="*/ 5203040 w 5203040"/>
              <a:gd name="connsiteY2" fmla="*/ 576064 h 576064"/>
              <a:gd name="connsiteX3" fmla="*/ 0 w 5203040"/>
              <a:gd name="connsiteY3" fmla="*/ 576064 h 576064"/>
              <a:gd name="connsiteX4" fmla="*/ 0 w 5203040"/>
              <a:gd name="connsiteY4" fmla="*/ 0 h 576064"/>
              <a:gd name="connsiteX0" fmla="*/ 0 w 5145344"/>
              <a:gd name="connsiteY0" fmla="*/ 0 h 576064"/>
              <a:gd name="connsiteX1" fmla="*/ 4724629 w 5145344"/>
              <a:gd name="connsiteY1" fmla="*/ 0 h 576064"/>
              <a:gd name="connsiteX2" fmla="*/ 5145344 w 5145344"/>
              <a:gd name="connsiteY2" fmla="*/ 568353 h 576064"/>
              <a:gd name="connsiteX3" fmla="*/ 0 w 5145344"/>
              <a:gd name="connsiteY3" fmla="*/ 576064 h 576064"/>
              <a:gd name="connsiteX4" fmla="*/ 0 w 5145344"/>
              <a:gd name="connsiteY4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5344" h="576064">
                <a:moveTo>
                  <a:pt x="0" y="0"/>
                </a:moveTo>
                <a:lnTo>
                  <a:pt x="4724629" y="0"/>
                </a:lnTo>
                <a:lnTo>
                  <a:pt x="5145344" y="568353"/>
                </a:lnTo>
                <a:lnTo>
                  <a:pt x="0" y="5760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24E64548-AB3B-4AF6-A1A1-5FBFBACF91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83810" y="2212432"/>
            <a:ext cx="4625813" cy="26565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9352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icture Placeholder 162">
            <a:extLst>
              <a:ext uri="{FF2B5EF4-FFF2-40B4-BE49-F238E27FC236}">
                <a16:creationId xmlns:a16="http://schemas.microsoft.com/office/drawing/2014/main" id="{44F82493-DAA8-45FE-A519-4F6E0661A6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53420" y="2076640"/>
            <a:ext cx="6968109" cy="4221385"/>
          </a:xfrm>
          <a:custGeom>
            <a:avLst/>
            <a:gdLst>
              <a:gd name="connsiteX0" fmla="*/ 3431477 w 6968109"/>
              <a:gd name="connsiteY0" fmla="*/ 3900474 h 4221385"/>
              <a:gd name="connsiteX1" fmla="*/ 3431477 w 6968109"/>
              <a:gd name="connsiteY1" fmla="*/ 3901345 h 4221385"/>
              <a:gd name="connsiteX2" fmla="*/ 3430900 w 6968109"/>
              <a:gd name="connsiteY2" fmla="*/ 3902217 h 4221385"/>
              <a:gd name="connsiteX3" fmla="*/ 3725228 w 6968109"/>
              <a:gd name="connsiteY3" fmla="*/ 3633407 h 4221385"/>
              <a:gd name="connsiteX4" fmla="*/ 3721608 w 6968109"/>
              <a:gd name="connsiteY4" fmla="*/ 3640741 h 4221385"/>
              <a:gd name="connsiteX5" fmla="*/ 3714274 w 6968109"/>
              <a:gd name="connsiteY5" fmla="*/ 3644360 h 4221385"/>
              <a:gd name="connsiteX6" fmla="*/ 3710654 w 6968109"/>
              <a:gd name="connsiteY6" fmla="*/ 3649218 h 4221385"/>
              <a:gd name="connsiteX7" fmla="*/ 3708178 w 6968109"/>
              <a:gd name="connsiteY7" fmla="*/ 3651695 h 4221385"/>
              <a:gd name="connsiteX8" fmla="*/ 3703320 w 6968109"/>
              <a:gd name="connsiteY8" fmla="*/ 3654171 h 4221385"/>
              <a:gd name="connsiteX9" fmla="*/ 3700844 w 6968109"/>
              <a:gd name="connsiteY9" fmla="*/ 3657791 h 4221385"/>
              <a:gd name="connsiteX10" fmla="*/ 3708178 w 6968109"/>
              <a:gd name="connsiteY10" fmla="*/ 3665125 h 4221385"/>
              <a:gd name="connsiteX11" fmla="*/ 3713036 w 6968109"/>
              <a:gd name="connsiteY11" fmla="*/ 3673697 h 4221385"/>
              <a:gd name="connsiteX12" fmla="*/ 3714274 w 6968109"/>
              <a:gd name="connsiteY12" fmla="*/ 3682270 h 4221385"/>
              <a:gd name="connsiteX13" fmla="*/ 3730086 w 6968109"/>
              <a:gd name="connsiteY13" fmla="*/ 3678650 h 4221385"/>
              <a:gd name="connsiteX14" fmla="*/ 3725228 w 6968109"/>
              <a:gd name="connsiteY14" fmla="*/ 3665220 h 4221385"/>
              <a:gd name="connsiteX15" fmla="*/ 3723989 w 6968109"/>
              <a:gd name="connsiteY15" fmla="*/ 3651790 h 4221385"/>
              <a:gd name="connsiteX16" fmla="*/ 3725228 w 6968109"/>
              <a:gd name="connsiteY16" fmla="*/ 3640836 h 4221385"/>
              <a:gd name="connsiteX17" fmla="*/ 5809393 w 6968109"/>
              <a:gd name="connsiteY17" fmla="*/ 3620072 h 4221385"/>
              <a:gd name="connsiteX18" fmla="*/ 5809393 w 6968109"/>
              <a:gd name="connsiteY18" fmla="*/ 3624834 h 4221385"/>
              <a:gd name="connsiteX19" fmla="*/ 5816727 w 6968109"/>
              <a:gd name="connsiteY19" fmla="*/ 3630930 h 4221385"/>
              <a:gd name="connsiteX20" fmla="*/ 5819204 w 6968109"/>
              <a:gd name="connsiteY20" fmla="*/ 3638264 h 4221385"/>
              <a:gd name="connsiteX21" fmla="*/ 5825300 w 6968109"/>
              <a:gd name="connsiteY21" fmla="*/ 3644360 h 4221385"/>
              <a:gd name="connsiteX22" fmla="*/ 5827776 w 6968109"/>
              <a:gd name="connsiteY22" fmla="*/ 3646837 h 4221385"/>
              <a:gd name="connsiteX23" fmla="*/ 5830253 w 6968109"/>
              <a:gd name="connsiteY23" fmla="*/ 3649313 h 4221385"/>
              <a:gd name="connsiteX24" fmla="*/ 5830253 w 6968109"/>
              <a:gd name="connsiteY24" fmla="*/ 3620072 h 4221385"/>
              <a:gd name="connsiteX25" fmla="*/ 4406170 w 6968109"/>
              <a:gd name="connsiteY25" fmla="*/ 3484817 h 4221385"/>
              <a:gd name="connsiteX26" fmla="*/ 4401312 w 6968109"/>
              <a:gd name="connsiteY26" fmla="*/ 3494532 h 4221385"/>
              <a:gd name="connsiteX27" fmla="*/ 4396454 w 6968109"/>
              <a:gd name="connsiteY27" fmla="*/ 3500628 h 4221385"/>
              <a:gd name="connsiteX28" fmla="*/ 4390359 w 6968109"/>
              <a:gd name="connsiteY28" fmla="*/ 3507963 h 4221385"/>
              <a:gd name="connsiteX29" fmla="*/ 4381786 w 6968109"/>
              <a:gd name="connsiteY29" fmla="*/ 3514058 h 4221385"/>
              <a:gd name="connsiteX30" fmla="*/ 4381786 w 6968109"/>
              <a:gd name="connsiteY30" fmla="*/ 3518916 h 4221385"/>
              <a:gd name="connsiteX31" fmla="*/ 4430554 w 6968109"/>
              <a:gd name="connsiteY31" fmla="*/ 3518916 h 4221385"/>
              <a:gd name="connsiteX32" fmla="*/ 4434174 w 6968109"/>
              <a:gd name="connsiteY32" fmla="*/ 3516440 h 4221385"/>
              <a:gd name="connsiteX33" fmla="*/ 4436650 w 6968109"/>
              <a:gd name="connsiteY33" fmla="*/ 3513963 h 4221385"/>
              <a:gd name="connsiteX34" fmla="*/ 4443984 w 6968109"/>
              <a:gd name="connsiteY34" fmla="*/ 3513963 h 4221385"/>
              <a:gd name="connsiteX35" fmla="*/ 4450080 w 6968109"/>
              <a:gd name="connsiteY35" fmla="*/ 3513963 h 4221385"/>
              <a:gd name="connsiteX36" fmla="*/ 4452557 w 6968109"/>
              <a:gd name="connsiteY36" fmla="*/ 3509105 h 4221385"/>
              <a:gd name="connsiteX37" fmla="*/ 4455033 w 6968109"/>
              <a:gd name="connsiteY37" fmla="*/ 3507867 h 4221385"/>
              <a:gd name="connsiteX38" fmla="*/ 4456271 w 6968109"/>
              <a:gd name="connsiteY38" fmla="*/ 3507867 h 4221385"/>
              <a:gd name="connsiteX39" fmla="*/ 4458748 w 6968109"/>
              <a:gd name="connsiteY39" fmla="*/ 3503009 h 4221385"/>
              <a:gd name="connsiteX40" fmla="*/ 4458748 w 6968109"/>
              <a:gd name="connsiteY40" fmla="*/ 3498152 h 4221385"/>
              <a:gd name="connsiteX41" fmla="*/ 4444175 w 6968109"/>
              <a:gd name="connsiteY41" fmla="*/ 3495675 h 4221385"/>
              <a:gd name="connsiteX42" fmla="*/ 4431983 w 6968109"/>
              <a:gd name="connsiteY42" fmla="*/ 3492056 h 4221385"/>
              <a:gd name="connsiteX43" fmla="*/ 4421029 w 6968109"/>
              <a:gd name="connsiteY43" fmla="*/ 3487198 h 4221385"/>
              <a:gd name="connsiteX44" fmla="*/ 4720400 w 6968109"/>
              <a:gd name="connsiteY44" fmla="*/ 3414236 h 4221385"/>
              <a:gd name="connsiteX45" fmla="*/ 4720400 w 6968109"/>
              <a:gd name="connsiteY45" fmla="*/ 3418999 h 4221385"/>
              <a:gd name="connsiteX46" fmla="*/ 4720400 w 6968109"/>
              <a:gd name="connsiteY46" fmla="*/ 3421475 h 4221385"/>
              <a:gd name="connsiteX47" fmla="*/ 4722876 w 6968109"/>
              <a:gd name="connsiteY47" fmla="*/ 3422714 h 4221385"/>
              <a:gd name="connsiteX48" fmla="*/ 4722876 w 6968109"/>
              <a:gd name="connsiteY48" fmla="*/ 3425190 h 4221385"/>
              <a:gd name="connsiteX49" fmla="*/ 4724114 w 6968109"/>
              <a:gd name="connsiteY49" fmla="*/ 3427667 h 4221385"/>
              <a:gd name="connsiteX50" fmla="*/ 4724114 w 6968109"/>
              <a:gd name="connsiteY50" fmla="*/ 3414236 h 4221385"/>
              <a:gd name="connsiteX51" fmla="*/ 2861227 w 6968109"/>
              <a:gd name="connsiteY51" fmla="*/ 3227704 h 4221385"/>
              <a:gd name="connsiteX52" fmla="*/ 2862223 w 6968109"/>
              <a:gd name="connsiteY52" fmla="*/ 3238662 h 4221385"/>
              <a:gd name="connsiteX53" fmla="*/ 2866571 w 6968109"/>
              <a:gd name="connsiteY53" fmla="*/ 3241768 h 4221385"/>
              <a:gd name="connsiteX54" fmla="*/ 2869196 w 6968109"/>
              <a:gd name="connsiteY54" fmla="*/ 3251612 h 4221385"/>
              <a:gd name="connsiteX55" fmla="*/ 2869196 w 6968109"/>
              <a:gd name="connsiteY55" fmla="*/ 3243643 h 4221385"/>
              <a:gd name="connsiteX56" fmla="*/ 2866571 w 6968109"/>
              <a:gd name="connsiteY56" fmla="*/ 3241768 h 4221385"/>
              <a:gd name="connsiteX57" fmla="*/ 2865211 w 6968109"/>
              <a:gd name="connsiteY57" fmla="*/ 3236670 h 4221385"/>
              <a:gd name="connsiteX58" fmla="*/ 2861227 w 6968109"/>
              <a:gd name="connsiteY58" fmla="*/ 3227704 h 4221385"/>
              <a:gd name="connsiteX59" fmla="*/ 1785323 w 6968109"/>
              <a:gd name="connsiteY59" fmla="*/ 3219735 h 4221385"/>
              <a:gd name="connsiteX60" fmla="*/ 1793292 w 6968109"/>
              <a:gd name="connsiteY60" fmla="*/ 3227704 h 4221385"/>
              <a:gd name="connsiteX61" fmla="*/ 1799269 w 6968109"/>
              <a:gd name="connsiteY61" fmla="*/ 3236670 h 4221385"/>
              <a:gd name="connsiteX62" fmla="*/ 1806930 w 6968109"/>
              <a:gd name="connsiteY62" fmla="*/ 3243054 h 4221385"/>
              <a:gd name="connsiteX63" fmla="*/ 1804988 w 6968109"/>
              <a:gd name="connsiteY63" fmla="*/ 3243358 h 4221385"/>
              <a:gd name="connsiteX64" fmla="*/ 1785461 w 6968109"/>
              <a:gd name="connsiteY64" fmla="*/ 3243358 h 4221385"/>
              <a:gd name="connsiteX65" fmla="*/ 1765822 w 6968109"/>
              <a:gd name="connsiteY65" fmla="*/ 3235673 h 4221385"/>
              <a:gd name="connsiteX66" fmla="*/ 1769382 w 6968109"/>
              <a:gd name="connsiteY66" fmla="*/ 3235673 h 4221385"/>
              <a:gd name="connsiteX67" fmla="*/ 1785323 w 6968109"/>
              <a:gd name="connsiteY67" fmla="*/ 3235673 h 4221385"/>
              <a:gd name="connsiteX68" fmla="*/ 1785323 w 6968109"/>
              <a:gd name="connsiteY68" fmla="*/ 3227704 h 4221385"/>
              <a:gd name="connsiteX69" fmla="*/ 1785323 w 6968109"/>
              <a:gd name="connsiteY69" fmla="*/ 3219735 h 4221385"/>
              <a:gd name="connsiteX70" fmla="*/ 1745474 w 6968109"/>
              <a:gd name="connsiteY70" fmla="*/ 3219735 h 4221385"/>
              <a:gd name="connsiteX71" fmla="*/ 1745474 w 6968109"/>
              <a:gd name="connsiteY71" fmla="*/ 3227704 h 4221385"/>
              <a:gd name="connsiteX72" fmla="*/ 1745474 w 6968109"/>
              <a:gd name="connsiteY72" fmla="*/ 3231688 h 4221385"/>
              <a:gd name="connsiteX73" fmla="*/ 1745474 w 6968109"/>
              <a:gd name="connsiteY73" fmla="*/ 3233113 h 4221385"/>
              <a:gd name="connsiteX74" fmla="*/ 1736789 w 6968109"/>
              <a:gd name="connsiteY74" fmla="*/ 3232309 h 4221385"/>
              <a:gd name="connsiteX75" fmla="*/ 1729608 w 6968109"/>
              <a:gd name="connsiteY75" fmla="*/ 3232309 h 4221385"/>
              <a:gd name="connsiteX76" fmla="*/ 1737504 w 6968109"/>
              <a:gd name="connsiteY76" fmla="*/ 3227704 h 4221385"/>
              <a:gd name="connsiteX77" fmla="*/ 1745474 w 6968109"/>
              <a:gd name="connsiteY77" fmla="*/ 3219735 h 4221385"/>
              <a:gd name="connsiteX78" fmla="*/ 1836687 w 6968109"/>
              <a:gd name="connsiteY78" fmla="*/ 3192627 h 4221385"/>
              <a:gd name="connsiteX79" fmla="*/ 1834998 w 6968109"/>
              <a:gd name="connsiteY79" fmla="*/ 3221592 h 4221385"/>
              <a:gd name="connsiteX80" fmla="*/ 1830152 w 6968109"/>
              <a:gd name="connsiteY80" fmla="*/ 3216746 h 4221385"/>
              <a:gd name="connsiteX81" fmla="*/ 1809231 w 6968109"/>
              <a:gd name="connsiteY81" fmla="*/ 3195826 h 4221385"/>
              <a:gd name="connsiteX82" fmla="*/ 1825171 w 6968109"/>
              <a:gd name="connsiteY82" fmla="*/ 3195826 h 4221385"/>
              <a:gd name="connsiteX83" fmla="*/ 2040351 w 6968109"/>
              <a:gd name="connsiteY83" fmla="*/ 3012522 h 4221385"/>
              <a:gd name="connsiteX84" fmla="*/ 2040351 w 6968109"/>
              <a:gd name="connsiteY84" fmla="*/ 3052371 h 4221385"/>
              <a:gd name="connsiteX85" fmla="*/ 2048322 w 6968109"/>
              <a:gd name="connsiteY85" fmla="*/ 3116128 h 4221385"/>
              <a:gd name="connsiteX86" fmla="*/ 2054298 w 6968109"/>
              <a:gd name="connsiteY86" fmla="*/ 3178889 h 4221385"/>
              <a:gd name="connsiteX87" fmla="*/ 2051990 w 6968109"/>
              <a:gd name="connsiteY87" fmla="*/ 3200822 h 4221385"/>
              <a:gd name="connsiteX88" fmla="*/ 2042541 w 6968109"/>
              <a:gd name="connsiteY88" fmla="*/ 3199543 h 4221385"/>
              <a:gd name="connsiteX89" fmla="*/ 1970627 w 6968109"/>
              <a:gd name="connsiteY89" fmla="*/ 3190971 h 4221385"/>
              <a:gd name="connsiteX90" fmla="*/ 1902429 w 6968109"/>
              <a:gd name="connsiteY90" fmla="*/ 3181255 h 4221385"/>
              <a:gd name="connsiteX91" fmla="*/ 1866173 w 6968109"/>
              <a:gd name="connsiteY91" fmla="*/ 3176442 h 4221385"/>
              <a:gd name="connsiteX92" fmla="*/ 1872988 w 6968109"/>
              <a:gd name="connsiteY92" fmla="*/ 3163947 h 4221385"/>
              <a:gd name="connsiteX93" fmla="*/ 1888928 w 6968109"/>
              <a:gd name="connsiteY93" fmla="*/ 3155976 h 4221385"/>
              <a:gd name="connsiteX94" fmla="*/ 1952685 w 6968109"/>
              <a:gd name="connsiteY94" fmla="*/ 3100190 h 4221385"/>
              <a:gd name="connsiteX95" fmla="*/ 2000503 w 6968109"/>
              <a:gd name="connsiteY95" fmla="*/ 3060340 h 4221385"/>
              <a:gd name="connsiteX96" fmla="*/ 2024413 w 6968109"/>
              <a:gd name="connsiteY96" fmla="*/ 3028462 h 4221385"/>
              <a:gd name="connsiteX97" fmla="*/ 2040351 w 6968109"/>
              <a:gd name="connsiteY97" fmla="*/ 3012522 h 4221385"/>
              <a:gd name="connsiteX98" fmla="*/ 2064261 w 6968109"/>
              <a:gd name="connsiteY98" fmla="*/ 3004553 h 4221385"/>
              <a:gd name="connsiteX99" fmla="*/ 2064261 w 6968109"/>
              <a:gd name="connsiteY99" fmla="*/ 3028462 h 4221385"/>
              <a:gd name="connsiteX100" fmla="*/ 2088170 w 6968109"/>
              <a:gd name="connsiteY100" fmla="*/ 3124098 h 4221385"/>
              <a:gd name="connsiteX101" fmla="*/ 2135987 w 6968109"/>
              <a:gd name="connsiteY101" fmla="*/ 3251612 h 4221385"/>
              <a:gd name="connsiteX102" fmla="*/ 2141964 w 6968109"/>
              <a:gd name="connsiteY102" fmla="*/ 3259583 h 4221385"/>
              <a:gd name="connsiteX103" fmla="*/ 2139211 w 6968109"/>
              <a:gd name="connsiteY103" fmla="*/ 3263254 h 4221385"/>
              <a:gd name="connsiteX104" fmla="*/ 2115598 w 6968109"/>
              <a:gd name="connsiteY104" fmla="*/ 3245930 h 4221385"/>
              <a:gd name="connsiteX105" fmla="*/ 2110740 w 6968109"/>
              <a:gd name="connsiteY105" fmla="*/ 3226403 h 4221385"/>
              <a:gd name="connsiteX106" fmla="*/ 2105882 w 6968109"/>
              <a:gd name="connsiteY106" fmla="*/ 3208115 h 4221385"/>
              <a:gd name="connsiteX107" fmla="*/ 2072230 w 6968109"/>
              <a:gd name="connsiteY107" fmla="*/ 3203561 h 4221385"/>
              <a:gd name="connsiteX108" fmla="*/ 2072230 w 6968109"/>
              <a:gd name="connsiteY108" fmla="*/ 3198938 h 4221385"/>
              <a:gd name="connsiteX109" fmla="*/ 2072230 w 6968109"/>
              <a:gd name="connsiteY109" fmla="*/ 3108159 h 4221385"/>
              <a:gd name="connsiteX110" fmla="*/ 2064261 w 6968109"/>
              <a:gd name="connsiteY110" fmla="*/ 3004553 h 4221385"/>
              <a:gd name="connsiteX111" fmla="*/ 1841111 w 6968109"/>
              <a:gd name="connsiteY111" fmla="*/ 2797341 h 4221385"/>
              <a:gd name="connsiteX112" fmla="*/ 1857049 w 6968109"/>
              <a:gd name="connsiteY112" fmla="*/ 2797341 h 4221385"/>
              <a:gd name="connsiteX113" fmla="*/ 1857049 w 6968109"/>
              <a:gd name="connsiteY113" fmla="*/ 2837189 h 4221385"/>
              <a:gd name="connsiteX114" fmla="*/ 1841111 w 6968109"/>
              <a:gd name="connsiteY114" fmla="*/ 2845160 h 4221385"/>
              <a:gd name="connsiteX115" fmla="*/ 1865018 w 6968109"/>
              <a:gd name="connsiteY115" fmla="*/ 2845160 h 4221385"/>
              <a:gd name="connsiteX116" fmla="*/ 1880958 w 6968109"/>
              <a:gd name="connsiteY116" fmla="*/ 2853129 h 4221385"/>
              <a:gd name="connsiteX117" fmla="*/ 1872988 w 6968109"/>
              <a:gd name="connsiteY117" fmla="*/ 2869069 h 4221385"/>
              <a:gd name="connsiteX118" fmla="*/ 1865018 w 6968109"/>
              <a:gd name="connsiteY118" fmla="*/ 2885008 h 4221385"/>
              <a:gd name="connsiteX119" fmla="*/ 1841111 w 6968109"/>
              <a:gd name="connsiteY119" fmla="*/ 2924857 h 4221385"/>
              <a:gd name="connsiteX120" fmla="*/ 1833140 w 6968109"/>
              <a:gd name="connsiteY120" fmla="*/ 2932826 h 4221385"/>
              <a:gd name="connsiteX121" fmla="*/ 1817200 w 6968109"/>
              <a:gd name="connsiteY121" fmla="*/ 2940796 h 4221385"/>
              <a:gd name="connsiteX122" fmla="*/ 1785323 w 6968109"/>
              <a:gd name="connsiteY122" fmla="*/ 2964705 h 4221385"/>
              <a:gd name="connsiteX123" fmla="*/ 1761412 w 6968109"/>
              <a:gd name="connsiteY123" fmla="*/ 2972674 h 4221385"/>
              <a:gd name="connsiteX124" fmla="*/ 1745474 w 6968109"/>
              <a:gd name="connsiteY124" fmla="*/ 2956734 h 4221385"/>
              <a:gd name="connsiteX125" fmla="*/ 1729535 w 6968109"/>
              <a:gd name="connsiteY125" fmla="*/ 2924857 h 4221385"/>
              <a:gd name="connsiteX126" fmla="*/ 1729535 w 6968109"/>
              <a:gd name="connsiteY126" fmla="*/ 2908917 h 4221385"/>
              <a:gd name="connsiteX127" fmla="*/ 1737504 w 6968109"/>
              <a:gd name="connsiteY127" fmla="*/ 2908917 h 4221385"/>
              <a:gd name="connsiteX128" fmla="*/ 1745474 w 6968109"/>
              <a:gd name="connsiteY128" fmla="*/ 2908917 h 4221385"/>
              <a:gd name="connsiteX129" fmla="*/ 1793292 w 6968109"/>
              <a:gd name="connsiteY129" fmla="*/ 2916888 h 4221385"/>
              <a:gd name="connsiteX130" fmla="*/ 1801261 w 6968109"/>
              <a:gd name="connsiteY130" fmla="*/ 2916888 h 4221385"/>
              <a:gd name="connsiteX131" fmla="*/ 1809231 w 6968109"/>
              <a:gd name="connsiteY131" fmla="*/ 2916888 h 4221385"/>
              <a:gd name="connsiteX132" fmla="*/ 1809231 w 6968109"/>
              <a:gd name="connsiteY132" fmla="*/ 2908917 h 4221385"/>
              <a:gd name="connsiteX133" fmla="*/ 1809231 w 6968109"/>
              <a:gd name="connsiteY133" fmla="*/ 2877039 h 4221385"/>
              <a:gd name="connsiteX134" fmla="*/ 1809231 w 6968109"/>
              <a:gd name="connsiteY134" fmla="*/ 2845160 h 4221385"/>
              <a:gd name="connsiteX135" fmla="*/ 1825171 w 6968109"/>
              <a:gd name="connsiteY135" fmla="*/ 2845160 h 4221385"/>
              <a:gd name="connsiteX136" fmla="*/ 1833140 w 6968109"/>
              <a:gd name="connsiteY136" fmla="*/ 2845160 h 4221385"/>
              <a:gd name="connsiteX137" fmla="*/ 1825171 w 6968109"/>
              <a:gd name="connsiteY137" fmla="*/ 2837189 h 4221385"/>
              <a:gd name="connsiteX138" fmla="*/ 1825171 w 6968109"/>
              <a:gd name="connsiteY138" fmla="*/ 2813280 h 4221385"/>
              <a:gd name="connsiteX139" fmla="*/ 1841111 w 6968109"/>
              <a:gd name="connsiteY139" fmla="*/ 2797341 h 4221385"/>
              <a:gd name="connsiteX140" fmla="*/ 1984563 w 6968109"/>
              <a:gd name="connsiteY140" fmla="*/ 2781403 h 4221385"/>
              <a:gd name="connsiteX141" fmla="*/ 1976594 w 6968109"/>
              <a:gd name="connsiteY141" fmla="*/ 2789372 h 4221385"/>
              <a:gd name="connsiteX142" fmla="*/ 1984563 w 6968109"/>
              <a:gd name="connsiteY142" fmla="*/ 2781403 h 4221385"/>
              <a:gd name="connsiteX143" fmla="*/ 1123840 w 6968109"/>
              <a:gd name="connsiteY143" fmla="*/ 2653887 h 4221385"/>
              <a:gd name="connsiteX144" fmla="*/ 1139778 w 6968109"/>
              <a:gd name="connsiteY144" fmla="*/ 2669827 h 4221385"/>
              <a:gd name="connsiteX145" fmla="*/ 1155718 w 6968109"/>
              <a:gd name="connsiteY145" fmla="*/ 2693735 h 4221385"/>
              <a:gd name="connsiteX146" fmla="*/ 1155718 w 6968109"/>
              <a:gd name="connsiteY146" fmla="*/ 2701706 h 4221385"/>
              <a:gd name="connsiteX147" fmla="*/ 1139778 w 6968109"/>
              <a:gd name="connsiteY147" fmla="*/ 2701706 h 4221385"/>
              <a:gd name="connsiteX148" fmla="*/ 1115870 w 6968109"/>
              <a:gd name="connsiteY148" fmla="*/ 2701706 h 4221385"/>
              <a:gd name="connsiteX149" fmla="*/ 1115870 w 6968109"/>
              <a:gd name="connsiteY149" fmla="*/ 2685766 h 4221385"/>
              <a:gd name="connsiteX150" fmla="*/ 1115870 w 6968109"/>
              <a:gd name="connsiteY150" fmla="*/ 2677796 h 4221385"/>
              <a:gd name="connsiteX151" fmla="*/ 1123840 w 6968109"/>
              <a:gd name="connsiteY151" fmla="*/ 2669827 h 4221385"/>
              <a:gd name="connsiteX152" fmla="*/ 1123840 w 6968109"/>
              <a:gd name="connsiteY152" fmla="*/ 2653887 h 4221385"/>
              <a:gd name="connsiteX153" fmla="*/ 1769383 w 6968109"/>
              <a:gd name="connsiteY153" fmla="*/ 2645918 h 4221385"/>
              <a:gd name="connsiteX154" fmla="*/ 1833140 w 6968109"/>
              <a:gd name="connsiteY154" fmla="*/ 2645918 h 4221385"/>
              <a:gd name="connsiteX155" fmla="*/ 1872988 w 6968109"/>
              <a:gd name="connsiteY155" fmla="*/ 2645918 h 4221385"/>
              <a:gd name="connsiteX156" fmla="*/ 1888928 w 6968109"/>
              <a:gd name="connsiteY156" fmla="*/ 2669827 h 4221385"/>
              <a:gd name="connsiteX157" fmla="*/ 1880958 w 6968109"/>
              <a:gd name="connsiteY157" fmla="*/ 2677796 h 4221385"/>
              <a:gd name="connsiteX158" fmla="*/ 1801261 w 6968109"/>
              <a:gd name="connsiteY158" fmla="*/ 2677796 h 4221385"/>
              <a:gd name="connsiteX159" fmla="*/ 1761412 w 6968109"/>
              <a:gd name="connsiteY159" fmla="*/ 2677796 h 4221385"/>
              <a:gd name="connsiteX160" fmla="*/ 1721566 w 6968109"/>
              <a:gd name="connsiteY160" fmla="*/ 2677796 h 4221385"/>
              <a:gd name="connsiteX161" fmla="*/ 1713595 w 6968109"/>
              <a:gd name="connsiteY161" fmla="*/ 2661858 h 4221385"/>
              <a:gd name="connsiteX162" fmla="*/ 1769383 w 6968109"/>
              <a:gd name="connsiteY162" fmla="*/ 2645918 h 4221385"/>
              <a:gd name="connsiteX163" fmla="*/ 1107901 w 6968109"/>
              <a:gd name="connsiteY163" fmla="*/ 2629978 h 4221385"/>
              <a:gd name="connsiteX164" fmla="*/ 1115870 w 6968109"/>
              <a:gd name="connsiteY164" fmla="*/ 2637947 h 4221385"/>
              <a:gd name="connsiteX165" fmla="*/ 1115870 w 6968109"/>
              <a:gd name="connsiteY165" fmla="*/ 2645918 h 4221385"/>
              <a:gd name="connsiteX166" fmla="*/ 1107901 w 6968109"/>
              <a:gd name="connsiteY166" fmla="*/ 2653887 h 4221385"/>
              <a:gd name="connsiteX167" fmla="*/ 1099930 w 6968109"/>
              <a:gd name="connsiteY167" fmla="*/ 2661858 h 4221385"/>
              <a:gd name="connsiteX168" fmla="*/ 1099930 w 6968109"/>
              <a:gd name="connsiteY168" fmla="*/ 2641934 h 4221385"/>
              <a:gd name="connsiteX169" fmla="*/ 6241828 w 6968109"/>
              <a:gd name="connsiteY169" fmla="*/ 2260664 h 4221385"/>
              <a:gd name="connsiteX170" fmla="*/ 6236970 w 6968109"/>
              <a:gd name="connsiteY170" fmla="*/ 2266760 h 4221385"/>
              <a:gd name="connsiteX171" fmla="*/ 6234494 w 6968109"/>
              <a:gd name="connsiteY171" fmla="*/ 2274094 h 4221385"/>
              <a:gd name="connsiteX172" fmla="*/ 6230874 w 6968109"/>
              <a:gd name="connsiteY172" fmla="*/ 2277713 h 4221385"/>
              <a:gd name="connsiteX173" fmla="*/ 6226017 w 6968109"/>
              <a:gd name="connsiteY173" fmla="*/ 2280190 h 4221385"/>
              <a:gd name="connsiteX174" fmla="*/ 6219920 w 6968109"/>
              <a:gd name="connsiteY174" fmla="*/ 2282666 h 4221385"/>
              <a:gd name="connsiteX175" fmla="*/ 6212586 w 6968109"/>
              <a:gd name="connsiteY175" fmla="*/ 2285143 h 4221385"/>
              <a:gd name="connsiteX176" fmla="*/ 6206490 w 6968109"/>
              <a:gd name="connsiteY176" fmla="*/ 2290001 h 4221385"/>
              <a:gd name="connsiteX177" fmla="*/ 6206490 w 6968109"/>
              <a:gd name="connsiteY177" fmla="*/ 2291239 h 4221385"/>
              <a:gd name="connsiteX178" fmla="*/ 6208966 w 6968109"/>
              <a:gd name="connsiteY178" fmla="*/ 2291239 h 4221385"/>
              <a:gd name="connsiteX179" fmla="*/ 6210205 w 6968109"/>
              <a:gd name="connsiteY179" fmla="*/ 2293715 h 4221385"/>
              <a:gd name="connsiteX180" fmla="*/ 6210205 w 6968109"/>
              <a:gd name="connsiteY180" fmla="*/ 2298573 h 4221385"/>
              <a:gd name="connsiteX181" fmla="*/ 6223635 w 6968109"/>
              <a:gd name="connsiteY181" fmla="*/ 2290001 h 4221385"/>
              <a:gd name="connsiteX182" fmla="*/ 6237065 w 6968109"/>
              <a:gd name="connsiteY182" fmla="*/ 2282666 h 4221385"/>
              <a:gd name="connsiteX183" fmla="*/ 6255354 w 6968109"/>
              <a:gd name="connsiteY183" fmla="*/ 2277809 h 4221385"/>
              <a:gd name="connsiteX184" fmla="*/ 6257830 w 6968109"/>
              <a:gd name="connsiteY184" fmla="*/ 2282666 h 4221385"/>
              <a:gd name="connsiteX185" fmla="*/ 6259068 w 6968109"/>
              <a:gd name="connsiteY185" fmla="*/ 2287524 h 4221385"/>
              <a:gd name="connsiteX186" fmla="*/ 6261545 w 6968109"/>
              <a:gd name="connsiteY186" fmla="*/ 2287524 h 4221385"/>
              <a:gd name="connsiteX187" fmla="*/ 6261545 w 6968109"/>
              <a:gd name="connsiteY187" fmla="*/ 2290001 h 4221385"/>
              <a:gd name="connsiteX188" fmla="*/ 6266403 w 6968109"/>
              <a:gd name="connsiteY188" fmla="*/ 2291239 h 4221385"/>
              <a:gd name="connsiteX189" fmla="*/ 6271260 w 6968109"/>
              <a:gd name="connsiteY189" fmla="*/ 2293715 h 4221385"/>
              <a:gd name="connsiteX190" fmla="*/ 6271260 w 6968109"/>
              <a:gd name="connsiteY190" fmla="*/ 2277904 h 4221385"/>
              <a:gd name="connsiteX191" fmla="*/ 6277356 w 6968109"/>
              <a:gd name="connsiteY191" fmla="*/ 2280380 h 4221385"/>
              <a:gd name="connsiteX192" fmla="*/ 6282214 w 6968109"/>
              <a:gd name="connsiteY192" fmla="*/ 2280380 h 4221385"/>
              <a:gd name="connsiteX193" fmla="*/ 6285833 w 6968109"/>
              <a:gd name="connsiteY193" fmla="*/ 2282857 h 4221385"/>
              <a:gd name="connsiteX194" fmla="*/ 6290691 w 6968109"/>
              <a:gd name="connsiteY194" fmla="*/ 2285333 h 4221385"/>
              <a:gd name="connsiteX195" fmla="*/ 6285833 w 6968109"/>
              <a:gd name="connsiteY195" fmla="*/ 2269522 h 4221385"/>
              <a:gd name="connsiteX196" fmla="*/ 6271260 w 6968109"/>
              <a:gd name="connsiteY196" fmla="*/ 2269522 h 4221385"/>
              <a:gd name="connsiteX197" fmla="*/ 6257830 w 6968109"/>
              <a:gd name="connsiteY197" fmla="*/ 2265902 h 4221385"/>
              <a:gd name="connsiteX198" fmla="*/ 6104191 w 6968109"/>
              <a:gd name="connsiteY198" fmla="*/ 1941481 h 4221385"/>
              <a:gd name="connsiteX199" fmla="*/ 6104191 w 6968109"/>
              <a:gd name="connsiteY199" fmla="*/ 1943957 h 4221385"/>
              <a:gd name="connsiteX200" fmla="*/ 6106668 w 6968109"/>
              <a:gd name="connsiteY200" fmla="*/ 1946434 h 4221385"/>
              <a:gd name="connsiteX201" fmla="*/ 6109145 w 6968109"/>
              <a:gd name="connsiteY201" fmla="*/ 1948910 h 4221385"/>
              <a:gd name="connsiteX202" fmla="*/ 6111621 w 6968109"/>
              <a:gd name="connsiteY202" fmla="*/ 1948910 h 4221385"/>
              <a:gd name="connsiteX203" fmla="*/ 6115241 w 6968109"/>
              <a:gd name="connsiteY203" fmla="*/ 1950149 h 4221385"/>
              <a:gd name="connsiteX204" fmla="*/ 6115241 w 6968109"/>
              <a:gd name="connsiteY204" fmla="*/ 1948910 h 4221385"/>
              <a:gd name="connsiteX205" fmla="*/ 6112764 w 6968109"/>
              <a:gd name="connsiteY205" fmla="*/ 1946434 h 4221385"/>
              <a:gd name="connsiteX206" fmla="*/ 6109145 w 6968109"/>
              <a:gd name="connsiteY206" fmla="*/ 1943957 h 4221385"/>
              <a:gd name="connsiteX207" fmla="*/ 6106668 w 6968109"/>
              <a:gd name="connsiteY207" fmla="*/ 1941481 h 4221385"/>
              <a:gd name="connsiteX208" fmla="*/ 146304 w 6968109"/>
              <a:gd name="connsiteY208" fmla="*/ 1851374 h 4221385"/>
              <a:gd name="connsiteX209" fmla="*/ 146304 w 6968109"/>
              <a:gd name="connsiteY209" fmla="*/ 1854994 h 4221385"/>
              <a:gd name="connsiteX210" fmla="*/ 143828 w 6968109"/>
              <a:gd name="connsiteY210" fmla="*/ 1859852 h 4221385"/>
              <a:gd name="connsiteX211" fmla="*/ 143828 w 6968109"/>
              <a:gd name="connsiteY211" fmla="*/ 1862328 h 4221385"/>
              <a:gd name="connsiteX212" fmla="*/ 146304 w 6968109"/>
              <a:gd name="connsiteY212" fmla="*/ 1863566 h 4221385"/>
              <a:gd name="connsiteX213" fmla="*/ 148781 w 6968109"/>
              <a:gd name="connsiteY213" fmla="*/ 1868424 h 4221385"/>
              <a:gd name="connsiteX214" fmla="*/ 151257 w 6968109"/>
              <a:gd name="connsiteY214" fmla="*/ 1870901 h 4221385"/>
              <a:gd name="connsiteX215" fmla="*/ 153734 w 6968109"/>
              <a:gd name="connsiteY215" fmla="*/ 1873377 h 4221385"/>
              <a:gd name="connsiteX216" fmla="*/ 156210 w 6968109"/>
              <a:gd name="connsiteY216" fmla="*/ 1875854 h 4221385"/>
              <a:gd name="connsiteX217" fmla="*/ 156210 w 6968109"/>
              <a:gd name="connsiteY217" fmla="*/ 1868519 h 4221385"/>
              <a:gd name="connsiteX218" fmla="*/ 153734 w 6968109"/>
              <a:gd name="connsiteY218" fmla="*/ 1863661 h 4221385"/>
              <a:gd name="connsiteX219" fmla="*/ 153734 w 6968109"/>
              <a:gd name="connsiteY219" fmla="*/ 1860042 h 4221385"/>
              <a:gd name="connsiteX220" fmla="*/ 153734 w 6968109"/>
              <a:gd name="connsiteY220" fmla="*/ 1857566 h 4221385"/>
              <a:gd name="connsiteX221" fmla="*/ 151257 w 6968109"/>
              <a:gd name="connsiteY221" fmla="*/ 1855089 h 4221385"/>
              <a:gd name="connsiteX222" fmla="*/ 6111526 w 6968109"/>
              <a:gd name="connsiteY222" fmla="*/ 1837944 h 4221385"/>
              <a:gd name="connsiteX223" fmla="*/ 6112669 w 6968109"/>
              <a:gd name="connsiteY223" fmla="*/ 1839182 h 4221385"/>
              <a:gd name="connsiteX224" fmla="*/ 6112764 w 6968109"/>
              <a:gd name="connsiteY224" fmla="*/ 1839182 h 4221385"/>
              <a:gd name="connsiteX225" fmla="*/ 6115241 w 6968109"/>
              <a:gd name="connsiteY225" fmla="*/ 1841659 h 4221385"/>
              <a:gd name="connsiteX226" fmla="*/ 6117622 w 6968109"/>
              <a:gd name="connsiteY226" fmla="*/ 1841659 h 4221385"/>
              <a:gd name="connsiteX227" fmla="*/ 6117622 w 6968109"/>
              <a:gd name="connsiteY227" fmla="*/ 1839182 h 4221385"/>
              <a:gd name="connsiteX228" fmla="*/ 6115145 w 6968109"/>
              <a:gd name="connsiteY228" fmla="*/ 1839182 h 4221385"/>
              <a:gd name="connsiteX229" fmla="*/ 6112764 w 6968109"/>
              <a:gd name="connsiteY229" fmla="*/ 1839182 h 4221385"/>
              <a:gd name="connsiteX230" fmla="*/ 6079807 w 6968109"/>
              <a:gd name="connsiteY230" fmla="*/ 1817275 h 4221385"/>
              <a:gd name="connsiteX231" fmla="*/ 6084665 w 6968109"/>
              <a:gd name="connsiteY231" fmla="*/ 1839182 h 4221385"/>
              <a:gd name="connsiteX232" fmla="*/ 6090761 w 6968109"/>
              <a:gd name="connsiteY232" fmla="*/ 1854994 h 4221385"/>
              <a:gd name="connsiteX233" fmla="*/ 6098096 w 6968109"/>
              <a:gd name="connsiteY233" fmla="*/ 1870805 h 4221385"/>
              <a:gd name="connsiteX234" fmla="*/ 6104191 w 6968109"/>
              <a:gd name="connsiteY234" fmla="*/ 1886617 h 4221385"/>
              <a:gd name="connsiteX235" fmla="*/ 6109049 w 6968109"/>
              <a:gd name="connsiteY235" fmla="*/ 1886617 h 4221385"/>
              <a:gd name="connsiteX236" fmla="*/ 6111526 w 6968109"/>
              <a:gd name="connsiteY236" fmla="*/ 1865948 h 4221385"/>
              <a:gd name="connsiteX237" fmla="*/ 6100573 w 6968109"/>
              <a:gd name="connsiteY237" fmla="*/ 1852517 h 4221385"/>
              <a:gd name="connsiteX238" fmla="*/ 6093238 w 6968109"/>
              <a:gd name="connsiteY238" fmla="*/ 1837944 h 4221385"/>
              <a:gd name="connsiteX239" fmla="*/ 6090761 w 6968109"/>
              <a:gd name="connsiteY239" fmla="*/ 1817275 h 4221385"/>
              <a:gd name="connsiteX240" fmla="*/ 146304 w 6968109"/>
              <a:gd name="connsiteY240" fmla="*/ 1786795 h 4221385"/>
              <a:gd name="connsiteX241" fmla="*/ 148781 w 6968109"/>
              <a:gd name="connsiteY241" fmla="*/ 1789271 h 4221385"/>
              <a:gd name="connsiteX242" fmla="*/ 151257 w 6968109"/>
              <a:gd name="connsiteY242" fmla="*/ 1790510 h 4221385"/>
              <a:gd name="connsiteX243" fmla="*/ 153734 w 6968109"/>
              <a:gd name="connsiteY243" fmla="*/ 1790510 h 4221385"/>
              <a:gd name="connsiteX244" fmla="*/ 156210 w 6968109"/>
              <a:gd name="connsiteY244" fmla="*/ 1789271 h 4221385"/>
              <a:gd name="connsiteX245" fmla="*/ 159830 w 6968109"/>
              <a:gd name="connsiteY245" fmla="*/ 1786795 h 4221385"/>
              <a:gd name="connsiteX246" fmla="*/ 6082284 w 6968109"/>
              <a:gd name="connsiteY246" fmla="*/ 1740503 h 4221385"/>
              <a:gd name="connsiteX247" fmla="*/ 6076189 w 6968109"/>
              <a:gd name="connsiteY247" fmla="*/ 1768507 h 4221385"/>
              <a:gd name="connsiteX248" fmla="*/ 6079807 w 6968109"/>
              <a:gd name="connsiteY248" fmla="*/ 1773365 h 4221385"/>
              <a:gd name="connsiteX249" fmla="*/ 6082284 w 6968109"/>
              <a:gd name="connsiteY249" fmla="*/ 1778222 h 4221385"/>
              <a:gd name="connsiteX250" fmla="*/ 6087142 w 6968109"/>
              <a:gd name="connsiteY250" fmla="*/ 1784318 h 4221385"/>
              <a:gd name="connsiteX251" fmla="*/ 6095715 w 6968109"/>
              <a:gd name="connsiteY251" fmla="*/ 1784318 h 4221385"/>
              <a:gd name="connsiteX252" fmla="*/ 6095715 w 6968109"/>
              <a:gd name="connsiteY252" fmla="*/ 1779461 h 4221385"/>
              <a:gd name="connsiteX253" fmla="*/ 6087142 w 6968109"/>
              <a:gd name="connsiteY253" fmla="*/ 1768507 h 4221385"/>
              <a:gd name="connsiteX254" fmla="*/ 6087142 w 6968109"/>
              <a:gd name="connsiteY254" fmla="*/ 1755077 h 4221385"/>
              <a:gd name="connsiteX255" fmla="*/ 6090761 w 6968109"/>
              <a:gd name="connsiteY255" fmla="*/ 1740503 h 4221385"/>
              <a:gd name="connsiteX256" fmla="*/ 4793456 w 6968109"/>
              <a:gd name="connsiteY256" fmla="*/ 956215 h 4221385"/>
              <a:gd name="connsiteX257" fmla="*/ 4793456 w 6968109"/>
              <a:gd name="connsiteY257" fmla="*/ 960977 h 4221385"/>
              <a:gd name="connsiteX258" fmla="*/ 4795933 w 6968109"/>
              <a:gd name="connsiteY258" fmla="*/ 964597 h 4221385"/>
              <a:gd name="connsiteX259" fmla="*/ 4795933 w 6968109"/>
              <a:gd name="connsiteY259" fmla="*/ 967073 h 4221385"/>
              <a:gd name="connsiteX260" fmla="*/ 4797171 w 6968109"/>
              <a:gd name="connsiteY260" fmla="*/ 969550 h 4221385"/>
              <a:gd name="connsiteX261" fmla="*/ 4802029 w 6968109"/>
              <a:gd name="connsiteY261" fmla="*/ 972026 h 4221385"/>
              <a:gd name="connsiteX262" fmla="*/ 4802029 w 6968109"/>
              <a:gd name="connsiteY262" fmla="*/ 956215 h 4221385"/>
              <a:gd name="connsiteX263" fmla="*/ 4640009 w 6968109"/>
              <a:gd name="connsiteY263" fmla="*/ 856202 h 4221385"/>
              <a:gd name="connsiteX264" fmla="*/ 4636389 w 6968109"/>
              <a:gd name="connsiteY264" fmla="*/ 867156 h 4221385"/>
              <a:gd name="connsiteX265" fmla="*/ 4638866 w 6968109"/>
              <a:gd name="connsiteY265" fmla="*/ 863537 h 4221385"/>
              <a:gd name="connsiteX266" fmla="*/ 4640104 w 6968109"/>
              <a:gd name="connsiteY266" fmla="*/ 861060 h 4221385"/>
              <a:gd name="connsiteX267" fmla="*/ 4640104 w 6968109"/>
              <a:gd name="connsiteY267" fmla="*/ 858583 h 4221385"/>
              <a:gd name="connsiteX268" fmla="*/ 4640104 w 6968109"/>
              <a:gd name="connsiteY268" fmla="*/ 856202 h 4221385"/>
              <a:gd name="connsiteX269" fmla="*/ 4772787 w 6968109"/>
              <a:gd name="connsiteY269" fmla="*/ 803910 h 4221385"/>
              <a:gd name="connsiteX270" fmla="*/ 4764215 w 6968109"/>
              <a:gd name="connsiteY270" fmla="*/ 816102 h 4221385"/>
              <a:gd name="connsiteX271" fmla="*/ 4750785 w 6968109"/>
              <a:gd name="connsiteY271" fmla="*/ 823436 h 4221385"/>
              <a:gd name="connsiteX272" fmla="*/ 4736211 w 6968109"/>
              <a:gd name="connsiteY272" fmla="*/ 828294 h 4221385"/>
              <a:gd name="connsiteX273" fmla="*/ 4720400 w 6968109"/>
              <a:gd name="connsiteY273" fmla="*/ 828294 h 4221385"/>
              <a:gd name="connsiteX274" fmla="*/ 4706969 w 6968109"/>
              <a:gd name="connsiteY274" fmla="*/ 831914 h 4221385"/>
              <a:gd name="connsiteX275" fmla="*/ 4693539 w 6968109"/>
              <a:gd name="connsiteY275" fmla="*/ 842867 h 4221385"/>
              <a:gd name="connsiteX276" fmla="*/ 4693539 w 6968109"/>
              <a:gd name="connsiteY276" fmla="*/ 845344 h 4221385"/>
              <a:gd name="connsiteX277" fmla="*/ 4693539 w 6968109"/>
              <a:gd name="connsiteY277" fmla="*/ 847820 h 4221385"/>
              <a:gd name="connsiteX278" fmla="*/ 4693539 w 6968109"/>
              <a:gd name="connsiteY278" fmla="*/ 850297 h 4221385"/>
              <a:gd name="connsiteX279" fmla="*/ 4693539 w 6968109"/>
              <a:gd name="connsiteY279" fmla="*/ 852773 h 4221385"/>
              <a:gd name="connsiteX280" fmla="*/ 4691063 w 6968109"/>
              <a:gd name="connsiteY280" fmla="*/ 854012 h 4221385"/>
              <a:gd name="connsiteX281" fmla="*/ 4688586 w 6968109"/>
              <a:gd name="connsiteY281" fmla="*/ 856488 h 4221385"/>
              <a:gd name="connsiteX282" fmla="*/ 4682490 w 6968109"/>
              <a:gd name="connsiteY282" fmla="*/ 865061 h 4221385"/>
              <a:gd name="connsiteX283" fmla="*/ 4675156 w 6968109"/>
              <a:gd name="connsiteY283" fmla="*/ 872395 h 4221385"/>
              <a:gd name="connsiteX284" fmla="*/ 4666584 w 6968109"/>
              <a:gd name="connsiteY284" fmla="*/ 877253 h 4221385"/>
              <a:gd name="connsiteX285" fmla="*/ 4660487 w 6968109"/>
              <a:gd name="connsiteY285" fmla="*/ 883349 h 4221385"/>
              <a:gd name="connsiteX286" fmla="*/ 4653153 w 6968109"/>
              <a:gd name="connsiteY286" fmla="*/ 891921 h 4221385"/>
              <a:gd name="connsiteX287" fmla="*/ 4633627 w 6968109"/>
              <a:gd name="connsiteY287" fmla="*/ 891921 h 4221385"/>
              <a:gd name="connsiteX288" fmla="*/ 4636103 w 6968109"/>
              <a:gd name="connsiteY288" fmla="*/ 872395 h 4221385"/>
              <a:gd name="connsiteX289" fmla="*/ 4628769 w 6968109"/>
              <a:gd name="connsiteY289" fmla="*/ 872395 h 4221385"/>
              <a:gd name="connsiteX290" fmla="*/ 4615339 w 6968109"/>
              <a:gd name="connsiteY290" fmla="*/ 883349 h 4221385"/>
              <a:gd name="connsiteX291" fmla="*/ 4601909 w 6968109"/>
              <a:gd name="connsiteY291" fmla="*/ 889445 h 4221385"/>
              <a:gd name="connsiteX292" fmla="*/ 4589717 w 6968109"/>
              <a:gd name="connsiteY292" fmla="*/ 901637 h 4221385"/>
              <a:gd name="connsiteX293" fmla="*/ 4584859 w 6968109"/>
              <a:gd name="connsiteY293" fmla="*/ 916210 h 4221385"/>
              <a:gd name="connsiteX294" fmla="*/ 4580001 w 6968109"/>
              <a:gd name="connsiteY294" fmla="*/ 934498 h 4221385"/>
              <a:gd name="connsiteX295" fmla="*/ 4576668 w 6968109"/>
              <a:gd name="connsiteY295" fmla="*/ 951262 h 4221385"/>
              <a:gd name="connsiteX296" fmla="*/ 4571810 w 6968109"/>
              <a:gd name="connsiteY296" fmla="*/ 953738 h 4221385"/>
              <a:gd name="connsiteX297" fmla="*/ 4566952 w 6968109"/>
              <a:gd name="connsiteY297" fmla="*/ 958596 h 4221385"/>
              <a:gd name="connsiteX298" fmla="*/ 4563333 w 6968109"/>
              <a:gd name="connsiteY298" fmla="*/ 962216 h 4221385"/>
              <a:gd name="connsiteX299" fmla="*/ 4558475 w 6968109"/>
              <a:gd name="connsiteY299" fmla="*/ 964692 h 4221385"/>
              <a:gd name="connsiteX300" fmla="*/ 4555998 w 6968109"/>
              <a:gd name="connsiteY300" fmla="*/ 969550 h 4221385"/>
              <a:gd name="connsiteX301" fmla="*/ 4549902 w 6968109"/>
              <a:gd name="connsiteY301" fmla="*/ 1013365 h 4221385"/>
              <a:gd name="connsiteX302" fmla="*/ 4536472 w 6968109"/>
              <a:gd name="connsiteY302" fmla="*/ 1020699 h 4221385"/>
              <a:gd name="connsiteX303" fmla="*/ 4525518 w 6968109"/>
              <a:gd name="connsiteY303" fmla="*/ 1034129 h 4221385"/>
              <a:gd name="connsiteX304" fmla="*/ 4516946 w 6968109"/>
              <a:gd name="connsiteY304" fmla="*/ 1051179 h 4221385"/>
              <a:gd name="connsiteX305" fmla="*/ 4509611 w 6968109"/>
              <a:gd name="connsiteY305" fmla="*/ 1069467 h 4221385"/>
              <a:gd name="connsiteX306" fmla="*/ 4520565 w 6968109"/>
              <a:gd name="connsiteY306" fmla="*/ 1069467 h 4221385"/>
              <a:gd name="connsiteX307" fmla="*/ 4520565 w 6968109"/>
              <a:gd name="connsiteY307" fmla="*/ 1062133 h 4221385"/>
              <a:gd name="connsiteX308" fmla="*/ 4529138 w 6968109"/>
              <a:gd name="connsiteY308" fmla="*/ 1051179 h 4221385"/>
              <a:gd name="connsiteX309" fmla="*/ 4538853 w 6968109"/>
              <a:gd name="connsiteY309" fmla="*/ 1037749 h 4221385"/>
              <a:gd name="connsiteX310" fmla="*/ 4544949 w 6968109"/>
              <a:gd name="connsiteY310" fmla="*/ 1026795 h 4221385"/>
              <a:gd name="connsiteX311" fmla="*/ 4555903 w 6968109"/>
              <a:gd name="connsiteY311" fmla="*/ 1020699 h 4221385"/>
              <a:gd name="connsiteX312" fmla="*/ 4576572 w 6968109"/>
              <a:gd name="connsiteY312" fmla="*/ 1013365 h 4221385"/>
              <a:gd name="connsiteX313" fmla="*/ 4580192 w 6968109"/>
              <a:gd name="connsiteY313" fmla="*/ 1024319 h 4221385"/>
              <a:gd name="connsiteX314" fmla="*/ 4585050 w 6968109"/>
              <a:gd name="connsiteY314" fmla="*/ 1034034 h 4221385"/>
              <a:gd name="connsiteX315" fmla="*/ 4591145 w 6968109"/>
              <a:gd name="connsiteY315" fmla="*/ 1040130 h 4221385"/>
              <a:gd name="connsiteX316" fmla="*/ 4593622 w 6968109"/>
              <a:gd name="connsiteY316" fmla="*/ 1053560 h 4221385"/>
              <a:gd name="connsiteX317" fmla="*/ 4582668 w 6968109"/>
              <a:gd name="connsiteY317" fmla="*/ 1073087 h 4221385"/>
              <a:gd name="connsiteX318" fmla="*/ 4577811 w 6968109"/>
              <a:gd name="connsiteY318" fmla="*/ 1093756 h 4221385"/>
              <a:gd name="connsiteX319" fmla="*/ 4580287 w 6968109"/>
              <a:gd name="connsiteY319" fmla="*/ 1110806 h 4221385"/>
              <a:gd name="connsiteX320" fmla="*/ 4582763 w 6968109"/>
              <a:gd name="connsiteY320" fmla="*/ 1129094 h 4221385"/>
              <a:gd name="connsiteX321" fmla="*/ 4580287 w 6968109"/>
              <a:gd name="connsiteY321" fmla="*/ 1146143 h 4221385"/>
              <a:gd name="connsiteX322" fmla="*/ 4577811 w 6968109"/>
              <a:gd name="connsiteY322" fmla="*/ 1148620 h 4221385"/>
              <a:gd name="connsiteX323" fmla="*/ 4574191 w 6968109"/>
              <a:gd name="connsiteY323" fmla="*/ 1153478 h 4221385"/>
              <a:gd name="connsiteX324" fmla="*/ 4569333 w 6968109"/>
              <a:gd name="connsiteY324" fmla="*/ 1157097 h 4221385"/>
              <a:gd name="connsiteX325" fmla="*/ 4565714 w 6968109"/>
              <a:gd name="connsiteY325" fmla="*/ 1159574 h 4221385"/>
              <a:gd name="connsiteX326" fmla="*/ 4563237 w 6968109"/>
              <a:gd name="connsiteY326" fmla="*/ 1164431 h 4221385"/>
              <a:gd name="connsiteX327" fmla="*/ 4560761 w 6968109"/>
              <a:gd name="connsiteY327" fmla="*/ 1166908 h 4221385"/>
              <a:gd name="connsiteX328" fmla="*/ 4560761 w 6968109"/>
              <a:gd name="connsiteY328" fmla="*/ 1219295 h 4221385"/>
              <a:gd name="connsiteX329" fmla="*/ 4558284 w 6968109"/>
              <a:gd name="connsiteY329" fmla="*/ 1242441 h 4221385"/>
              <a:gd name="connsiteX330" fmla="*/ 4558284 w 6968109"/>
              <a:gd name="connsiteY330" fmla="*/ 1270445 h 4221385"/>
              <a:gd name="connsiteX331" fmla="*/ 4555808 w 6968109"/>
              <a:gd name="connsiteY331" fmla="*/ 1302068 h 4221385"/>
              <a:gd name="connsiteX332" fmla="*/ 4552188 w 6968109"/>
              <a:gd name="connsiteY332" fmla="*/ 1326452 h 4221385"/>
              <a:gd name="connsiteX333" fmla="*/ 4549712 w 6968109"/>
              <a:gd name="connsiteY333" fmla="*/ 1343501 h 4221385"/>
              <a:gd name="connsiteX334" fmla="*/ 4553331 w 6968109"/>
              <a:gd name="connsiteY334" fmla="*/ 1350836 h 4221385"/>
              <a:gd name="connsiteX335" fmla="*/ 4558189 w 6968109"/>
              <a:gd name="connsiteY335" fmla="*/ 1356932 h 4221385"/>
              <a:gd name="connsiteX336" fmla="*/ 4565523 w 6968109"/>
              <a:gd name="connsiteY336" fmla="*/ 1364266 h 4221385"/>
              <a:gd name="connsiteX337" fmla="*/ 4569143 w 6968109"/>
              <a:gd name="connsiteY337" fmla="*/ 1370362 h 4221385"/>
              <a:gd name="connsiteX338" fmla="*/ 4574001 w 6968109"/>
              <a:gd name="connsiteY338" fmla="*/ 1376458 h 4221385"/>
              <a:gd name="connsiteX339" fmla="*/ 4569143 w 6968109"/>
              <a:gd name="connsiteY339" fmla="*/ 1416653 h 4221385"/>
              <a:gd name="connsiteX340" fmla="*/ 4574001 w 6968109"/>
              <a:gd name="connsiteY340" fmla="*/ 1445895 h 4221385"/>
              <a:gd name="connsiteX341" fmla="*/ 4580096 w 6968109"/>
              <a:gd name="connsiteY341" fmla="*/ 1476375 h 4221385"/>
              <a:gd name="connsiteX342" fmla="*/ 4591050 w 6968109"/>
              <a:gd name="connsiteY342" fmla="*/ 1505617 h 4221385"/>
              <a:gd name="connsiteX343" fmla="*/ 4602004 w 6968109"/>
              <a:gd name="connsiteY343" fmla="*/ 1532382 h 4221385"/>
              <a:gd name="connsiteX344" fmla="*/ 4617816 w 6968109"/>
              <a:gd name="connsiteY344" fmla="*/ 1549432 h 4221385"/>
              <a:gd name="connsiteX345" fmla="*/ 4625150 w 6968109"/>
              <a:gd name="connsiteY345" fmla="*/ 1554290 h 4221385"/>
              <a:gd name="connsiteX346" fmla="*/ 4631246 w 6968109"/>
              <a:gd name="connsiteY346" fmla="*/ 1556766 h 4221385"/>
              <a:gd name="connsiteX347" fmla="*/ 4636103 w 6968109"/>
              <a:gd name="connsiteY347" fmla="*/ 1556766 h 4221385"/>
              <a:gd name="connsiteX348" fmla="*/ 4642200 w 6968109"/>
              <a:gd name="connsiteY348" fmla="*/ 1554290 h 4221385"/>
              <a:gd name="connsiteX349" fmla="*/ 4664107 w 6968109"/>
              <a:gd name="connsiteY349" fmla="*/ 1546955 h 4221385"/>
              <a:gd name="connsiteX350" fmla="*/ 4687253 w 6968109"/>
              <a:gd name="connsiteY350" fmla="*/ 1536002 h 4221385"/>
              <a:gd name="connsiteX351" fmla="*/ 4701826 w 6968109"/>
              <a:gd name="connsiteY351" fmla="*/ 1525048 h 4221385"/>
              <a:gd name="connsiteX352" fmla="*/ 4709160 w 6968109"/>
              <a:gd name="connsiteY352" fmla="*/ 1511618 h 4221385"/>
              <a:gd name="connsiteX353" fmla="*/ 4717733 w 6968109"/>
              <a:gd name="connsiteY353" fmla="*/ 1489710 h 4221385"/>
              <a:gd name="connsiteX354" fmla="*/ 4728686 w 6968109"/>
              <a:gd name="connsiteY354" fmla="*/ 1461707 h 4221385"/>
              <a:gd name="connsiteX355" fmla="*/ 4737259 w 6968109"/>
              <a:gd name="connsiteY355" fmla="*/ 1432465 h 4221385"/>
              <a:gd name="connsiteX356" fmla="*/ 4744593 w 6968109"/>
              <a:gd name="connsiteY356" fmla="*/ 1400842 h 4221385"/>
              <a:gd name="connsiteX357" fmla="*/ 4748213 w 6968109"/>
              <a:gd name="connsiteY357" fmla="*/ 1375220 h 4221385"/>
              <a:gd name="connsiteX358" fmla="*/ 4746975 w 6968109"/>
              <a:gd name="connsiteY358" fmla="*/ 1352074 h 4221385"/>
              <a:gd name="connsiteX359" fmla="*/ 4733544 w 6968109"/>
              <a:gd name="connsiteY359" fmla="*/ 1313117 h 4221385"/>
              <a:gd name="connsiteX360" fmla="*/ 4717733 w 6968109"/>
              <a:gd name="connsiteY360" fmla="*/ 1275398 h 4221385"/>
              <a:gd name="connsiteX361" fmla="*/ 4698206 w 6968109"/>
              <a:gd name="connsiteY361" fmla="*/ 1240060 h 4221385"/>
              <a:gd name="connsiteX362" fmla="*/ 4688491 w 6968109"/>
              <a:gd name="connsiteY362" fmla="*/ 1240060 h 4221385"/>
              <a:gd name="connsiteX363" fmla="*/ 4684871 w 6968109"/>
              <a:gd name="connsiteY363" fmla="*/ 1224248 h 4221385"/>
              <a:gd name="connsiteX364" fmla="*/ 4688491 w 6968109"/>
              <a:gd name="connsiteY364" fmla="*/ 1213295 h 4221385"/>
              <a:gd name="connsiteX365" fmla="*/ 4693349 w 6968109"/>
              <a:gd name="connsiteY365" fmla="*/ 1199864 h 4221385"/>
              <a:gd name="connsiteX366" fmla="*/ 4699445 w 6968109"/>
              <a:gd name="connsiteY366" fmla="*/ 1186434 h 4221385"/>
              <a:gd name="connsiteX367" fmla="*/ 4698206 w 6968109"/>
              <a:gd name="connsiteY367" fmla="*/ 1170623 h 4221385"/>
              <a:gd name="connsiteX368" fmla="*/ 4695730 w 6968109"/>
              <a:gd name="connsiteY368" fmla="*/ 1170623 h 4221385"/>
              <a:gd name="connsiteX369" fmla="*/ 4693253 w 6968109"/>
              <a:gd name="connsiteY369" fmla="*/ 1169384 h 4221385"/>
              <a:gd name="connsiteX370" fmla="*/ 4690777 w 6968109"/>
              <a:gd name="connsiteY370" fmla="*/ 1166908 h 4221385"/>
              <a:gd name="connsiteX371" fmla="*/ 4687158 w 6968109"/>
              <a:gd name="connsiteY371" fmla="*/ 1164431 h 4221385"/>
              <a:gd name="connsiteX372" fmla="*/ 4684681 w 6968109"/>
              <a:gd name="connsiteY372" fmla="*/ 1161955 h 4221385"/>
              <a:gd name="connsiteX373" fmla="*/ 4682204 w 6968109"/>
              <a:gd name="connsiteY373" fmla="*/ 1161955 h 4221385"/>
              <a:gd name="connsiteX374" fmla="*/ 4682204 w 6968109"/>
              <a:gd name="connsiteY374" fmla="*/ 1144905 h 4221385"/>
              <a:gd name="connsiteX375" fmla="*/ 4690777 w 6968109"/>
              <a:gd name="connsiteY375" fmla="*/ 1129094 h 4221385"/>
              <a:gd name="connsiteX376" fmla="*/ 4699350 w 6968109"/>
              <a:gd name="connsiteY376" fmla="*/ 1115663 h 4221385"/>
              <a:gd name="connsiteX377" fmla="*/ 4709065 w 6968109"/>
              <a:gd name="connsiteY377" fmla="*/ 1102233 h 4221385"/>
              <a:gd name="connsiteX378" fmla="*/ 4704207 w 6968109"/>
              <a:gd name="connsiteY378" fmla="*/ 1029176 h 4221385"/>
              <a:gd name="connsiteX379" fmla="*/ 4722495 w 6968109"/>
              <a:gd name="connsiteY379" fmla="*/ 1020604 h 4221385"/>
              <a:gd name="connsiteX380" fmla="*/ 4726115 w 6968109"/>
              <a:gd name="connsiteY380" fmla="*/ 1009650 h 4221385"/>
              <a:gd name="connsiteX381" fmla="*/ 4726115 w 6968109"/>
              <a:gd name="connsiteY381" fmla="*/ 998696 h 4221385"/>
              <a:gd name="connsiteX382" fmla="*/ 4728591 w 6968109"/>
              <a:gd name="connsiteY382" fmla="*/ 988981 h 4221385"/>
              <a:gd name="connsiteX383" fmla="*/ 4733449 w 6968109"/>
              <a:gd name="connsiteY383" fmla="*/ 980408 h 4221385"/>
              <a:gd name="connsiteX384" fmla="*/ 4752975 w 6968109"/>
              <a:gd name="connsiteY384" fmla="*/ 980408 h 4221385"/>
              <a:gd name="connsiteX385" fmla="*/ 4761548 w 6968109"/>
              <a:gd name="connsiteY385" fmla="*/ 951167 h 4221385"/>
              <a:gd name="connsiteX386" fmla="*/ 4777359 w 6968109"/>
              <a:gd name="connsiteY386" fmla="*/ 936593 h 4221385"/>
              <a:gd name="connsiteX387" fmla="*/ 4796886 w 6968109"/>
              <a:gd name="connsiteY387" fmla="*/ 923163 h 4221385"/>
              <a:gd name="connsiteX388" fmla="*/ 4815174 w 6968109"/>
              <a:gd name="connsiteY388" fmla="*/ 909733 h 4221385"/>
              <a:gd name="connsiteX389" fmla="*/ 4833461 w 6968109"/>
              <a:gd name="connsiteY389" fmla="*/ 896303 h 4221385"/>
              <a:gd name="connsiteX390" fmla="*/ 4826127 w 6968109"/>
              <a:gd name="connsiteY390" fmla="*/ 880491 h 4221385"/>
              <a:gd name="connsiteX391" fmla="*/ 4828604 w 6968109"/>
              <a:gd name="connsiteY391" fmla="*/ 863441 h 4221385"/>
              <a:gd name="connsiteX392" fmla="*/ 4837176 w 6968109"/>
              <a:gd name="connsiteY392" fmla="*/ 850011 h 4221385"/>
              <a:gd name="connsiteX393" fmla="*/ 4848130 w 6968109"/>
              <a:gd name="connsiteY393" fmla="*/ 839057 h 4221385"/>
              <a:gd name="connsiteX394" fmla="*/ 4861560 w 6968109"/>
              <a:gd name="connsiteY394" fmla="*/ 834200 h 4221385"/>
              <a:gd name="connsiteX395" fmla="*/ 4861560 w 6968109"/>
              <a:gd name="connsiteY395" fmla="*/ 828104 h 4221385"/>
              <a:gd name="connsiteX396" fmla="*/ 4845749 w 6968109"/>
              <a:gd name="connsiteY396" fmla="*/ 823246 h 4221385"/>
              <a:gd name="connsiteX397" fmla="*/ 4831176 w 6968109"/>
              <a:gd name="connsiteY397" fmla="*/ 815912 h 4221385"/>
              <a:gd name="connsiteX398" fmla="*/ 4817745 w 6968109"/>
              <a:gd name="connsiteY398" fmla="*/ 809816 h 4221385"/>
              <a:gd name="connsiteX399" fmla="*/ 4797076 w 6968109"/>
              <a:gd name="connsiteY399" fmla="*/ 804958 h 4221385"/>
              <a:gd name="connsiteX400" fmla="*/ 359474 w 6968109"/>
              <a:gd name="connsiteY400" fmla="*/ 289751 h 4221385"/>
              <a:gd name="connsiteX401" fmla="*/ 359474 w 6968109"/>
              <a:gd name="connsiteY401" fmla="*/ 289846 h 4221385"/>
              <a:gd name="connsiteX402" fmla="*/ 361950 w 6968109"/>
              <a:gd name="connsiteY402" fmla="*/ 289846 h 4221385"/>
              <a:gd name="connsiteX403" fmla="*/ 363188 w 6968109"/>
              <a:gd name="connsiteY403" fmla="*/ 292322 h 4221385"/>
              <a:gd name="connsiteX404" fmla="*/ 365665 w 6968109"/>
              <a:gd name="connsiteY404" fmla="*/ 292322 h 4221385"/>
              <a:gd name="connsiteX405" fmla="*/ 370427 w 6968109"/>
              <a:gd name="connsiteY405" fmla="*/ 293465 h 4221385"/>
              <a:gd name="connsiteX406" fmla="*/ 367951 w 6968109"/>
              <a:gd name="connsiteY406" fmla="*/ 292227 h 4221385"/>
              <a:gd name="connsiteX407" fmla="*/ 365474 w 6968109"/>
              <a:gd name="connsiteY407" fmla="*/ 292227 h 4221385"/>
              <a:gd name="connsiteX408" fmla="*/ 362998 w 6968109"/>
              <a:gd name="connsiteY408" fmla="*/ 289751 h 4221385"/>
              <a:gd name="connsiteX409" fmla="*/ 558070 w 6968109"/>
              <a:gd name="connsiteY409" fmla="*/ 254508 h 4221385"/>
              <a:gd name="connsiteX410" fmla="*/ 558070 w 6968109"/>
              <a:gd name="connsiteY410" fmla="*/ 263081 h 4221385"/>
              <a:gd name="connsiteX411" fmla="*/ 556832 w 6968109"/>
              <a:gd name="connsiteY411" fmla="*/ 267938 h 4221385"/>
              <a:gd name="connsiteX412" fmla="*/ 554355 w 6968109"/>
              <a:gd name="connsiteY412" fmla="*/ 269177 h 4221385"/>
              <a:gd name="connsiteX413" fmla="*/ 551879 w 6968109"/>
              <a:gd name="connsiteY413" fmla="*/ 274034 h 4221385"/>
              <a:gd name="connsiteX414" fmla="*/ 549402 w 6968109"/>
              <a:gd name="connsiteY414" fmla="*/ 278892 h 4221385"/>
              <a:gd name="connsiteX415" fmla="*/ 557975 w 6968109"/>
              <a:gd name="connsiteY415" fmla="*/ 278892 h 4221385"/>
              <a:gd name="connsiteX416" fmla="*/ 557975 w 6968109"/>
              <a:gd name="connsiteY416" fmla="*/ 269177 h 4221385"/>
              <a:gd name="connsiteX417" fmla="*/ 560451 w 6968109"/>
              <a:gd name="connsiteY417" fmla="*/ 265462 h 4221385"/>
              <a:gd name="connsiteX418" fmla="*/ 562928 w 6968109"/>
              <a:gd name="connsiteY418" fmla="*/ 262985 h 4221385"/>
              <a:gd name="connsiteX419" fmla="*/ 562928 w 6968109"/>
              <a:gd name="connsiteY419" fmla="*/ 260509 h 4221385"/>
              <a:gd name="connsiteX420" fmla="*/ 560451 w 6968109"/>
              <a:gd name="connsiteY420" fmla="*/ 258032 h 4221385"/>
              <a:gd name="connsiteX421" fmla="*/ 567785 w 6968109"/>
              <a:gd name="connsiteY421" fmla="*/ 209455 h 4221385"/>
              <a:gd name="connsiteX422" fmla="*/ 565309 w 6968109"/>
              <a:gd name="connsiteY422" fmla="*/ 214312 h 4221385"/>
              <a:gd name="connsiteX423" fmla="*/ 562832 w 6968109"/>
              <a:gd name="connsiteY423" fmla="*/ 216789 h 4221385"/>
              <a:gd name="connsiteX424" fmla="*/ 560356 w 6968109"/>
              <a:gd name="connsiteY424" fmla="*/ 220409 h 4221385"/>
              <a:gd name="connsiteX425" fmla="*/ 560356 w 6968109"/>
              <a:gd name="connsiteY425" fmla="*/ 222885 h 4221385"/>
              <a:gd name="connsiteX426" fmla="*/ 560356 w 6968109"/>
              <a:gd name="connsiteY426" fmla="*/ 227743 h 4221385"/>
              <a:gd name="connsiteX427" fmla="*/ 557879 w 6968109"/>
              <a:gd name="connsiteY427" fmla="*/ 233839 h 4221385"/>
              <a:gd name="connsiteX428" fmla="*/ 570071 w 6968109"/>
              <a:gd name="connsiteY428" fmla="*/ 241173 h 4221385"/>
              <a:gd name="connsiteX429" fmla="*/ 567595 w 6968109"/>
              <a:gd name="connsiteY429" fmla="*/ 233839 h 4221385"/>
              <a:gd name="connsiteX430" fmla="*/ 567595 w 6968109"/>
              <a:gd name="connsiteY430" fmla="*/ 230219 h 4221385"/>
              <a:gd name="connsiteX431" fmla="*/ 567595 w 6968109"/>
              <a:gd name="connsiteY431" fmla="*/ 225362 h 4221385"/>
              <a:gd name="connsiteX432" fmla="*/ 567595 w 6968109"/>
              <a:gd name="connsiteY432" fmla="*/ 220504 h 4221385"/>
              <a:gd name="connsiteX433" fmla="*/ 570071 w 6968109"/>
              <a:gd name="connsiteY433" fmla="*/ 216884 h 4221385"/>
              <a:gd name="connsiteX434" fmla="*/ 570071 w 6968109"/>
              <a:gd name="connsiteY434" fmla="*/ 212027 h 4221385"/>
              <a:gd name="connsiteX435" fmla="*/ 625031 w 6968109"/>
              <a:gd name="connsiteY435" fmla="*/ 0 h 4221385"/>
              <a:gd name="connsiteX436" fmla="*/ 644557 w 6968109"/>
              <a:gd name="connsiteY436" fmla="*/ 12192 h 4221385"/>
              <a:gd name="connsiteX437" fmla="*/ 673799 w 6968109"/>
              <a:gd name="connsiteY437" fmla="*/ 24384 h 4221385"/>
              <a:gd name="connsiteX438" fmla="*/ 706660 w 6968109"/>
              <a:gd name="connsiteY438" fmla="*/ 30480 h 4221385"/>
              <a:gd name="connsiteX439" fmla="*/ 740759 w 6968109"/>
              <a:gd name="connsiteY439" fmla="*/ 35338 h 4221385"/>
              <a:gd name="connsiteX440" fmla="*/ 773621 w 6968109"/>
              <a:gd name="connsiteY440" fmla="*/ 41434 h 4221385"/>
              <a:gd name="connsiteX441" fmla="*/ 800386 w 6968109"/>
              <a:gd name="connsiteY441" fmla="*/ 48768 h 4221385"/>
              <a:gd name="connsiteX442" fmla="*/ 901446 w 6968109"/>
              <a:gd name="connsiteY442" fmla="*/ 79248 h 4221385"/>
              <a:gd name="connsiteX443" fmla="*/ 1003745 w 6968109"/>
              <a:gd name="connsiteY443" fmla="*/ 103632 h 4221385"/>
              <a:gd name="connsiteX444" fmla="*/ 1109758 w 6968109"/>
              <a:gd name="connsiteY444" fmla="*/ 123158 h 4221385"/>
              <a:gd name="connsiteX445" fmla="*/ 1215771 w 6968109"/>
              <a:gd name="connsiteY445" fmla="*/ 143828 h 4221385"/>
              <a:gd name="connsiteX446" fmla="*/ 1325404 w 6968109"/>
              <a:gd name="connsiteY446" fmla="*/ 168212 h 4221385"/>
              <a:gd name="connsiteX447" fmla="*/ 1410653 w 6968109"/>
              <a:gd name="connsiteY447" fmla="*/ 185261 h 4221385"/>
              <a:gd name="connsiteX448" fmla="*/ 1501997 w 6968109"/>
              <a:gd name="connsiteY448" fmla="*/ 201073 h 4221385"/>
              <a:gd name="connsiteX449" fmla="*/ 1594580 w 6968109"/>
              <a:gd name="connsiteY449" fmla="*/ 216884 h 4221385"/>
              <a:gd name="connsiteX450" fmla="*/ 1688402 w 6968109"/>
              <a:gd name="connsiteY450" fmla="*/ 233934 h 4221385"/>
              <a:gd name="connsiteX451" fmla="*/ 1774889 w 6968109"/>
              <a:gd name="connsiteY451" fmla="*/ 255842 h 4221385"/>
              <a:gd name="connsiteX452" fmla="*/ 1886998 w 6968109"/>
              <a:gd name="connsiteY452" fmla="*/ 265462 h 4221385"/>
              <a:gd name="connsiteX453" fmla="*/ 1951577 w 6968109"/>
              <a:gd name="connsiteY453" fmla="*/ 278892 h 4221385"/>
              <a:gd name="connsiteX454" fmla="*/ 2022253 w 6968109"/>
              <a:gd name="connsiteY454" fmla="*/ 287465 h 4221385"/>
              <a:gd name="connsiteX455" fmla="*/ 2091690 w 6968109"/>
              <a:gd name="connsiteY455" fmla="*/ 296037 h 4221385"/>
              <a:gd name="connsiteX456" fmla="*/ 2157508 w 6968109"/>
              <a:gd name="connsiteY456" fmla="*/ 309467 h 4221385"/>
              <a:gd name="connsiteX457" fmla="*/ 2319528 w 6968109"/>
              <a:gd name="connsiteY457" fmla="*/ 318040 h 4221385"/>
              <a:gd name="connsiteX458" fmla="*/ 2374297 w 6968109"/>
              <a:gd name="connsiteY458" fmla="*/ 328993 h 4221385"/>
              <a:gd name="connsiteX459" fmla="*/ 2436400 w 6968109"/>
              <a:gd name="connsiteY459" fmla="*/ 336328 h 4221385"/>
              <a:gd name="connsiteX460" fmla="*/ 2500979 w 6968109"/>
              <a:gd name="connsiteY460" fmla="*/ 341186 h 4221385"/>
              <a:gd name="connsiteX461" fmla="*/ 2563082 w 6968109"/>
              <a:gd name="connsiteY461" fmla="*/ 344805 h 4221385"/>
              <a:gd name="connsiteX462" fmla="*/ 2617851 w 6968109"/>
              <a:gd name="connsiteY462" fmla="*/ 353378 h 4221385"/>
              <a:gd name="connsiteX463" fmla="*/ 2714054 w 6968109"/>
              <a:gd name="connsiteY463" fmla="*/ 353378 h 4221385"/>
              <a:gd name="connsiteX464" fmla="*/ 2755487 w 6968109"/>
              <a:gd name="connsiteY464" fmla="*/ 360712 h 4221385"/>
              <a:gd name="connsiteX465" fmla="*/ 2801779 w 6968109"/>
              <a:gd name="connsiteY465" fmla="*/ 358235 h 4221385"/>
              <a:gd name="connsiteX466" fmla="*/ 2848070 w 6968109"/>
              <a:gd name="connsiteY466" fmla="*/ 358235 h 4221385"/>
              <a:gd name="connsiteX467" fmla="*/ 2896838 w 6968109"/>
              <a:gd name="connsiteY467" fmla="*/ 358235 h 4221385"/>
              <a:gd name="connsiteX468" fmla="*/ 2944368 w 6968109"/>
              <a:gd name="connsiteY468" fmla="*/ 365569 h 4221385"/>
              <a:gd name="connsiteX469" fmla="*/ 2968752 w 6968109"/>
              <a:gd name="connsiteY469" fmla="*/ 366808 h 4221385"/>
              <a:gd name="connsiteX470" fmla="*/ 2994374 w 6968109"/>
              <a:gd name="connsiteY470" fmla="*/ 366808 h 4221385"/>
              <a:gd name="connsiteX471" fmla="*/ 3026093 w 6968109"/>
              <a:gd name="connsiteY471" fmla="*/ 365569 h 4221385"/>
              <a:gd name="connsiteX472" fmla="*/ 3052858 w 6968109"/>
              <a:gd name="connsiteY472" fmla="*/ 369189 h 4221385"/>
              <a:gd name="connsiteX473" fmla="*/ 3104008 w 6968109"/>
              <a:gd name="connsiteY473" fmla="*/ 376523 h 4221385"/>
              <a:gd name="connsiteX474" fmla="*/ 3161252 w 6968109"/>
              <a:gd name="connsiteY474" fmla="*/ 377762 h 4221385"/>
              <a:gd name="connsiteX475" fmla="*/ 3218498 w 6968109"/>
              <a:gd name="connsiteY475" fmla="*/ 377762 h 4221385"/>
              <a:gd name="connsiteX476" fmla="*/ 3278219 w 6968109"/>
              <a:gd name="connsiteY476" fmla="*/ 377762 h 4221385"/>
              <a:gd name="connsiteX477" fmla="*/ 3364707 w 6968109"/>
              <a:gd name="connsiteY477" fmla="*/ 382619 h 4221385"/>
              <a:gd name="connsiteX478" fmla="*/ 3453670 w 6968109"/>
              <a:gd name="connsiteY478" fmla="*/ 380143 h 4221385"/>
              <a:gd name="connsiteX479" fmla="*/ 3542633 w 6968109"/>
              <a:gd name="connsiteY479" fmla="*/ 380143 h 4221385"/>
              <a:gd name="connsiteX480" fmla="*/ 3627882 w 6968109"/>
              <a:gd name="connsiteY480" fmla="*/ 380143 h 4221385"/>
              <a:gd name="connsiteX481" fmla="*/ 3627882 w 6968109"/>
              <a:gd name="connsiteY481" fmla="*/ 316802 h 4221385"/>
              <a:gd name="connsiteX482" fmla="*/ 3668078 w 6968109"/>
              <a:gd name="connsiteY482" fmla="*/ 320421 h 4221385"/>
              <a:gd name="connsiteX483" fmla="*/ 3670555 w 6968109"/>
              <a:gd name="connsiteY483" fmla="*/ 325279 h 4221385"/>
              <a:gd name="connsiteX484" fmla="*/ 3673031 w 6968109"/>
              <a:gd name="connsiteY484" fmla="*/ 327755 h 4221385"/>
              <a:gd name="connsiteX485" fmla="*/ 3673031 w 6968109"/>
              <a:gd name="connsiteY485" fmla="*/ 328993 h 4221385"/>
              <a:gd name="connsiteX486" fmla="*/ 3675507 w 6968109"/>
              <a:gd name="connsiteY486" fmla="*/ 331470 h 4221385"/>
              <a:gd name="connsiteX487" fmla="*/ 3679127 w 6968109"/>
              <a:gd name="connsiteY487" fmla="*/ 331470 h 4221385"/>
              <a:gd name="connsiteX488" fmla="*/ 3683984 w 6968109"/>
              <a:gd name="connsiteY488" fmla="*/ 336328 h 4221385"/>
              <a:gd name="connsiteX489" fmla="*/ 3686461 w 6968109"/>
              <a:gd name="connsiteY489" fmla="*/ 369189 h 4221385"/>
              <a:gd name="connsiteX490" fmla="*/ 3690080 w 6968109"/>
              <a:gd name="connsiteY490" fmla="*/ 400812 h 4221385"/>
              <a:gd name="connsiteX491" fmla="*/ 3697415 w 6968109"/>
              <a:gd name="connsiteY491" fmla="*/ 425196 h 4221385"/>
              <a:gd name="connsiteX492" fmla="*/ 3727895 w 6968109"/>
              <a:gd name="connsiteY492" fmla="*/ 431292 h 4221385"/>
              <a:gd name="connsiteX493" fmla="*/ 3757136 w 6968109"/>
              <a:gd name="connsiteY493" fmla="*/ 436150 h 4221385"/>
              <a:gd name="connsiteX494" fmla="*/ 3783902 w 6968109"/>
              <a:gd name="connsiteY494" fmla="*/ 444722 h 4221385"/>
              <a:gd name="connsiteX495" fmla="*/ 3805809 w 6968109"/>
              <a:gd name="connsiteY495" fmla="*/ 458153 h 4221385"/>
              <a:gd name="connsiteX496" fmla="*/ 3843528 w 6968109"/>
              <a:gd name="connsiteY496" fmla="*/ 447199 h 4221385"/>
              <a:gd name="connsiteX497" fmla="*/ 3876389 w 6968109"/>
              <a:gd name="connsiteY497" fmla="*/ 444722 h 4221385"/>
              <a:gd name="connsiteX498" fmla="*/ 3908108 w 6968109"/>
              <a:gd name="connsiteY498" fmla="*/ 450818 h 4221385"/>
              <a:gd name="connsiteX499" fmla="*/ 3933730 w 6968109"/>
              <a:gd name="connsiteY499" fmla="*/ 464249 h 4221385"/>
              <a:gd name="connsiteX500" fmla="*/ 3958114 w 6968109"/>
              <a:gd name="connsiteY500" fmla="*/ 488633 h 4221385"/>
              <a:gd name="connsiteX501" fmla="*/ 3971544 w 6968109"/>
              <a:gd name="connsiteY501" fmla="*/ 480060 h 4221385"/>
              <a:gd name="connsiteX502" fmla="*/ 3987356 w 6968109"/>
              <a:gd name="connsiteY502" fmla="*/ 480060 h 4221385"/>
              <a:gd name="connsiteX503" fmla="*/ 4003167 w 6968109"/>
              <a:gd name="connsiteY503" fmla="*/ 487394 h 4221385"/>
              <a:gd name="connsiteX504" fmla="*/ 4020217 w 6968109"/>
              <a:gd name="connsiteY504" fmla="*/ 495967 h 4221385"/>
              <a:gd name="connsiteX505" fmla="*/ 4038505 w 6968109"/>
              <a:gd name="connsiteY505" fmla="*/ 506921 h 4221385"/>
              <a:gd name="connsiteX506" fmla="*/ 4054316 w 6968109"/>
              <a:gd name="connsiteY506" fmla="*/ 517874 h 4221385"/>
              <a:gd name="connsiteX507" fmla="*/ 4066508 w 6968109"/>
              <a:gd name="connsiteY507" fmla="*/ 522732 h 4221385"/>
              <a:gd name="connsiteX508" fmla="*/ 4087178 w 6968109"/>
              <a:gd name="connsiteY508" fmla="*/ 506921 h 4221385"/>
              <a:gd name="connsiteX509" fmla="*/ 4109085 w 6968109"/>
              <a:gd name="connsiteY509" fmla="*/ 493490 h 4221385"/>
              <a:gd name="connsiteX510" fmla="*/ 4138327 w 6968109"/>
              <a:gd name="connsiteY510" fmla="*/ 488633 h 4221385"/>
              <a:gd name="connsiteX511" fmla="*/ 4138327 w 6968109"/>
              <a:gd name="connsiteY511" fmla="*/ 493490 h 4221385"/>
              <a:gd name="connsiteX512" fmla="*/ 4138327 w 6968109"/>
              <a:gd name="connsiteY512" fmla="*/ 495967 h 4221385"/>
              <a:gd name="connsiteX513" fmla="*/ 4139565 w 6968109"/>
              <a:gd name="connsiteY513" fmla="*/ 498443 h 4221385"/>
              <a:gd name="connsiteX514" fmla="*/ 4139565 w 6968109"/>
              <a:gd name="connsiteY514" fmla="*/ 499682 h 4221385"/>
              <a:gd name="connsiteX515" fmla="*/ 4142042 w 6968109"/>
              <a:gd name="connsiteY515" fmla="*/ 502158 h 4221385"/>
              <a:gd name="connsiteX516" fmla="*/ 4151757 w 6968109"/>
              <a:gd name="connsiteY516" fmla="*/ 504635 h 4221385"/>
              <a:gd name="connsiteX517" fmla="*/ 4173665 w 6968109"/>
              <a:gd name="connsiteY517" fmla="*/ 507111 h 4221385"/>
              <a:gd name="connsiteX518" fmla="*/ 4201668 w 6968109"/>
              <a:gd name="connsiteY518" fmla="*/ 509588 h 4221385"/>
              <a:gd name="connsiteX519" fmla="*/ 4233386 w 6968109"/>
              <a:gd name="connsiteY519" fmla="*/ 512064 h 4221385"/>
              <a:gd name="connsiteX520" fmla="*/ 4261390 w 6968109"/>
              <a:gd name="connsiteY520" fmla="*/ 512064 h 4221385"/>
              <a:gd name="connsiteX521" fmla="*/ 4288155 w 6968109"/>
              <a:gd name="connsiteY521" fmla="*/ 513302 h 4221385"/>
              <a:gd name="connsiteX522" fmla="*/ 4303967 w 6968109"/>
              <a:gd name="connsiteY522" fmla="*/ 513302 h 4221385"/>
              <a:gd name="connsiteX523" fmla="*/ 4308825 w 6968109"/>
              <a:gd name="connsiteY523" fmla="*/ 533972 h 4221385"/>
              <a:gd name="connsiteX524" fmla="*/ 4285679 w 6968109"/>
              <a:gd name="connsiteY524" fmla="*/ 540068 h 4221385"/>
              <a:gd name="connsiteX525" fmla="*/ 4261295 w 6968109"/>
              <a:gd name="connsiteY525" fmla="*/ 548640 h 4221385"/>
              <a:gd name="connsiteX526" fmla="*/ 4239387 w 6968109"/>
              <a:gd name="connsiteY526" fmla="*/ 562070 h 4221385"/>
              <a:gd name="connsiteX527" fmla="*/ 4219861 w 6968109"/>
              <a:gd name="connsiteY527" fmla="*/ 571786 h 4221385"/>
              <a:gd name="connsiteX528" fmla="*/ 4195477 w 6968109"/>
              <a:gd name="connsiteY528" fmla="*/ 582740 h 4221385"/>
              <a:gd name="connsiteX529" fmla="*/ 4168712 w 6968109"/>
              <a:gd name="connsiteY529" fmla="*/ 588836 h 4221385"/>
              <a:gd name="connsiteX530" fmla="*/ 4146804 w 6968109"/>
              <a:gd name="connsiteY530" fmla="*/ 602266 h 4221385"/>
              <a:gd name="connsiteX531" fmla="*/ 4117562 w 6968109"/>
              <a:gd name="connsiteY531" fmla="*/ 626650 h 4221385"/>
              <a:gd name="connsiteX532" fmla="*/ 4093178 w 6968109"/>
              <a:gd name="connsiteY532" fmla="*/ 655892 h 4221385"/>
              <a:gd name="connsiteX533" fmla="*/ 4068794 w 6968109"/>
              <a:gd name="connsiteY533" fmla="*/ 686372 h 4221385"/>
              <a:gd name="connsiteX534" fmla="*/ 4040791 w 6968109"/>
              <a:gd name="connsiteY534" fmla="*/ 717995 h 4221385"/>
              <a:gd name="connsiteX535" fmla="*/ 4006691 w 6968109"/>
              <a:gd name="connsiteY535" fmla="*/ 743617 h 4221385"/>
              <a:gd name="connsiteX536" fmla="*/ 4006691 w 6968109"/>
              <a:gd name="connsiteY536" fmla="*/ 748475 h 4221385"/>
              <a:gd name="connsiteX537" fmla="*/ 4014026 w 6968109"/>
              <a:gd name="connsiteY537" fmla="*/ 748475 h 4221385"/>
              <a:gd name="connsiteX538" fmla="*/ 4016502 w 6968109"/>
              <a:gd name="connsiteY538" fmla="*/ 750951 h 4221385"/>
              <a:gd name="connsiteX539" fmla="*/ 4017741 w 6968109"/>
              <a:gd name="connsiteY539" fmla="*/ 753428 h 4221385"/>
              <a:gd name="connsiteX540" fmla="*/ 4022598 w 6968109"/>
              <a:gd name="connsiteY540" fmla="*/ 753428 h 4221385"/>
              <a:gd name="connsiteX541" fmla="*/ 4033552 w 6968109"/>
              <a:gd name="connsiteY541" fmla="*/ 748570 h 4221385"/>
              <a:gd name="connsiteX542" fmla="*/ 4051840 w 6968109"/>
              <a:gd name="connsiteY542" fmla="*/ 739997 h 4221385"/>
              <a:gd name="connsiteX543" fmla="*/ 4073747 w 6968109"/>
              <a:gd name="connsiteY543" fmla="*/ 729044 h 4221385"/>
              <a:gd name="connsiteX544" fmla="*/ 4095655 w 6968109"/>
              <a:gd name="connsiteY544" fmla="*/ 719328 h 4221385"/>
              <a:gd name="connsiteX545" fmla="*/ 4117562 w 6968109"/>
              <a:gd name="connsiteY545" fmla="*/ 710756 h 4221385"/>
              <a:gd name="connsiteX546" fmla="*/ 4133374 w 6968109"/>
              <a:gd name="connsiteY546" fmla="*/ 707136 h 4221385"/>
              <a:gd name="connsiteX547" fmla="*/ 4141946 w 6968109"/>
              <a:gd name="connsiteY547" fmla="*/ 704660 h 4221385"/>
              <a:gd name="connsiteX548" fmla="*/ 4149281 w 6968109"/>
              <a:gd name="connsiteY548" fmla="*/ 708279 h 4221385"/>
              <a:gd name="connsiteX549" fmla="*/ 4152900 w 6968109"/>
              <a:gd name="connsiteY549" fmla="*/ 710756 h 4221385"/>
              <a:gd name="connsiteX550" fmla="*/ 4155377 w 6968109"/>
              <a:gd name="connsiteY550" fmla="*/ 713232 h 4221385"/>
              <a:gd name="connsiteX551" fmla="*/ 4155377 w 6968109"/>
              <a:gd name="connsiteY551" fmla="*/ 718090 h 4221385"/>
              <a:gd name="connsiteX552" fmla="*/ 4155377 w 6968109"/>
              <a:gd name="connsiteY552" fmla="*/ 724186 h 4221385"/>
              <a:gd name="connsiteX553" fmla="*/ 4155377 w 6968109"/>
              <a:gd name="connsiteY553" fmla="*/ 735140 h 4221385"/>
              <a:gd name="connsiteX554" fmla="*/ 4152900 w 6968109"/>
              <a:gd name="connsiteY554" fmla="*/ 739997 h 4221385"/>
              <a:gd name="connsiteX555" fmla="*/ 4149281 w 6968109"/>
              <a:gd name="connsiteY555" fmla="*/ 746093 h 4221385"/>
              <a:gd name="connsiteX556" fmla="*/ 4146804 w 6968109"/>
              <a:gd name="connsiteY556" fmla="*/ 753428 h 4221385"/>
              <a:gd name="connsiteX557" fmla="*/ 4151662 w 6968109"/>
              <a:gd name="connsiteY557" fmla="*/ 753428 h 4221385"/>
              <a:gd name="connsiteX558" fmla="*/ 4162616 w 6968109"/>
              <a:gd name="connsiteY558" fmla="*/ 753428 h 4221385"/>
              <a:gd name="connsiteX559" fmla="*/ 4173569 w 6968109"/>
              <a:gd name="connsiteY559" fmla="*/ 757047 h 4221385"/>
              <a:gd name="connsiteX560" fmla="*/ 4187000 w 6968109"/>
              <a:gd name="connsiteY560" fmla="*/ 759524 h 4221385"/>
              <a:gd name="connsiteX561" fmla="*/ 4200430 w 6968109"/>
              <a:gd name="connsiteY561" fmla="*/ 759524 h 4221385"/>
              <a:gd name="connsiteX562" fmla="*/ 4217480 w 6968109"/>
              <a:gd name="connsiteY562" fmla="*/ 748570 h 4221385"/>
              <a:gd name="connsiteX563" fmla="*/ 4230910 w 6968109"/>
              <a:gd name="connsiteY563" fmla="*/ 735140 h 4221385"/>
              <a:gd name="connsiteX564" fmla="*/ 4246721 w 6968109"/>
              <a:gd name="connsiteY564" fmla="*/ 719328 h 4221385"/>
              <a:gd name="connsiteX565" fmla="*/ 4260152 w 6968109"/>
              <a:gd name="connsiteY565" fmla="*/ 710756 h 4221385"/>
              <a:gd name="connsiteX566" fmla="*/ 4314920 w 6968109"/>
              <a:gd name="connsiteY566" fmla="*/ 704660 h 4221385"/>
              <a:gd name="connsiteX567" fmla="*/ 4334447 w 6968109"/>
              <a:gd name="connsiteY567" fmla="*/ 691229 h 4221385"/>
              <a:gd name="connsiteX568" fmla="*/ 4350258 w 6968109"/>
              <a:gd name="connsiteY568" fmla="*/ 670560 h 4221385"/>
              <a:gd name="connsiteX569" fmla="*/ 4368546 w 6968109"/>
              <a:gd name="connsiteY569" fmla="*/ 651034 h 4221385"/>
              <a:gd name="connsiteX570" fmla="*/ 4388072 w 6968109"/>
              <a:gd name="connsiteY570" fmla="*/ 635222 h 4221385"/>
              <a:gd name="connsiteX571" fmla="*/ 4431887 w 6968109"/>
              <a:gd name="connsiteY571" fmla="*/ 686372 h 4221385"/>
              <a:gd name="connsiteX572" fmla="*/ 4444079 w 6968109"/>
              <a:gd name="connsiteY572" fmla="*/ 680276 h 4221385"/>
              <a:gd name="connsiteX573" fmla="*/ 4458653 w 6968109"/>
              <a:gd name="connsiteY573" fmla="*/ 677799 h 4221385"/>
              <a:gd name="connsiteX574" fmla="*/ 4476941 w 6968109"/>
              <a:gd name="connsiteY574" fmla="*/ 680276 h 4221385"/>
              <a:gd name="connsiteX575" fmla="*/ 4496467 w 6968109"/>
              <a:gd name="connsiteY575" fmla="*/ 680276 h 4221385"/>
              <a:gd name="connsiteX576" fmla="*/ 4501325 w 6968109"/>
              <a:gd name="connsiteY576" fmla="*/ 683895 h 4221385"/>
              <a:gd name="connsiteX577" fmla="*/ 4507421 w 6968109"/>
              <a:gd name="connsiteY577" fmla="*/ 688753 h 4221385"/>
              <a:gd name="connsiteX578" fmla="*/ 4512278 w 6968109"/>
              <a:gd name="connsiteY578" fmla="*/ 688753 h 4221385"/>
              <a:gd name="connsiteX579" fmla="*/ 4517136 w 6968109"/>
              <a:gd name="connsiteY579" fmla="*/ 691229 h 4221385"/>
              <a:gd name="connsiteX580" fmla="*/ 4520756 w 6968109"/>
              <a:gd name="connsiteY580" fmla="*/ 694849 h 4221385"/>
              <a:gd name="connsiteX581" fmla="*/ 4531710 w 6968109"/>
              <a:gd name="connsiteY581" fmla="*/ 707041 h 4221385"/>
              <a:gd name="connsiteX582" fmla="*/ 4539044 w 6968109"/>
              <a:gd name="connsiteY582" fmla="*/ 717995 h 4221385"/>
              <a:gd name="connsiteX583" fmla="*/ 4545140 w 6968109"/>
              <a:gd name="connsiteY583" fmla="*/ 728948 h 4221385"/>
              <a:gd name="connsiteX584" fmla="*/ 4556094 w 6968109"/>
              <a:gd name="connsiteY584" fmla="*/ 735044 h 4221385"/>
              <a:gd name="connsiteX585" fmla="*/ 4576763 w 6968109"/>
              <a:gd name="connsiteY585" fmla="*/ 739902 h 4221385"/>
              <a:gd name="connsiteX586" fmla="*/ 4582859 w 6968109"/>
              <a:gd name="connsiteY586" fmla="*/ 737426 h 4221385"/>
              <a:gd name="connsiteX587" fmla="*/ 4587717 w 6968109"/>
              <a:gd name="connsiteY587" fmla="*/ 734949 h 4221385"/>
              <a:gd name="connsiteX588" fmla="*/ 4593812 w 6968109"/>
              <a:gd name="connsiteY588" fmla="*/ 734949 h 4221385"/>
              <a:gd name="connsiteX589" fmla="*/ 4598670 w 6968109"/>
              <a:gd name="connsiteY589" fmla="*/ 734949 h 4221385"/>
              <a:gd name="connsiteX590" fmla="*/ 4604766 w 6968109"/>
              <a:gd name="connsiteY590" fmla="*/ 737426 h 4221385"/>
              <a:gd name="connsiteX591" fmla="*/ 4612101 w 6968109"/>
              <a:gd name="connsiteY591" fmla="*/ 739902 h 4221385"/>
              <a:gd name="connsiteX592" fmla="*/ 4625531 w 6968109"/>
              <a:gd name="connsiteY592" fmla="*/ 719233 h 4221385"/>
              <a:gd name="connsiteX593" fmla="*/ 4640104 w 6968109"/>
              <a:gd name="connsiteY593" fmla="*/ 707041 h 4221385"/>
              <a:gd name="connsiteX594" fmla="*/ 4658392 w 6968109"/>
              <a:gd name="connsiteY594" fmla="*/ 699706 h 4221385"/>
              <a:gd name="connsiteX595" fmla="*/ 4677918 w 6968109"/>
              <a:gd name="connsiteY595" fmla="*/ 694849 h 4221385"/>
              <a:gd name="connsiteX596" fmla="*/ 4702302 w 6968109"/>
              <a:gd name="connsiteY596" fmla="*/ 691229 h 4221385"/>
              <a:gd name="connsiteX597" fmla="*/ 4729068 w 6968109"/>
              <a:gd name="connsiteY597" fmla="*/ 686372 h 4221385"/>
              <a:gd name="connsiteX598" fmla="*/ 4747355 w 6968109"/>
              <a:gd name="connsiteY598" fmla="*/ 680276 h 4221385"/>
              <a:gd name="connsiteX599" fmla="*/ 4761929 w 6968109"/>
              <a:gd name="connsiteY599" fmla="*/ 670560 h 4221385"/>
              <a:gd name="connsiteX600" fmla="*/ 4780217 w 6968109"/>
              <a:gd name="connsiteY600" fmla="*/ 664464 h 4221385"/>
              <a:gd name="connsiteX601" fmla="*/ 4804601 w 6968109"/>
              <a:gd name="connsiteY601" fmla="*/ 661988 h 4221385"/>
              <a:gd name="connsiteX602" fmla="*/ 4804601 w 6968109"/>
              <a:gd name="connsiteY602" fmla="*/ 710756 h 4221385"/>
              <a:gd name="connsiteX603" fmla="*/ 4828985 w 6968109"/>
              <a:gd name="connsiteY603" fmla="*/ 708279 h 4221385"/>
              <a:gd name="connsiteX604" fmla="*/ 4848511 w 6968109"/>
              <a:gd name="connsiteY604" fmla="*/ 707041 h 4221385"/>
              <a:gd name="connsiteX605" fmla="*/ 4866799 w 6968109"/>
              <a:gd name="connsiteY605" fmla="*/ 704564 h 4221385"/>
              <a:gd name="connsiteX606" fmla="*/ 4888706 w 6968109"/>
              <a:gd name="connsiteY606" fmla="*/ 702088 h 4221385"/>
              <a:gd name="connsiteX607" fmla="*/ 4893564 w 6968109"/>
              <a:gd name="connsiteY607" fmla="*/ 715518 h 4221385"/>
              <a:gd name="connsiteX608" fmla="*/ 4899660 w 6968109"/>
              <a:gd name="connsiteY608" fmla="*/ 735044 h 4221385"/>
              <a:gd name="connsiteX609" fmla="*/ 4908232 w 6968109"/>
              <a:gd name="connsiteY609" fmla="*/ 750856 h 4221385"/>
              <a:gd name="connsiteX610" fmla="*/ 4917948 w 6968109"/>
              <a:gd name="connsiteY610" fmla="*/ 756952 h 4221385"/>
              <a:gd name="connsiteX611" fmla="*/ 4931379 w 6968109"/>
              <a:gd name="connsiteY611" fmla="*/ 761810 h 4221385"/>
              <a:gd name="connsiteX612" fmla="*/ 4943570 w 6968109"/>
              <a:gd name="connsiteY612" fmla="*/ 767906 h 4221385"/>
              <a:gd name="connsiteX613" fmla="*/ 4957001 w 6968109"/>
              <a:gd name="connsiteY613" fmla="*/ 775240 h 4221385"/>
              <a:gd name="connsiteX614" fmla="*/ 4966716 w 6968109"/>
              <a:gd name="connsiteY614" fmla="*/ 783812 h 4221385"/>
              <a:gd name="connsiteX615" fmla="*/ 4972812 w 6968109"/>
              <a:gd name="connsiteY615" fmla="*/ 799624 h 4221385"/>
              <a:gd name="connsiteX616" fmla="*/ 4953286 w 6968109"/>
              <a:gd name="connsiteY616" fmla="*/ 804481 h 4221385"/>
              <a:gd name="connsiteX617" fmla="*/ 4928902 w 6968109"/>
              <a:gd name="connsiteY617" fmla="*/ 804481 h 4221385"/>
              <a:gd name="connsiteX618" fmla="*/ 4902137 w 6968109"/>
              <a:gd name="connsiteY618" fmla="*/ 804481 h 4221385"/>
              <a:gd name="connsiteX619" fmla="*/ 4877753 w 6968109"/>
              <a:gd name="connsiteY619" fmla="*/ 804481 h 4221385"/>
              <a:gd name="connsiteX620" fmla="*/ 4877753 w 6968109"/>
              <a:gd name="connsiteY620" fmla="*/ 828866 h 4221385"/>
              <a:gd name="connsiteX621" fmla="*/ 4931379 w 6968109"/>
              <a:gd name="connsiteY621" fmla="*/ 853250 h 4221385"/>
              <a:gd name="connsiteX622" fmla="*/ 4986148 w 6968109"/>
              <a:gd name="connsiteY622" fmla="*/ 872776 h 4221385"/>
              <a:gd name="connsiteX623" fmla="*/ 5045869 w 6968109"/>
              <a:gd name="connsiteY623" fmla="*/ 888587 h 4221385"/>
              <a:gd name="connsiteX624" fmla="*/ 5050727 w 6968109"/>
              <a:gd name="connsiteY624" fmla="*/ 902018 h 4221385"/>
              <a:gd name="connsiteX625" fmla="*/ 5054346 w 6968109"/>
              <a:gd name="connsiteY625" fmla="*/ 910590 h 4221385"/>
              <a:gd name="connsiteX626" fmla="*/ 5056823 w 6968109"/>
              <a:gd name="connsiteY626" fmla="*/ 921544 h 4221385"/>
              <a:gd name="connsiteX627" fmla="*/ 5061681 w 6968109"/>
              <a:gd name="connsiteY627" fmla="*/ 937355 h 4221385"/>
              <a:gd name="connsiteX628" fmla="*/ 5056823 w 6968109"/>
              <a:gd name="connsiteY628" fmla="*/ 938594 h 4221385"/>
              <a:gd name="connsiteX629" fmla="*/ 5054346 w 6968109"/>
              <a:gd name="connsiteY629" fmla="*/ 941070 h 4221385"/>
              <a:gd name="connsiteX630" fmla="*/ 5054346 w 6968109"/>
              <a:gd name="connsiteY630" fmla="*/ 943547 h 4221385"/>
              <a:gd name="connsiteX631" fmla="*/ 5053108 w 6968109"/>
              <a:gd name="connsiteY631" fmla="*/ 946023 h 4221385"/>
              <a:gd name="connsiteX632" fmla="*/ 5053108 w 6968109"/>
              <a:gd name="connsiteY632" fmla="*/ 948500 h 4221385"/>
              <a:gd name="connsiteX633" fmla="*/ 5050631 w 6968109"/>
              <a:gd name="connsiteY633" fmla="*/ 952119 h 4221385"/>
              <a:gd name="connsiteX634" fmla="*/ 5064062 w 6968109"/>
              <a:gd name="connsiteY634" fmla="*/ 967931 h 4221385"/>
              <a:gd name="connsiteX635" fmla="*/ 5072634 w 6968109"/>
              <a:gd name="connsiteY635" fmla="*/ 987457 h 4221385"/>
              <a:gd name="connsiteX636" fmla="*/ 5077492 w 6968109"/>
              <a:gd name="connsiteY636" fmla="*/ 1011841 h 4221385"/>
              <a:gd name="connsiteX637" fmla="*/ 5078730 w 6968109"/>
              <a:gd name="connsiteY637" fmla="*/ 1038606 h 4221385"/>
              <a:gd name="connsiteX638" fmla="*/ 5078730 w 6968109"/>
              <a:gd name="connsiteY638" fmla="*/ 1065371 h 4221385"/>
              <a:gd name="connsiteX639" fmla="*/ 5065300 w 6968109"/>
              <a:gd name="connsiteY639" fmla="*/ 1065371 h 4221385"/>
              <a:gd name="connsiteX640" fmla="*/ 5059204 w 6968109"/>
              <a:gd name="connsiteY640" fmla="*/ 1081183 h 4221385"/>
              <a:gd name="connsiteX641" fmla="*/ 5056728 w 6968109"/>
              <a:gd name="connsiteY641" fmla="*/ 1098233 h 4221385"/>
              <a:gd name="connsiteX642" fmla="*/ 5050631 w 6968109"/>
              <a:gd name="connsiteY642" fmla="*/ 1114044 h 4221385"/>
              <a:gd name="connsiteX643" fmla="*/ 5040916 w 6968109"/>
              <a:gd name="connsiteY643" fmla="*/ 1122617 h 4221385"/>
              <a:gd name="connsiteX644" fmla="*/ 5034820 w 6968109"/>
              <a:gd name="connsiteY644" fmla="*/ 1129951 h 4221385"/>
              <a:gd name="connsiteX645" fmla="*/ 5028724 w 6968109"/>
              <a:gd name="connsiteY645" fmla="*/ 1132427 h 4221385"/>
              <a:gd name="connsiteX646" fmla="*/ 5023866 w 6968109"/>
              <a:gd name="connsiteY646" fmla="*/ 1138523 h 4221385"/>
              <a:gd name="connsiteX647" fmla="*/ 5021390 w 6968109"/>
              <a:gd name="connsiteY647" fmla="*/ 1149477 h 4221385"/>
              <a:gd name="connsiteX648" fmla="*/ 5018914 w 6968109"/>
              <a:gd name="connsiteY648" fmla="*/ 1170146 h 4221385"/>
              <a:gd name="connsiteX649" fmla="*/ 5026247 w 6968109"/>
              <a:gd name="connsiteY649" fmla="*/ 1170146 h 4221385"/>
              <a:gd name="connsiteX650" fmla="*/ 5029867 w 6968109"/>
              <a:gd name="connsiteY650" fmla="*/ 1171385 h 4221385"/>
              <a:gd name="connsiteX651" fmla="*/ 5037201 w 6968109"/>
              <a:gd name="connsiteY651" fmla="*/ 1171385 h 4221385"/>
              <a:gd name="connsiteX652" fmla="*/ 5043298 w 6968109"/>
              <a:gd name="connsiteY652" fmla="*/ 1173861 h 4221385"/>
              <a:gd name="connsiteX653" fmla="*/ 5063967 w 6968109"/>
              <a:gd name="connsiteY653" fmla="*/ 1145858 h 4221385"/>
              <a:gd name="connsiteX654" fmla="*/ 5088351 w 6968109"/>
              <a:gd name="connsiteY654" fmla="*/ 1119092 h 4221385"/>
              <a:gd name="connsiteX655" fmla="*/ 5121212 w 6968109"/>
              <a:gd name="connsiteY655" fmla="*/ 1098423 h 4221385"/>
              <a:gd name="connsiteX656" fmla="*/ 5158931 w 6968109"/>
              <a:gd name="connsiteY656" fmla="*/ 1089851 h 4221385"/>
              <a:gd name="connsiteX657" fmla="*/ 5165027 w 6968109"/>
              <a:gd name="connsiteY657" fmla="*/ 1098423 h 4221385"/>
              <a:gd name="connsiteX658" fmla="*/ 5172361 w 6968109"/>
              <a:gd name="connsiteY658" fmla="*/ 1105757 h 4221385"/>
              <a:gd name="connsiteX659" fmla="*/ 5180933 w 6968109"/>
              <a:gd name="connsiteY659" fmla="*/ 1111853 h 4221385"/>
              <a:gd name="connsiteX660" fmla="*/ 5187029 w 6968109"/>
              <a:gd name="connsiteY660" fmla="*/ 1116711 h 4221385"/>
              <a:gd name="connsiteX661" fmla="*/ 5191887 w 6968109"/>
              <a:gd name="connsiteY661" fmla="*/ 1125284 h 4221385"/>
              <a:gd name="connsiteX662" fmla="*/ 5199222 w 6968109"/>
              <a:gd name="connsiteY662" fmla="*/ 1141095 h 4221385"/>
              <a:gd name="connsiteX663" fmla="*/ 5199222 w 6968109"/>
              <a:gd name="connsiteY663" fmla="*/ 1158145 h 4221385"/>
              <a:gd name="connsiteX664" fmla="*/ 5202841 w 6968109"/>
              <a:gd name="connsiteY664" fmla="*/ 1178814 h 4221385"/>
              <a:gd name="connsiteX665" fmla="*/ 5207699 w 6968109"/>
              <a:gd name="connsiteY665" fmla="*/ 1195864 h 4221385"/>
              <a:gd name="connsiteX666" fmla="*/ 5216271 w 6968109"/>
              <a:gd name="connsiteY666" fmla="*/ 1219010 h 4221385"/>
              <a:gd name="connsiteX667" fmla="*/ 5223606 w 6968109"/>
              <a:gd name="connsiteY667" fmla="*/ 1240917 h 4221385"/>
              <a:gd name="connsiteX668" fmla="*/ 5232178 w 6968109"/>
              <a:gd name="connsiteY668" fmla="*/ 1257967 h 4221385"/>
              <a:gd name="connsiteX669" fmla="*/ 5240751 w 6968109"/>
              <a:gd name="connsiteY669" fmla="*/ 1257967 h 4221385"/>
              <a:gd name="connsiteX670" fmla="*/ 5245608 w 6968109"/>
              <a:gd name="connsiteY670" fmla="*/ 1268921 h 4221385"/>
              <a:gd name="connsiteX671" fmla="*/ 5245608 w 6968109"/>
              <a:gd name="connsiteY671" fmla="*/ 1287209 h 4221385"/>
              <a:gd name="connsiteX672" fmla="*/ 5243132 w 6968109"/>
              <a:gd name="connsiteY672" fmla="*/ 1306735 h 4221385"/>
              <a:gd name="connsiteX673" fmla="*/ 5238274 w 6968109"/>
              <a:gd name="connsiteY673" fmla="*/ 1322546 h 4221385"/>
              <a:gd name="connsiteX674" fmla="*/ 5235797 w 6968109"/>
              <a:gd name="connsiteY674" fmla="*/ 1331119 h 4221385"/>
              <a:gd name="connsiteX675" fmla="*/ 5234559 w 6968109"/>
              <a:gd name="connsiteY675" fmla="*/ 1340834 h 4221385"/>
              <a:gd name="connsiteX676" fmla="*/ 5229701 w 6968109"/>
              <a:gd name="connsiteY676" fmla="*/ 1346930 h 4221385"/>
              <a:gd name="connsiteX677" fmla="*/ 5224844 w 6968109"/>
              <a:gd name="connsiteY677" fmla="*/ 1351788 h 4221385"/>
              <a:gd name="connsiteX678" fmla="*/ 5216271 w 6968109"/>
              <a:gd name="connsiteY678" fmla="*/ 1353026 h 4221385"/>
              <a:gd name="connsiteX679" fmla="*/ 5207699 w 6968109"/>
              <a:gd name="connsiteY679" fmla="*/ 1355503 h 4221385"/>
              <a:gd name="connsiteX680" fmla="*/ 5205223 w 6968109"/>
              <a:gd name="connsiteY680" fmla="*/ 1351883 h 4221385"/>
              <a:gd name="connsiteX681" fmla="*/ 5205223 w 6968109"/>
              <a:gd name="connsiteY681" fmla="*/ 1347026 h 4221385"/>
              <a:gd name="connsiteX682" fmla="*/ 5205223 w 6968109"/>
              <a:gd name="connsiteY682" fmla="*/ 1344549 h 4221385"/>
              <a:gd name="connsiteX683" fmla="*/ 5202746 w 6968109"/>
              <a:gd name="connsiteY683" fmla="*/ 1342073 h 4221385"/>
              <a:gd name="connsiteX684" fmla="*/ 5200269 w 6968109"/>
              <a:gd name="connsiteY684" fmla="*/ 1340834 h 4221385"/>
              <a:gd name="connsiteX685" fmla="*/ 5200269 w 6968109"/>
              <a:gd name="connsiteY685" fmla="*/ 1351788 h 4221385"/>
              <a:gd name="connsiteX686" fmla="*/ 5199031 w 6968109"/>
              <a:gd name="connsiteY686" fmla="*/ 1355407 h 4221385"/>
              <a:gd name="connsiteX687" fmla="*/ 5191697 w 6968109"/>
              <a:gd name="connsiteY687" fmla="*/ 1360265 h 4221385"/>
              <a:gd name="connsiteX688" fmla="*/ 5186839 w 6968109"/>
              <a:gd name="connsiteY688" fmla="*/ 1365123 h 4221385"/>
              <a:gd name="connsiteX689" fmla="*/ 5180743 w 6968109"/>
              <a:gd name="connsiteY689" fmla="*/ 1368743 h 4221385"/>
              <a:gd name="connsiteX690" fmla="*/ 5175885 w 6968109"/>
              <a:gd name="connsiteY690" fmla="*/ 1376077 h 4221385"/>
              <a:gd name="connsiteX691" fmla="*/ 5151501 w 6968109"/>
              <a:gd name="connsiteY691" fmla="*/ 1395603 h 4221385"/>
              <a:gd name="connsiteX692" fmla="*/ 5151501 w 6968109"/>
              <a:gd name="connsiteY692" fmla="*/ 1444371 h 4221385"/>
              <a:gd name="connsiteX693" fmla="*/ 5145405 w 6968109"/>
              <a:gd name="connsiteY693" fmla="*/ 1455325 h 4221385"/>
              <a:gd name="connsiteX694" fmla="*/ 5138071 w 6968109"/>
              <a:gd name="connsiteY694" fmla="*/ 1463897 h 4221385"/>
              <a:gd name="connsiteX695" fmla="*/ 5131975 w 6968109"/>
              <a:gd name="connsiteY695" fmla="*/ 1474851 h 4221385"/>
              <a:gd name="connsiteX696" fmla="*/ 5127117 w 6968109"/>
              <a:gd name="connsiteY696" fmla="*/ 1493139 h 4221385"/>
              <a:gd name="connsiteX697" fmla="*/ 5156359 w 6968109"/>
              <a:gd name="connsiteY697" fmla="*/ 1497997 h 4221385"/>
              <a:gd name="connsiteX698" fmla="*/ 5178267 w 6968109"/>
              <a:gd name="connsiteY698" fmla="*/ 1504093 h 4221385"/>
              <a:gd name="connsiteX699" fmla="*/ 5200174 w 6968109"/>
              <a:gd name="connsiteY699" fmla="*/ 1511427 h 4221385"/>
              <a:gd name="connsiteX700" fmla="*/ 5223320 w 6968109"/>
              <a:gd name="connsiteY700" fmla="*/ 1517523 h 4221385"/>
              <a:gd name="connsiteX701" fmla="*/ 5248942 w 6968109"/>
              <a:gd name="connsiteY701" fmla="*/ 1522381 h 4221385"/>
              <a:gd name="connsiteX702" fmla="*/ 5264754 w 6968109"/>
              <a:gd name="connsiteY702" fmla="*/ 1511427 h 4221385"/>
              <a:gd name="connsiteX703" fmla="*/ 5278184 w 6968109"/>
              <a:gd name="connsiteY703" fmla="*/ 1504093 h 4221385"/>
              <a:gd name="connsiteX704" fmla="*/ 5289138 w 6968109"/>
              <a:gd name="connsiteY704" fmla="*/ 1504093 h 4221385"/>
              <a:gd name="connsiteX705" fmla="*/ 5300091 w 6968109"/>
              <a:gd name="connsiteY705" fmla="*/ 1504093 h 4221385"/>
              <a:gd name="connsiteX706" fmla="*/ 5313522 w 6968109"/>
              <a:gd name="connsiteY706" fmla="*/ 1504093 h 4221385"/>
              <a:gd name="connsiteX707" fmla="*/ 5329333 w 6968109"/>
              <a:gd name="connsiteY707" fmla="*/ 1497997 h 4221385"/>
              <a:gd name="connsiteX708" fmla="*/ 5346382 w 6968109"/>
              <a:gd name="connsiteY708" fmla="*/ 1484567 h 4221385"/>
              <a:gd name="connsiteX709" fmla="*/ 5364671 w 6968109"/>
              <a:gd name="connsiteY709" fmla="*/ 1462659 h 4221385"/>
              <a:gd name="connsiteX710" fmla="*/ 5380482 w 6968109"/>
              <a:gd name="connsiteY710" fmla="*/ 1441990 h 4221385"/>
              <a:gd name="connsiteX711" fmla="*/ 5400008 w 6968109"/>
              <a:gd name="connsiteY711" fmla="*/ 1424940 h 4221385"/>
              <a:gd name="connsiteX712" fmla="*/ 5437728 w 6968109"/>
              <a:gd name="connsiteY712" fmla="*/ 1404271 h 4221385"/>
              <a:gd name="connsiteX713" fmla="*/ 5477923 w 6968109"/>
              <a:gd name="connsiteY713" fmla="*/ 1379887 h 4221385"/>
              <a:gd name="connsiteX714" fmla="*/ 5519357 w 6968109"/>
              <a:gd name="connsiteY714" fmla="*/ 1353122 h 4221385"/>
              <a:gd name="connsiteX715" fmla="*/ 5557076 w 6968109"/>
              <a:gd name="connsiteY715" fmla="*/ 1325118 h 4221385"/>
              <a:gd name="connsiteX716" fmla="*/ 5592413 w 6968109"/>
              <a:gd name="connsiteY716" fmla="*/ 1293495 h 4221385"/>
              <a:gd name="connsiteX717" fmla="*/ 5619179 w 6968109"/>
              <a:gd name="connsiteY717" fmla="*/ 1258157 h 4221385"/>
              <a:gd name="connsiteX718" fmla="*/ 5638705 w 6968109"/>
              <a:gd name="connsiteY718" fmla="*/ 1219200 h 4221385"/>
              <a:gd name="connsiteX719" fmla="*/ 5635085 w 6968109"/>
              <a:gd name="connsiteY719" fmla="*/ 1214342 h 4221385"/>
              <a:gd name="connsiteX720" fmla="*/ 5632609 w 6968109"/>
              <a:gd name="connsiteY720" fmla="*/ 1207008 h 4221385"/>
              <a:gd name="connsiteX721" fmla="*/ 5630133 w 6968109"/>
              <a:gd name="connsiteY721" fmla="*/ 1198436 h 4221385"/>
              <a:gd name="connsiteX722" fmla="*/ 5627656 w 6968109"/>
              <a:gd name="connsiteY722" fmla="*/ 1189863 h 4221385"/>
              <a:gd name="connsiteX723" fmla="*/ 5608130 w 6968109"/>
              <a:gd name="connsiteY723" fmla="*/ 1189863 h 4221385"/>
              <a:gd name="connsiteX724" fmla="*/ 5603272 w 6968109"/>
              <a:gd name="connsiteY724" fmla="*/ 1146048 h 4221385"/>
              <a:gd name="connsiteX725" fmla="*/ 5632514 w 6968109"/>
              <a:gd name="connsiteY725" fmla="*/ 1130237 h 4221385"/>
              <a:gd name="connsiteX726" fmla="*/ 5661756 w 6968109"/>
              <a:gd name="connsiteY726" fmla="*/ 1116806 h 4221385"/>
              <a:gd name="connsiteX727" fmla="*/ 5687378 w 6968109"/>
              <a:gd name="connsiteY727" fmla="*/ 1109472 h 4221385"/>
              <a:gd name="connsiteX728" fmla="*/ 5719096 w 6968109"/>
              <a:gd name="connsiteY728" fmla="*/ 1105853 h 4221385"/>
              <a:gd name="connsiteX729" fmla="*/ 5751957 w 6968109"/>
              <a:gd name="connsiteY729" fmla="*/ 1105853 h 4221385"/>
              <a:gd name="connsiteX730" fmla="*/ 5792153 w 6968109"/>
              <a:gd name="connsiteY730" fmla="*/ 1111949 h 4221385"/>
              <a:gd name="connsiteX731" fmla="*/ 5811679 w 6968109"/>
              <a:gd name="connsiteY731" fmla="*/ 1103376 h 4221385"/>
              <a:gd name="connsiteX732" fmla="*/ 5827490 w 6968109"/>
              <a:gd name="connsiteY732" fmla="*/ 1097280 h 4221385"/>
              <a:gd name="connsiteX733" fmla="*/ 5844540 w 6968109"/>
              <a:gd name="connsiteY733" fmla="*/ 1092422 h 4221385"/>
              <a:gd name="connsiteX734" fmla="*/ 5867686 w 6968109"/>
              <a:gd name="connsiteY734" fmla="*/ 1092422 h 4221385"/>
              <a:gd name="connsiteX735" fmla="*/ 5884736 w 6968109"/>
              <a:gd name="connsiteY735" fmla="*/ 1068038 h 4221385"/>
              <a:gd name="connsiteX736" fmla="*/ 5905405 w 6968109"/>
              <a:gd name="connsiteY736" fmla="*/ 1038797 h 4221385"/>
              <a:gd name="connsiteX737" fmla="*/ 5919978 w 6968109"/>
              <a:gd name="connsiteY737" fmla="*/ 1008317 h 4221385"/>
              <a:gd name="connsiteX738" fmla="*/ 5927313 w 6968109"/>
              <a:gd name="connsiteY738" fmla="*/ 975455 h 4221385"/>
              <a:gd name="connsiteX739" fmla="*/ 5917597 w 6968109"/>
              <a:gd name="connsiteY739" fmla="*/ 962025 h 4221385"/>
              <a:gd name="connsiteX740" fmla="*/ 5909024 w 6968109"/>
              <a:gd name="connsiteY740" fmla="*/ 946214 h 4221385"/>
              <a:gd name="connsiteX741" fmla="*/ 5902929 w 6968109"/>
              <a:gd name="connsiteY741" fmla="*/ 926687 h 4221385"/>
              <a:gd name="connsiteX742" fmla="*/ 5898071 w 6968109"/>
              <a:gd name="connsiteY742" fmla="*/ 906018 h 4221385"/>
              <a:gd name="connsiteX743" fmla="*/ 5922455 w 6968109"/>
              <a:gd name="connsiteY743" fmla="*/ 884111 h 4221385"/>
              <a:gd name="connsiteX744" fmla="*/ 5940743 w 6968109"/>
              <a:gd name="connsiteY744" fmla="*/ 859727 h 4221385"/>
              <a:gd name="connsiteX745" fmla="*/ 5955316 w 6968109"/>
              <a:gd name="connsiteY745" fmla="*/ 832961 h 4221385"/>
              <a:gd name="connsiteX746" fmla="*/ 5968746 w 6968109"/>
              <a:gd name="connsiteY746" fmla="*/ 804958 h 4221385"/>
              <a:gd name="connsiteX747" fmla="*/ 5984557 w 6968109"/>
              <a:gd name="connsiteY747" fmla="*/ 775716 h 4221385"/>
              <a:gd name="connsiteX748" fmla="*/ 6004084 w 6968109"/>
              <a:gd name="connsiteY748" fmla="*/ 748951 h 4221385"/>
              <a:gd name="connsiteX749" fmla="*/ 6028468 w 6968109"/>
              <a:gd name="connsiteY749" fmla="*/ 729425 h 4221385"/>
              <a:gd name="connsiteX750" fmla="*/ 6051614 w 6968109"/>
              <a:gd name="connsiteY750" fmla="*/ 718471 h 4221385"/>
              <a:gd name="connsiteX751" fmla="*/ 6077236 w 6968109"/>
              <a:gd name="connsiteY751" fmla="*/ 711137 h 4221385"/>
              <a:gd name="connsiteX752" fmla="*/ 6106478 w 6968109"/>
              <a:gd name="connsiteY752" fmla="*/ 708660 h 4221385"/>
              <a:gd name="connsiteX753" fmla="*/ 6135720 w 6968109"/>
              <a:gd name="connsiteY753" fmla="*/ 705041 h 4221385"/>
              <a:gd name="connsiteX754" fmla="*/ 6163723 w 6968109"/>
              <a:gd name="connsiteY754" fmla="*/ 697706 h 4221385"/>
              <a:gd name="connsiteX755" fmla="*/ 6244114 w 6968109"/>
              <a:gd name="connsiteY755" fmla="*/ 670941 h 4221385"/>
              <a:gd name="connsiteX756" fmla="*/ 6323266 w 6968109"/>
              <a:gd name="connsiteY756" fmla="*/ 649033 h 4221385"/>
              <a:gd name="connsiteX757" fmla="*/ 6409754 w 6968109"/>
              <a:gd name="connsiteY757" fmla="*/ 629507 h 4221385"/>
              <a:gd name="connsiteX758" fmla="*/ 6409754 w 6968109"/>
              <a:gd name="connsiteY758" fmla="*/ 585692 h 4221385"/>
              <a:gd name="connsiteX759" fmla="*/ 6425565 w 6968109"/>
              <a:gd name="connsiteY759" fmla="*/ 583216 h 4221385"/>
              <a:gd name="connsiteX760" fmla="*/ 6438995 w 6968109"/>
              <a:gd name="connsiteY760" fmla="*/ 578358 h 4221385"/>
              <a:gd name="connsiteX761" fmla="*/ 6449949 w 6968109"/>
              <a:gd name="connsiteY761" fmla="*/ 569786 h 4221385"/>
              <a:gd name="connsiteX762" fmla="*/ 6453569 w 6968109"/>
              <a:gd name="connsiteY762" fmla="*/ 556355 h 4221385"/>
              <a:gd name="connsiteX763" fmla="*/ 6458426 w 6968109"/>
              <a:gd name="connsiteY763" fmla="*/ 553879 h 4221385"/>
              <a:gd name="connsiteX764" fmla="*/ 6460903 w 6968109"/>
              <a:gd name="connsiteY764" fmla="*/ 553879 h 4221385"/>
              <a:gd name="connsiteX765" fmla="*/ 6465761 w 6968109"/>
              <a:gd name="connsiteY765" fmla="*/ 556355 h 4221385"/>
              <a:gd name="connsiteX766" fmla="*/ 6466999 w 6968109"/>
              <a:gd name="connsiteY766" fmla="*/ 556355 h 4221385"/>
              <a:gd name="connsiteX767" fmla="*/ 6469476 w 6968109"/>
              <a:gd name="connsiteY767" fmla="*/ 558832 h 4221385"/>
              <a:gd name="connsiteX768" fmla="*/ 6474333 w 6968109"/>
              <a:gd name="connsiteY768" fmla="*/ 556355 h 4221385"/>
              <a:gd name="connsiteX769" fmla="*/ 6471857 w 6968109"/>
              <a:gd name="connsiteY769" fmla="*/ 536829 h 4221385"/>
              <a:gd name="connsiteX770" fmla="*/ 6480429 w 6968109"/>
              <a:gd name="connsiteY770" fmla="*/ 516160 h 4221385"/>
              <a:gd name="connsiteX771" fmla="*/ 6491383 w 6968109"/>
              <a:gd name="connsiteY771" fmla="*/ 494252 h 4221385"/>
              <a:gd name="connsiteX772" fmla="*/ 6501099 w 6968109"/>
              <a:gd name="connsiteY772" fmla="*/ 472345 h 4221385"/>
              <a:gd name="connsiteX773" fmla="*/ 6498622 w 6968109"/>
              <a:gd name="connsiteY773" fmla="*/ 458915 h 4221385"/>
              <a:gd name="connsiteX774" fmla="*/ 6496145 w 6968109"/>
              <a:gd name="connsiteY774" fmla="*/ 440627 h 4221385"/>
              <a:gd name="connsiteX775" fmla="*/ 6493669 w 6968109"/>
              <a:gd name="connsiteY775" fmla="*/ 418719 h 4221385"/>
              <a:gd name="connsiteX776" fmla="*/ 6493669 w 6968109"/>
              <a:gd name="connsiteY776" fmla="*/ 396812 h 4221385"/>
              <a:gd name="connsiteX777" fmla="*/ 6496145 w 6968109"/>
              <a:gd name="connsiteY777" fmla="*/ 377285 h 4221385"/>
              <a:gd name="connsiteX778" fmla="*/ 6496145 w 6968109"/>
              <a:gd name="connsiteY778" fmla="*/ 374809 h 4221385"/>
              <a:gd name="connsiteX779" fmla="*/ 6501003 w 6968109"/>
              <a:gd name="connsiteY779" fmla="*/ 372332 h 4221385"/>
              <a:gd name="connsiteX780" fmla="*/ 6502242 w 6968109"/>
              <a:gd name="connsiteY780" fmla="*/ 367475 h 4221385"/>
              <a:gd name="connsiteX781" fmla="*/ 6507099 w 6968109"/>
              <a:gd name="connsiteY781" fmla="*/ 363855 h 4221385"/>
              <a:gd name="connsiteX782" fmla="*/ 6509576 w 6968109"/>
              <a:gd name="connsiteY782" fmla="*/ 361379 h 4221385"/>
              <a:gd name="connsiteX783" fmla="*/ 6512052 w 6968109"/>
              <a:gd name="connsiteY783" fmla="*/ 358902 h 4221385"/>
              <a:gd name="connsiteX784" fmla="*/ 6509576 w 6968109"/>
              <a:gd name="connsiteY784" fmla="*/ 343091 h 4221385"/>
              <a:gd name="connsiteX785" fmla="*/ 6502242 w 6968109"/>
              <a:gd name="connsiteY785" fmla="*/ 326041 h 4221385"/>
              <a:gd name="connsiteX786" fmla="*/ 6501003 w 6968109"/>
              <a:gd name="connsiteY786" fmla="*/ 307753 h 4221385"/>
              <a:gd name="connsiteX787" fmla="*/ 6509576 w 6968109"/>
              <a:gd name="connsiteY787" fmla="*/ 283369 h 4221385"/>
              <a:gd name="connsiteX788" fmla="*/ 6520529 w 6968109"/>
              <a:gd name="connsiteY788" fmla="*/ 258985 h 4221385"/>
              <a:gd name="connsiteX789" fmla="*/ 6531483 w 6968109"/>
              <a:gd name="connsiteY789" fmla="*/ 239459 h 4221385"/>
              <a:gd name="connsiteX790" fmla="*/ 6538817 w 6968109"/>
              <a:gd name="connsiteY790" fmla="*/ 221171 h 4221385"/>
              <a:gd name="connsiteX791" fmla="*/ 6540056 w 6968109"/>
              <a:gd name="connsiteY791" fmla="*/ 206597 h 4221385"/>
              <a:gd name="connsiteX792" fmla="*/ 6542532 w 6968109"/>
              <a:gd name="connsiteY792" fmla="*/ 190786 h 4221385"/>
              <a:gd name="connsiteX793" fmla="*/ 6549867 w 6968109"/>
              <a:gd name="connsiteY793" fmla="*/ 177356 h 4221385"/>
              <a:gd name="connsiteX794" fmla="*/ 6558439 w 6968109"/>
              <a:gd name="connsiteY794" fmla="*/ 166402 h 4221385"/>
              <a:gd name="connsiteX795" fmla="*/ 6571869 w 6968109"/>
              <a:gd name="connsiteY795" fmla="*/ 159068 h 4221385"/>
              <a:gd name="connsiteX796" fmla="*/ 6577965 w 6968109"/>
              <a:gd name="connsiteY796" fmla="*/ 157829 h 4221385"/>
              <a:gd name="connsiteX797" fmla="*/ 6585299 w 6968109"/>
              <a:gd name="connsiteY797" fmla="*/ 157829 h 4221385"/>
              <a:gd name="connsiteX798" fmla="*/ 6591395 w 6968109"/>
              <a:gd name="connsiteY798" fmla="*/ 157829 h 4221385"/>
              <a:gd name="connsiteX799" fmla="*/ 6599968 w 6968109"/>
              <a:gd name="connsiteY799" fmla="*/ 155353 h 4221385"/>
              <a:gd name="connsiteX800" fmla="*/ 6607302 w 6968109"/>
              <a:gd name="connsiteY800" fmla="*/ 155353 h 4221385"/>
              <a:gd name="connsiteX801" fmla="*/ 6609779 w 6968109"/>
              <a:gd name="connsiteY801" fmla="*/ 161449 h 4221385"/>
              <a:gd name="connsiteX802" fmla="*/ 6609779 w 6968109"/>
              <a:gd name="connsiteY802" fmla="*/ 166307 h 4221385"/>
              <a:gd name="connsiteX803" fmla="*/ 6607302 w 6968109"/>
              <a:gd name="connsiteY803" fmla="*/ 172403 h 4221385"/>
              <a:gd name="connsiteX804" fmla="*/ 6607302 w 6968109"/>
              <a:gd name="connsiteY804" fmla="*/ 177260 h 4221385"/>
              <a:gd name="connsiteX805" fmla="*/ 6607302 w 6968109"/>
              <a:gd name="connsiteY805" fmla="*/ 182118 h 4221385"/>
              <a:gd name="connsiteX806" fmla="*/ 6607302 w 6968109"/>
              <a:gd name="connsiteY806" fmla="*/ 183356 h 4221385"/>
              <a:gd name="connsiteX807" fmla="*/ 6612160 w 6968109"/>
              <a:gd name="connsiteY807" fmla="*/ 188214 h 4221385"/>
              <a:gd name="connsiteX808" fmla="*/ 6618256 w 6968109"/>
              <a:gd name="connsiteY808" fmla="*/ 190691 h 4221385"/>
              <a:gd name="connsiteX809" fmla="*/ 6640163 w 6968109"/>
              <a:gd name="connsiteY809" fmla="*/ 168783 h 4221385"/>
              <a:gd name="connsiteX810" fmla="*/ 6673025 w 6968109"/>
              <a:gd name="connsiteY810" fmla="*/ 152972 h 4221385"/>
              <a:gd name="connsiteX811" fmla="*/ 6710744 w 6968109"/>
              <a:gd name="connsiteY811" fmla="*/ 144399 h 4221385"/>
              <a:gd name="connsiteX812" fmla="*/ 6726555 w 6968109"/>
              <a:gd name="connsiteY812" fmla="*/ 152972 h 4221385"/>
              <a:gd name="connsiteX813" fmla="*/ 6744843 w 6968109"/>
              <a:gd name="connsiteY813" fmla="*/ 161544 h 4221385"/>
              <a:gd name="connsiteX814" fmla="*/ 6761893 w 6968109"/>
              <a:gd name="connsiteY814" fmla="*/ 171260 h 4221385"/>
              <a:gd name="connsiteX815" fmla="*/ 6770465 w 6968109"/>
              <a:gd name="connsiteY815" fmla="*/ 183452 h 4221385"/>
              <a:gd name="connsiteX816" fmla="*/ 6788754 w 6968109"/>
              <a:gd name="connsiteY816" fmla="*/ 217551 h 4221385"/>
              <a:gd name="connsiteX817" fmla="*/ 6802184 w 6968109"/>
              <a:gd name="connsiteY817" fmla="*/ 255270 h 4221385"/>
              <a:gd name="connsiteX818" fmla="*/ 6815614 w 6968109"/>
              <a:gd name="connsiteY818" fmla="*/ 294227 h 4221385"/>
              <a:gd name="connsiteX819" fmla="*/ 6826568 w 6968109"/>
              <a:gd name="connsiteY819" fmla="*/ 328327 h 4221385"/>
              <a:gd name="connsiteX820" fmla="*/ 6829044 w 6968109"/>
              <a:gd name="connsiteY820" fmla="*/ 345377 h 4221385"/>
              <a:gd name="connsiteX821" fmla="*/ 6831521 w 6968109"/>
              <a:gd name="connsiteY821" fmla="*/ 363665 h 4221385"/>
              <a:gd name="connsiteX822" fmla="*/ 6835140 w 6968109"/>
              <a:gd name="connsiteY822" fmla="*/ 380714 h 4221385"/>
              <a:gd name="connsiteX823" fmla="*/ 6843713 w 6968109"/>
              <a:gd name="connsiteY823" fmla="*/ 391668 h 4221385"/>
              <a:gd name="connsiteX824" fmla="*/ 6857143 w 6968109"/>
              <a:gd name="connsiteY824" fmla="*/ 396526 h 4221385"/>
              <a:gd name="connsiteX825" fmla="*/ 6872954 w 6968109"/>
              <a:gd name="connsiteY825" fmla="*/ 399002 h 4221385"/>
              <a:gd name="connsiteX826" fmla="*/ 6883908 w 6968109"/>
              <a:gd name="connsiteY826" fmla="*/ 402622 h 4221385"/>
              <a:gd name="connsiteX827" fmla="*/ 6892481 w 6968109"/>
              <a:gd name="connsiteY827" fmla="*/ 420910 h 4221385"/>
              <a:gd name="connsiteX828" fmla="*/ 6897338 w 6968109"/>
              <a:gd name="connsiteY828" fmla="*/ 442817 h 4221385"/>
              <a:gd name="connsiteX829" fmla="*/ 6904673 w 6968109"/>
              <a:gd name="connsiteY829" fmla="*/ 463487 h 4221385"/>
              <a:gd name="connsiteX830" fmla="*/ 6910769 w 6968109"/>
              <a:gd name="connsiteY830" fmla="*/ 461010 h 4221385"/>
              <a:gd name="connsiteX831" fmla="*/ 6916865 w 6968109"/>
              <a:gd name="connsiteY831" fmla="*/ 458534 h 4221385"/>
              <a:gd name="connsiteX832" fmla="*/ 6924199 w 6968109"/>
              <a:gd name="connsiteY832" fmla="*/ 458534 h 4221385"/>
              <a:gd name="connsiteX833" fmla="*/ 6935153 w 6968109"/>
              <a:gd name="connsiteY833" fmla="*/ 456057 h 4221385"/>
              <a:gd name="connsiteX834" fmla="*/ 6940010 w 6968109"/>
              <a:gd name="connsiteY834" fmla="*/ 464630 h 4221385"/>
              <a:gd name="connsiteX835" fmla="*/ 6946106 w 6968109"/>
              <a:gd name="connsiteY835" fmla="*/ 471964 h 4221385"/>
              <a:gd name="connsiteX836" fmla="*/ 6953441 w 6968109"/>
              <a:gd name="connsiteY836" fmla="*/ 478060 h 4221385"/>
              <a:gd name="connsiteX837" fmla="*/ 6964395 w 6968109"/>
              <a:gd name="connsiteY837" fmla="*/ 482918 h 4221385"/>
              <a:gd name="connsiteX838" fmla="*/ 6964395 w 6968109"/>
              <a:gd name="connsiteY838" fmla="*/ 498729 h 4221385"/>
              <a:gd name="connsiteX839" fmla="*/ 6965632 w 6968109"/>
              <a:gd name="connsiteY839" fmla="*/ 515779 h 4221385"/>
              <a:gd name="connsiteX840" fmla="*/ 6968109 w 6968109"/>
              <a:gd name="connsiteY840" fmla="*/ 540163 h 4221385"/>
              <a:gd name="connsiteX841" fmla="*/ 6948583 w 6968109"/>
              <a:gd name="connsiteY841" fmla="*/ 553593 h 4221385"/>
              <a:gd name="connsiteX842" fmla="*/ 6926676 w 6968109"/>
              <a:gd name="connsiteY842" fmla="*/ 571881 h 4221385"/>
              <a:gd name="connsiteX843" fmla="*/ 6904768 w 6968109"/>
              <a:gd name="connsiteY843" fmla="*/ 588931 h 4221385"/>
              <a:gd name="connsiteX844" fmla="*/ 6886480 w 6968109"/>
              <a:gd name="connsiteY844" fmla="*/ 610838 h 4221385"/>
              <a:gd name="connsiteX845" fmla="*/ 6877908 w 6968109"/>
              <a:gd name="connsiteY845" fmla="*/ 635222 h 4221385"/>
              <a:gd name="connsiteX846" fmla="*/ 6862096 w 6968109"/>
              <a:gd name="connsiteY846" fmla="*/ 633984 h 4221385"/>
              <a:gd name="connsiteX847" fmla="*/ 6851142 w 6968109"/>
              <a:gd name="connsiteY847" fmla="*/ 629126 h 4221385"/>
              <a:gd name="connsiteX848" fmla="*/ 6837712 w 6968109"/>
              <a:gd name="connsiteY848" fmla="*/ 624269 h 4221385"/>
              <a:gd name="connsiteX849" fmla="*/ 6832854 w 6968109"/>
              <a:gd name="connsiteY849" fmla="*/ 629126 h 4221385"/>
              <a:gd name="connsiteX850" fmla="*/ 6829235 w 6968109"/>
              <a:gd name="connsiteY850" fmla="*/ 633984 h 4221385"/>
              <a:gd name="connsiteX851" fmla="*/ 6821901 w 6968109"/>
              <a:gd name="connsiteY851" fmla="*/ 635222 h 4221385"/>
              <a:gd name="connsiteX852" fmla="*/ 6818281 w 6968109"/>
              <a:gd name="connsiteY852" fmla="*/ 640080 h 4221385"/>
              <a:gd name="connsiteX853" fmla="*/ 6821901 w 6968109"/>
              <a:gd name="connsiteY853" fmla="*/ 646176 h 4221385"/>
              <a:gd name="connsiteX854" fmla="*/ 6824377 w 6968109"/>
              <a:gd name="connsiteY854" fmla="*/ 653510 h 4221385"/>
              <a:gd name="connsiteX855" fmla="*/ 6826854 w 6968109"/>
              <a:gd name="connsiteY855" fmla="*/ 659606 h 4221385"/>
              <a:gd name="connsiteX856" fmla="*/ 6826854 w 6968109"/>
              <a:gd name="connsiteY856" fmla="*/ 669322 h 4221385"/>
              <a:gd name="connsiteX857" fmla="*/ 6773228 w 6968109"/>
              <a:gd name="connsiteY857" fmla="*/ 664464 h 4221385"/>
              <a:gd name="connsiteX858" fmla="*/ 6770751 w 6968109"/>
              <a:gd name="connsiteY858" fmla="*/ 683990 h 4221385"/>
              <a:gd name="connsiteX859" fmla="*/ 6770751 w 6968109"/>
              <a:gd name="connsiteY859" fmla="*/ 702278 h 4221385"/>
              <a:gd name="connsiteX860" fmla="*/ 6770751 w 6968109"/>
              <a:gd name="connsiteY860" fmla="*/ 724186 h 4221385"/>
              <a:gd name="connsiteX861" fmla="*/ 6767132 w 6968109"/>
              <a:gd name="connsiteY861" fmla="*/ 729044 h 4221385"/>
              <a:gd name="connsiteX862" fmla="*/ 6762274 w 6968109"/>
              <a:gd name="connsiteY862" fmla="*/ 731520 h 4221385"/>
              <a:gd name="connsiteX863" fmla="*/ 6758654 w 6968109"/>
              <a:gd name="connsiteY863" fmla="*/ 735140 h 4221385"/>
              <a:gd name="connsiteX864" fmla="*/ 6756178 w 6968109"/>
              <a:gd name="connsiteY864" fmla="*/ 737616 h 4221385"/>
              <a:gd name="connsiteX865" fmla="*/ 6748653 w 6968109"/>
              <a:gd name="connsiteY865" fmla="*/ 741712 h 4221385"/>
              <a:gd name="connsiteX866" fmla="*/ 6742557 w 6968109"/>
              <a:gd name="connsiteY866" fmla="*/ 742950 h 4221385"/>
              <a:gd name="connsiteX867" fmla="*/ 6740081 w 6968109"/>
              <a:gd name="connsiteY867" fmla="*/ 741712 h 4221385"/>
              <a:gd name="connsiteX868" fmla="*/ 6737604 w 6968109"/>
              <a:gd name="connsiteY868" fmla="*/ 741712 h 4221385"/>
              <a:gd name="connsiteX869" fmla="*/ 6737604 w 6968109"/>
              <a:gd name="connsiteY869" fmla="*/ 739235 h 4221385"/>
              <a:gd name="connsiteX870" fmla="*/ 6735128 w 6968109"/>
              <a:gd name="connsiteY870" fmla="*/ 739235 h 4221385"/>
              <a:gd name="connsiteX871" fmla="*/ 6731508 w 6968109"/>
              <a:gd name="connsiteY871" fmla="*/ 736759 h 4221385"/>
              <a:gd name="connsiteX872" fmla="*/ 6729032 w 6968109"/>
              <a:gd name="connsiteY872" fmla="*/ 756285 h 4221385"/>
              <a:gd name="connsiteX873" fmla="*/ 6720459 w 6968109"/>
              <a:gd name="connsiteY873" fmla="*/ 769715 h 4221385"/>
              <a:gd name="connsiteX874" fmla="*/ 6710744 w 6968109"/>
              <a:gd name="connsiteY874" fmla="*/ 779431 h 4221385"/>
              <a:gd name="connsiteX875" fmla="*/ 6702171 w 6968109"/>
              <a:gd name="connsiteY875" fmla="*/ 790385 h 4221385"/>
              <a:gd name="connsiteX876" fmla="*/ 6691217 w 6968109"/>
              <a:gd name="connsiteY876" fmla="*/ 801338 h 4221385"/>
              <a:gd name="connsiteX877" fmla="*/ 6680264 w 6968109"/>
              <a:gd name="connsiteY877" fmla="*/ 798862 h 4221385"/>
              <a:gd name="connsiteX878" fmla="*/ 6672929 w 6968109"/>
              <a:gd name="connsiteY878" fmla="*/ 798862 h 4221385"/>
              <a:gd name="connsiteX879" fmla="*/ 6664357 w 6968109"/>
              <a:gd name="connsiteY879" fmla="*/ 798862 h 4221385"/>
              <a:gd name="connsiteX880" fmla="*/ 6650927 w 6968109"/>
              <a:gd name="connsiteY880" fmla="*/ 796385 h 4221385"/>
              <a:gd name="connsiteX881" fmla="*/ 6650927 w 6968109"/>
              <a:gd name="connsiteY881" fmla="*/ 812197 h 4221385"/>
              <a:gd name="connsiteX882" fmla="*/ 6653403 w 6968109"/>
              <a:gd name="connsiteY882" fmla="*/ 825627 h 4221385"/>
              <a:gd name="connsiteX883" fmla="*/ 6648545 w 6968109"/>
              <a:gd name="connsiteY883" fmla="*/ 845153 h 4221385"/>
              <a:gd name="connsiteX884" fmla="*/ 6642449 w 6968109"/>
              <a:gd name="connsiteY884" fmla="*/ 869537 h 4221385"/>
              <a:gd name="connsiteX885" fmla="*/ 6633877 w 6968109"/>
              <a:gd name="connsiteY885" fmla="*/ 896303 h 4221385"/>
              <a:gd name="connsiteX886" fmla="*/ 6626543 w 6968109"/>
              <a:gd name="connsiteY886" fmla="*/ 926783 h 4221385"/>
              <a:gd name="connsiteX887" fmla="*/ 6622923 w 6968109"/>
              <a:gd name="connsiteY887" fmla="*/ 956024 h 4221385"/>
              <a:gd name="connsiteX888" fmla="*/ 6624161 w 6968109"/>
              <a:gd name="connsiteY888" fmla="*/ 985266 h 4221385"/>
              <a:gd name="connsiteX889" fmla="*/ 6653403 w 6968109"/>
              <a:gd name="connsiteY889" fmla="*/ 985266 h 4221385"/>
              <a:gd name="connsiteX890" fmla="*/ 6653403 w 6968109"/>
              <a:gd name="connsiteY890" fmla="*/ 1009650 h 4221385"/>
              <a:gd name="connsiteX891" fmla="*/ 6647307 w 6968109"/>
              <a:gd name="connsiteY891" fmla="*/ 1010888 h 4221385"/>
              <a:gd name="connsiteX892" fmla="*/ 6639973 w 6968109"/>
              <a:gd name="connsiteY892" fmla="*/ 1015746 h 4221385"/>
              <a:gd name="connsiteX893" fmla="*/ 6633877 w 6968109"/>
              <a:gd name="connsiteY893" fmla="*/ 1020604 h 4221385"/>
              <a:gd name="connsiteX894" fmla="*/ 6629019 w 6968109"/>
              <a:gd name="connsiteY894" fmla="*/ 1024223 h 4221385"/>
              <a:gd name="connsiteX895" fmla="*/ 6624161 w 6968109"/>
              <a:gd name="connsiteY895" fmla="*/ 1029081 h 4221385"/>
              <a:gd name="connsiteX896" fmla="*/ 6624161 w 6968109"/>
              <a:gd name="connsiteY896" fmla="*/ 1058323 h 4221385"/>
              <a:gd name="connsiteX897" fmla="*/ 6644831 w 6968109"/>
              <a:gd name="connsiteY897" fmla="*/ 1058323 h 4221385"/>
              <a:gd name="connsiteX898" fmla="*/ 6658261 w 6968109"/>
              <a:gd name="connsiteY898" fmla="*/ 1066895 h 4221385"/>
              <a:gd name="connsiteX899" fmla="*/ 6671691 w 6968109"/>
              <a:gd name="connsiteY899" fmla="*/ 1080326 h 4221385"/>
              <a:gd name="connsiteX900" fmla="*/ 6682645 w 6968109"/>
              <a:gd name="connsiteY900" fmla="*/ 1096137 h 4221385"/>
              <a:gd name="connsiteX901" fmla="*/ 6693599 w 6968109"/>
              <a:gd name="connsiteY901" fmla="*/ 1108329 h 4221385"/>
              <a:gd name="connsiteX902" fmla="*/ 6709410 w 6968109"/>
              <a:gd name="connsiteY902" fmla="*/ 1121759 h 4221385"/>
              <a:gd name="connsiteX903" fmla="*/ 6726460 w 6968109"/>
              <a:gd name="connsiteY903" fmla="*/ 1126617 h 4221385"/>
              <a:gd name="connsiteX904" fmla="*/ 6733794 w 6968109"/>
              <a:gd name="connsiteY904" fmla="*/ 1121759 h 4221385"/>
              <a:gd name="connsiteX905" fmla="*/ 6737414 w 6968109"/>
              <a:gd name="connsiteY905" fmla="*/ 1115663 h 4221385"/>
              <a:gd name="connsiteX906" fmla="*/ 6739890 w 6968109"/>
              <a:gd name="connsiteY906" fmla="*/ 1110806 h 4221385"/>
              <a:gd name="connsiteX907" fmla="*/ 6744748 w 6968109"/>
              <a:gd name="connsiteY907" fmla="*/ 1107186 h 4221385"/>
              <a:gd name="connsiteX908" fmla="*/ 6748367 w 6968109"/>
              <a:gd name="connsiteY908" fmla="*/ 1097471 h 4221385"/>
              <a:gd name="connsiteX909" fmla="*/ 6733794 w 6968109"/>
              <a:gd name="connsiteY909" fmla="*/ 1091375 h 4221385"/>
              <a:gd name="connsiteX910" fmla="*/ 6720364 w 6968109"/>
              <a:gd name="connsiteY910" fmla="*/ 1084040 h 4221385"/>
              <a:gd name="connsiteX911" fmla="*/ 6702076 w 6968109"/>
              <a:gd name="connsiteY911" fmla="*/ 1077944 h 4221385"/>
              <a:gd name="connsiteX912" fmla="*/ 6704553 w 6968109"/>
              <a:gd name="connsiteY912" fmla="*/ 1062133 h 4221385"/>
              <a:gd name="connsiteX913" fmla="*/ 6715506 w 6968109"/>
              <a:gd name="connsiteY913" fmla="*/ 1062133 h 4221385"/>
              <a:gd name="connsiteX914" fmla="*/ 6724079 w 6968109"/>
              <a:gd name="connsiteY914" fmla="*/ 1062133 h 4221385"/>
              <a:gd name="connsiteX915" fmla="*/ 6731413 w 6968109"/>
              <a:gd name="connsiteY915" fmla="*/ 1062133 h 4221385"/>
              <a:gd name="connsiteX916" fmla="*/ 6744843 w 6968109"/>
              <a:gd name="connsiteY916" fmla="*/ 1064609 h 4221385"/>
              <a:gd name="connsiteX917" fmla="*/ 6753416 w 6968109"/>
              <a:gd name="connsiteY917" fmla="*/ 1078040 h 4221385"/>
              <a:gd name="connsiteX918" fmla="*/ 6764370 w 6968109"/>
              <a:gd name="connsiteY918" fmla="*/ 1091470 h 4221385"/>
              <a:gd name="connsiteX919" fmla="*/ 6772942 w 6968109"/>
              <a:gd name="connsiteY919" fmla="*/ 1107281 h 4221385"/>
              <a:gd name="connsiteX920" fmla="*/ 6777800 w 6968109"/>
              <a:gd name="connsiteY920" fmla="*/ 1126808 h 4221385"/>
              <a:gd name="connsiteX921" fmla="*/ 6755892 w 6968109"/>
              <a:gd name="connsiteY921" fmla="*/ 1145096 h 4221385"/>
              <a:gd name="connsiteX922" fmla="*/ 6731508 w 6968109"/>
              <a:gd name="connsiteY922" fmla="*/ 1159669 h 4221385"/>
              <a:gd name="connsiteX923" fmla="*/ 6707124 w 6968109"/>
              <a:gd name="connsiteY923" fmla="*/ 1175480 h 4221385"/>
              <a:gd name="connsiteX924" fmla="*/ 6677883 w 6968109"/>
              <a:gd name="connsiteY924" fmla="*/ 1181576 h 4221385"/>
              <a:gd name="connsiteX925" fmla="*/ 6677883 w 6968109"/>
              <a:gd name="connsiteY925" fmla="*/ 1162050 h 4221385"/>
              <a:gd name="connsiteX926" fmla="*/ 6673025 w 6968109"/>
              <a:gd name="connsiteY926" fmla="*/ 1162050 h 4221385"/>
              <a:gd name="connsiteX927" fmla="*/ 6673025 w 6968109"/>
              <a:gd name="connsiteY927" fmla="*/ 1170623 h 4221385"/>
              <a:gd name="connsiteX928" fmla="*/ 6660832 w 6968109"/>
              <a:gd name="connsiteY928" fmla="*/ 1180338 h 4221385"/>
              <a:gd name="connsiteX929" fmla="*/ 6653499 w 6968109"/>
              <a:gd name="connsiteY929" fmla="*/ 1191292 h 4221385"/>
              <a:gd name="connsiteX930" fmla="*/ 6644926 w 6968109"/>
              <a:gd name="connsiteY930" fmla="*/ 1199864 h 4221385"/>
              <a:gd name="connsiteX931" fmla="*/ 6633973 w 6968109"/>
              <a:gd name="connsiteY931" fmla="*/ 1205960 h 4221385"/>
              <a:gd name="connsiteX932" fmla="*/ 6618161 w 6968109"/>
              <a:gd name="connsiteY932" fmla="*/ 1210818 h 4221385"/>
              <a:gd name="connsiteX933" fmla="*/ 6618161 w 6968109"/>
              <a:gd name="connsiteY933" fmla="*/ 1202246 h 4221385"/>
              <a:gd name="connsiteX934" fmla="*/ 6613303 w 6968109"/>
              <a:gd name="connsiteY934" fmla="*/ 1197388 h 4221385"/>
              <a:gd name="connsiteX935" fmla="*/ 6612065 w 6968109"/>
              <a:gd name="connsiteY935" fmla="*/ 1193768 h 4221385"/>
              <a:gd name="connsiteX936" fmla="*/ 6609589 w 6968109"/>
              <a:gd name="connsiteY936" fmla="*/ 1188911 h 4221385"/>
              <a:gd name="connsiteX937" fmla="*/ 6609589 w 6968109"/>
              <a:gd name="connsiteY937" fmla="*/ 1184053 h 4221385"/>
              <a:gd name="connsiteX938" fmla="*/ 6607112 w 6968109"/>
              <a:gd name="connsiteY938" fmla="*/ 1177957 h 4221385"/>
              <a:gd name="connsiteX939" fmla="*/ 6602254 w 6968109"/>
              <a:gd name="connsiteY939" fmla="*/ 1177957 h 4221385"/>
              <a:gd name="connsiteX940" fmla="*/ 6599778 w 6968109"/>
              <a:gd name="connsiteY940" fmla="*/ 1177957 h 4221385"/>
              <a:gd name="connsiteX941" fmla="*/ 6598539 w 6968109"/>
              <a:gd name="connsiteY941" fmla="*/ 1177957 h 4221385"/>
              <a:gd name="connsiteX942" fmla="*/ 6596063 w 6968109"/>
              <a:gd name="connsiteY942" fmla="*/ 1180433 h 4221385"/>
              <a:gd name="connsiteX943" fmla="*/ 6593586 w 6968109"/>
              <a:gd name="connsiteY943" fmla="*/ 1181672 h 4221385"/>
              <a:gd name="connsiteX944" fmla="*/ 6599682 w 6968109"/>
              <a:gd name="connsiteY944" fmla="*/ 1197483 h 4221385"/>
              <a:gd name="connsiteX945" fmla="*/ 6604540 w 6968109"/>
              <a:gd name="connsiteY945" fmla="*/ 1213295 h 4221385"/>
              <a:gd name="connsiteX946" fmla="*/ 6602063 w 6968109"/>
              <a:gd name="connsiteY946" fmla="*/ 1230344 h 4221385"/>
              <a:gd name="connsiteX947" fmla="*/ 6560630 w 6968109"/>
              <a:gd name="connsiteY947" fmla="*/ 1253490 h 4221385"/>
              <a:gd name="connsiteX948" fmla="*/ 6515576 w 6968109"/>
              <a:gd name="connsiteY948" fmla="*/ 1275398 h 4221385"/>
              <a:gd name="connsiteX949" fmla="*/ 6469285 w 6968109"/>
              <a:gd name="connsiteY949" fmla="*/ 1302163 h 4221385"/>
              <a:gd name="connsiteX950" fmla="*/ 6425470 w 6968109"/>
              <a:gd name="connsiteY950" fmla="*/ 1327785 h 4221385"/>
              <a:gd name="connsiteX951" fmla="*/ 6385274 w 6968109"/>
              <a:gd name="connsiteY951" fmla="*/ 1359408 h 4221385"/>
              <a:gd name="connsiteX952" fmla="*/ 6356032 w 6968109"/>
              <a:gd name="connsiteY952" fmla="*/ 1392269 h 4221385"/>
              <a:gd name="connsiteX953" fmla="*/ 6352414 w 6968109"/>
              <a:gd name="connsiteY953" fmla="*/ 1421511 h 4221385"/>
              <a:gd name="connsiteX954" fmla="*/ 6341460 w 6968109"/>
              <a:gd name="connsiteY954" fmla="*/ 1432465 h 4221385"/>
              <a:gd name="connsiteX955" fmla="*/ 6330506 w 6968109"/>
              <a:gd name="connsiteY955" fmla="*/ 1441037 h 4221385"/>
              <a:gd name="connsiteX956" fmla="*/ 6319552 w 6968109"/>
              <a:gd name="connsiteY956" fmla="*/ 1448372 h 4221385"/>
              <a:gd name="connsiteX957" fmla="*/ 6309836 w 6968109"/>
              <a:gd name="connsiteY957" fmla="*/ 1461802 h 4221385"/>
              <a:gd name="connsiteX958" fmla="*/ 6306217 w 6968109"/>
              <a:gd name="connsiteY958" fmla="*/ 1481328 h 4221385"/>
              <a:gd name="connsiteX959" fmla="*/ 6345174 w 6968109"/>
              <a:gd name="connsiteY959" fmla="*/ 1481328 h 4221385"/>
              <a:gd name="connsiteX960" fmla="*/ 6345174 w 6968109"/>
              <a:gd name="connsiteY960" fmla="*/ 1489901 h 4221385"/>
              <a:gd name="connsiteX961" fmla="*/ 6350032 w 6968109"/>
              <a:gd name="connsiteY961" fmla="*/ 1503331 h 4221385"/>
              <a:gd name="connsiteX962" fmla="*/ 6350032 w 6968109"/>
              <a:gd name="connsiteY962" fmla="*/ 1521619 h 4221385"/>
              <a:gd name="connsiteX963" fmla="*/ 6350032 w 6968109"/>
              <a:gd name="connsiteY963" fmla="*/ 1538669 h 4221385"/>
              <a:gd name="connsiteX964" fmla="*/ 6352508 w 6968109"/>
              <a:gd name="connsiteY964" fmla="*/ 1571530 h 4221385"/>
              <a:gd name="connsiteX965" fmla="*/ 6354985 w 6968109"/>
              <a:gd name="connsiteY965" fmla="*/ 1598295 h 4221385"/>
              <a:gd name="connsiteX966" fmla="*/ 6350127 w 6968109"/>
              <a:gd name="connsiteY966" fmla="*/ 1622679 h 4221385"/>
              <a:gd name="connsiteX967" fmla="*/ 6344031 w 6968109"/>
              <a:gd name="connsiteY967" fmla="*/ 1638491 h 4221385"/>
              <a:gd name="connsiteX968" fmla="*/ 6334316 w 6968109"/>
              <a:gd name="connsiteY968" fmla="*/ 1649444 h 4221385"/>
              <a:gd name="connsiteX969" fmla="*/ 6330696 w 6968109"/>
              <a:gd name="connsiteY969" fmla="*/ 1665256 h 4221385"/>
              <a:gd name="connsiteX970" fmla="*/ 6325838 w 6968109"/>
              <a:gd name="connsiteY970" fmla="*/ 1687163 h 4221385"/>
              <a:gd name="connsiteX971" fmla="*/ 6319742 w 6968109"/>
              <a:gd name="connsiteY971" fmla="*/ 1687163 h 4221385"/>
              <a:gd name="connsiteX972" fmla="*/ 6317266 w 6968109"/>
              <a:gd name="connsiteY972" fmla="*/ 1689640 h 4221385"/>
              <a:gd name="connsiteX973" fmla="*/ 6314790 w 6968109"/>
              <a:gd name="connsiteY973" fmla="*/ 1689640 h 4221385"/>
              <a:gd name="connsiteX974" fmla="*/ 6312313 w 6968109"/>
              <a:gd name="connsiteY974" fmla="*/ 1689640 h 4221385"/>
              <a:gd name="connsiteX975" fmla="*/ 6312313 w 6968109"/>
              <a:gd name="connsiteY975" fmla="*/ 1692116 h 4221385"/>
              <a:gd name="connsiteX976" fmla="*/ 6309836 w 6968109"/>
              <a:gd name="connsiteY976" fmla="*/ 1695736 h 4221385"/>
              <a:gd name="connsiteX977" fmla="*/ 6312313 w 6968109"/>
              <a:gd name="connsiteY977" fmla="*/ 1706690 h 4221385"/>
              <a:gd name="connsiteX978" fmla="*/ 6307455 w 6968109"/>
              <a:gd name="connsiteY978" fmla="*/ 1722501 h 4221385"/>
              <a:gd name="connsiteX979" fmla="*/ 6301359 w 6968109"/>
              <a:gd name="connsiteY979" fmla="*/ 1738313 h 4221385"/>
              <a:gd name="connsiteX980" fmla="*/ 6290406 w 6968109"/>
              <a:gd name="connsiteY980" fmla="*/ 1754124 h 4221385"/>
              <a:gd name="connsiteX981" fmla="*/ 6276975 w 6968109"/>
              <a:gd name="connsiteY981" fmla="*/ 1765078 h 4221385"/>
              <a:gd name="connsiteX982" fmla="*/ 6263545 w 6968109"/>
              <a:gd name="connsiteY982" fmla="*/ 1768697 h 4221385"/>
              <a:gd name="connsiteX983" fmla="*/ 6263545 w 6968109"/>
              <a:gd name="connsiteY983" fmla="*/ 1765078 h 4221385"/>
              <a:gd name="connsiteX984" fmla="*/ 6258687 w 6968109"/>
              <a:gd name="connsiteY984" fmla="*/ 1765078 h 4221385"/>
              <a:gd name="connsiteX985" fmla="*/ 6261164 w 6968109"/>
              <a:gd name="connsiteY985" fmla="*/ 1746790 h 4221385"/>
              <a:gd name="connsiteX986" fmla="*/ 6258687 w 6968109"/>
              <a:gd name="connsiteY986" fmla="*/ 1735836 h 4221385"/>
              <a:gd name="connsiteX987" fmla="*/ 6250115 w 6968109"/>
              <a:gd name="connsiteY987" fmla="*/ 1727264 h 4221385"/>
              <a:gd name="connsiteX988" fmla="*/ 6236685 w 6968109"/>
              <a:gd name="connsiteY988" fmla="*/ 1730883 h 4221385"/>
              <a:gd name="connsiteX989" fmla="*/ 6228112 w 6968109"/>
              <a:gd name="connsiteY989" fmla="*/ 1730883 h 4221385"/>
              <a:gd name="connsiteX990" fmla="*/ 6217158 w 6968109"/>
              <a:gd name="connsiteY990" fmla="*/ 1724787 h 4221385"/>
              <a:gd name="connsiteX991" fmla="*/ 6206204 w 6968109"/>
              <a:gd name="connsiteY991" fmla="*/ 1716215 h 4221385"/>
              <a:gd name="connsiteX992" fmla="*/ 6206204 w 6968109"/>
              <a:gd name="connsiteY992" fmla="*/ 1719834 h 4221385"/>
              <a:gd name="connsiteX993" fmla="*/ 6214777 w 6968109"/>
              <a:gd name="connsiteY993" fmla="*/ 1735646 h 4221385"/>
              <a:gd name="connsiteX994" fmla="*/ 6222111 w 6968109"/>
              <a:gd name="connsiteY994" fmla="*/ 1751457 h 4221385"/>
              <a:gd name="connsiteX995" fmla="*/ 6230684 w 6968109"/>
              <a:gd name="connsiteY995" fmla="*/ 1764887 h 4221385"/>
              <a:gd name="connsiteX996" fmla="*/ 6244114 w 6968109"/>
              <a:gd name="connsiteY996" fmla="*/ 1775841 h 4221385"/>
              <a:gd name="connsiteX997" fmla="*/ 6250210 w 6968109"/>
              <a:gd name="connsiteY997" fmla="*/ 1778318 h 4221385"/>
              <a:gd name="connsiteX998" fmla="*/ 6257544 w 6968109"/>
              <a:gd name="connsiteY998" fmla="*/ 1779556 h 4221385"/>
              <a:gd name="connsiteX999" fmla="*/ 6263640 w 6968109"/>
              <a:gd name="connsiteY999" fmla="*/ 1782032 h 4221385"/>
              <a:gd name="connsiteX1000" fmla="*/ 6270974 w 6968109"/>
              <a:gd name="connsiteY1000" fmla="*/ 1784509 h 4221385"/>
              <a:gd name="connsiteX1001" fmla="*/ 6270974 w 6968109"/>
              <a:gd name="connsiteY1001" fmla="*/ 1804035 h 4221385"/>
              <a:gd name="connsiteX1002" fmla="*/ 6272213 w 6968109"/>
              <a:gd name="connsiteY1002" fmla="*/ 1814989 h 4221385"/>
              <a:gd name="connsiteX1003" fmla="*/ 6274689 w 6968109"/>
              <a:gd name="connsiteY1003" fmla="*/ 1822323 h 4221385"/>
              <a:gd name="connsiteX1004" fmla="*/ 6279547 w 6968109"/>
              <a:gd name="connsiteY1004" fmla="*/ 1827181 h 4221385"/>
              <a:gd name="connsiteX1005" fmla="*/ 6283167 w 6968109"/>
              <a:gd name="connsiteY1005" fmla="*/ 1833277 h 4221385"/>
              <a:gd name="connsiteX1006" fmla="*/ 6288024 w 6968109"/>
              <a:gd name="connsiteY1006" fmla="*/ 1849088 h 4221385"/>
              <a:gd name="connsiteX1007" fmla="*/ 6283167 w 6968109"/>
              <a:gd name="connsiteY1007" fmla="*/ 1849088 h 4221385"/>
              <a:gd name="connsiteX1008" fmla="*/ 6279547 w 6968109"/>
              <a:gd name="connsiteY1008" fmla="*/ 1851565 h 4221385"/>
              <a:gd name="connsiteX1009" fmla="*/ 6277070 w 6968109"/>
              <a:gd name="connsiteY1009" fmla="*/ 1851565 h 4221385"/>
              <a:gd name="connsiteX1010" fmla="*/ 6277070 w 6968109"/>
              <a:gd name="connsiteY1010" fmla="*/ 1852803 h 4221385"/>
              <a:gd name="connsiteX1011" fmla="*/ 6274594 w 6968109"/>
              <a:gd name="connsiteY1011" fmla="*/ 1857661 h 4221385"/>
              <a:gd name="connsiteX1012" fmla="*/ 6274594 w 6968109"/>
              <a:gd name="connsiteY1012" fmla="*/ 1862519 h 4221385"/>
              <a:gd name="connsiteX1013" fmla="*/ 6277070 w 6968109"/>
              <a:gd name="connsiteY1013" fmla="*/ 1866138 h 4221385"/>
              <a:gd name="connsiteX1014" fmla="*/ 6279547 w 6968109"/>
              <a:gd name="connsiteY1014" fmla="*/ 1873472 h 4221385"/>
              <a:gd name="connsiteX1015" fmla="*/ 6279547 w 6968109"/>
              <a:gd name="connsiteY1015" fmla="*/ 1882045 h 4221385"/>
              <a:gd name="connsiteX1016" fmla="*/ 6279547 w 6968109"/>
              <a:gd name="connsiteY1016" fmla="*/ 1888141 h 4221385"/>
              <a:gd name="connsiteX1017" fmla="*/ 6274689 w 6968109"/>
              <a:gd name="connsiteY1017" fmla="*/ 1892999 h 4221385"/>
              <a:gd name="connsiteX1018" fmla="*/ 6271070 w 6968109"/>
              <a:gd name="connsiteY1018" fmla="*/ 1897856 h 4221385"/>
              <a:gd name="connsiteX1019" fmla="*/ 6266212 w 6968109"/>
              <a:gd name="connsiteY1019" fmla="*/ 1901476 h 4221385"/>
              <a:gd name="connsiteX1020" fmla="*/ 6261354 w 6968109"/>
              <a:gd name="connsiteY1020" fmla="*/ 1908810 h 4221385"/>
              <a:gd name="connsiteX1021" fmla="*/ 6257735 w 6968109"/>
              <a:gd name="connsiteY1021" fmla="*/ 1912430 h 4221385"/>
              <a:gd name="connsiteX1022" fmla="*/ 6252877 w 6968109"/>
              <a:gd name="connsiteY1022" fmla="*/ 1917287 h 4221385"/>
              <a:gd name="connsiteX1023" fmla="*/ 6248019 w 6968109"/>
              <a:gd name="connsiteY1023" fmla="*/ 1935575 h 4221385"/>
              <a:gd name="connsiteX1024" fmla="*/ 6246781 w 6968109"/>
              <a:gd name="connsiteY1024" fmla="*/ 1959959 h 4221385"/>
              <a:gd name="connsiteX1025" fmla="*/ 6244304 w 6968109"/>
              <a:gd name="connsiteY1025" fmla="*/ 1985582 h 4221385"/>
              <a:gd name="connsiteX1026" fmla="*/ 6241828 w 6968109"/>
              <a:gd name="connsiteY1026" fmla="*/ 2009966 h 4221385"/>
              <a:gd name="connsiteX1027" fmla="*/ 6236970 w 6968109"/>
              <a:gd name="connsiteY1027" fmla="*/ 2030635 h 4221385"/>
              <a:gd name="connsiteX1028" fmla="*/ 6222397 w 6968109"/>
              <a:gd name="connsiteY1028" fmla="*/ 2030635 h 4221385"/>
              <a:gd name="connsiteX1029" fmla="*/ 6222397 w 6968109"/>
              <a:gd name="connsiteY1029" fmla="*/ 2050161 h 4221385"/>
              <a:gd name="connsiteX1030" fmla="*/ 6219920 w 6968109"/>
              <a:gd name="connsiteY1030" fmla="*/ 2070830 h 4221385"/>
              <a:gd name="connsiteX1031" fmla="*/ 6212586 w 6968109"/>
              <a:gd name="connsiteY1031" fmla="*/ 2087880 h 4221385"/>
              <a:gd name="connsiteX1032" fmla="*/ 6210110 w 6968109"/>
              <a:gd name="connsiteY1032" fmla="*/ 2090357 h 4221385"/>
              <a:gd name="connsiteX1033" fmla="*/ 6208872 w 6968109"/>
              <a:gd name="connsiteY1033" fmla="*/ 2090357 h 4221385"/>
              <a:gd name="connsiteX1034" fmla="*/ 6206395 w 6968109"/>
              <a:gd name="connsiteY1034" fmla="*/ 2092833 h 4221385"/>
              <a:gd name="connsiteX1035" fmla="*/ 6201537 w 6968109"/>
              <a:gd name="connsiteY1035" fmla="*/ 2092833 h 4221385"/>
              <a:gd name="connsiteX1036" fmla="*/ 6197918 w 6968109"/>
              <a:gd name="connsiteY1036" fmla="*/ 2092833 h 4221385"/>
              <a:gd name="connsiteX1037" fmla="*/ 6190583 w 6968109"/>
              <a:gd name="connsiteY1037" fmla="*/ 2074545 h 4221385"/>
              <a:gd name="connsiteX1038" fmla="*/ 6185726 w 6968109"/>
              <a:gd name="connsiteY1038" fmla="*/ 2057495 h 4221385"/>
              <a:gd name="connsiteX1039" fmla="*/ 6184488 w 6968109"/>
              <a:gd name="connsiteY1039" fmla="*/ 2036826 h 4221385"/>
              <a:gd name="connsiteX1040" fmla="*/ 6184488 w 6968109"/>
              <a:gd name="connsiteY1040" fmla="*/ 2010061 h 4221385"/>
              <a:gd name="connsiteX1041" fmla="*/ 6190583 w 6968109"/>
              <a:gd name="connsiteY1041" fmla="*/ 1995488 h 4221385"/>
              <a:gd name="connsiteX1042" fmla="*/ 6197918 w 6968109"/>
              <a:gd name="connsiteY1042" fmla="*/ 1973580 h 4221385"/>
              <a:gd name="connsiteX1043" fmla="*/ 6204014 w 6968109"/>
              <a:gd name="connsiteY1043" fmla="*/ 1955292 h 4221385"/>
              <a:gd name="connsiteX1044" fmla="*/ 6179630 w 6968109"/>
              <a:gd name="connsiteY1044" fmla="*/ 1955292 h 4221385"/>
              <a:gd name="connsiteX1045" fmla="*/ 6179630 w 6968109"/>
              <a:gd name="connsiteY1045" fmla="*/ 1949196 h 4221385"/>
              <a:gd name="connsiteX1046" fmla="*/ 6179630 w 6968109"/>
              <a:gd name="connsiteY1046" fmla="*/ 1941862 h 4221385"/>
              <a:gd name="connsiteX1047" fmla="*/ 6182106 w 6968109"/>
              <a:gd name="connsiteY1047" fmla="*/ 1937004 h 4221385"/>
              <a:gd name="connsiteX1048" fmla="*/ 6184582 w 6968109"/>
              <a:gd name="connsiteY1048" fmla="*/ 1930908 h 4221385"/>
              <a:gd name="connsiteX1049" fmla="*/ 6161437 w 6968109"/>
              <a:gd name="connsiteY1049" fmla="*/ 1924812 h 4221385"/>
              <a:gd name="connsiteX1050" fmla="*/ 6146864 w 6968109"/>
              <a:gd name="connsiteY1050" fmla="*/ 1912620 h 4221385"/>
              <a:gd name="connsiteX1051" fmla="*/ 6131052 w 6968109"/>
              <a:gd name="connsiteY1051" fmla="*/ 1904048 h 4221385"/>
              <a:gd name="connsiteX1052" fmla="*/ 6115241 w 6968109"/>
              <a:gd name="connsiteY1052" fmla="*/ 1901571 h 4221385"/>
              <a:gd name="connsiteX1053" fmla="*/ 6109145 w 6968109"/>
              <a:gd name="connsiteY1053" fmla="*/ 1901571 h 4221385"/>
              <a:gd name="connsiteX1054" fmla="*/ 6115241 w 6968109"/>
              <a:gd name="connsiteY1054" fmla="*/ 1908905 h 4221385"/>
              <a:gd name="connsiteX1055" fmla="*/ 6120099 w 6968109"/>
              <a:gd name="connsiteY1055" fmla="*/ 1912525 h 4221385"/>
              <a:gd name="connsiteX1056" fmla="*/ 6126195 w 6968109"/>
              <a:gd name="connsiteY1056" fmla="*/ 1919859 h 4221385"/>
              <a:gd name="connsiteX1057" fmla="*/ 6128671 w 6968109"/>
              <a:gd name="connsiteY1057" fmla="*/ 1925955 h 4221385"/>
              <a:gd name="connsiteX1058" fmla="*/ 6131147 w 6968109"/>
              <a:gd name="connsiteY1058" fmla="*/ 1933289 h 4221385"/>
              <a:gd name="connsiteX1059" fmla="*/ 6131147 w 6968109"/>
              <a:gd name="connsiteY1059" fmla="*/ 1936909 h 4221385"/>
              <a:gd name="connsiteX1060" fmla="*/ 6131147 w 6968109"/>
              <a:gd name="connsiteY1060" fmla="*/ 1941767 h 4221385"/>
              <a:gd name="connsiteX1061" fmla="*/ 6128671 w 6968109"/>
              <a:gd name="connsiteY1061" fmla="*/ 1946624 h 4221385"/>
              <a:gd name="connsiteX1062" fmla="*/ 6128671 w 6968109"/>
              <a:gd name="connsiteY1062" fmla="*/ 1949101 h 4221385"/>
              <a:gd name="connsiteX1063" fmla="*/ 6128671 w 6968109"/>
              <a:gd name="connsiteY1063" fmla="*/ 1952720 h 4221385"/>
              <a:gd name="connsiteX1064" fmla="*/ 6128671 w 6968109"/>
              <a:gd name="connsiteY1064" fmla="*/ 1955197 h 4221385"/>
              <a:gd name="connsiteX1065" fmla="*/ 6139625 w 6968109"/>
              <a:gd name="connsiteY1065" fmla="*/ 1966151 h 4221385"/>
              <a:gd name="connsiteX1066" fmla="*/ 6146959 w 6968109"/>
              <a:gd name="connsiteY1066" fmla="*/ 1974723 h 4221385"/>
              <a:gd name="connsiteX1067" fmla="*/ 6149435 w 6968109"/>
              <a:gd name="connsiteY1067" fmla="*/ 1988153 h 4221385"/>
              <a:gd name="connsiteX1068" fmla="*/ 6149435 w 6968109"/>
              <a:gd name="connsiteY1068" fmla="*/ 2010061 h 4221385"/>
              <a:gd name="connsiteX1069" fmla="*/ 6146959 w 6968109"/>
              <a:gd name="connsiteY1069" fmla="*/ 2012537 h 4221385"/>
              <a:gd name="connsiteX1070" fmla="*/ 6144483 w 6968109"/>
              <a:gd name="connsiteY1070" fmla="*/ 2017395 h 4221385"/>
              <a:gd name="connsiteX1071" fmla="*/ 6144483 w 6968109"/>
              <a:gd name="connsiteY1071" fmla="*/ 2022253 h 4221385"/>
              <a:gd name="connsiteX1072" fmla="*/ 6144483 w 6968109"/>
              <a:gd name="connsiteY1072" fmla="*/ 2030825 h 4221385"/>
              <a:gd name="connsiteX1073" fmla="*/ 6157913 w 6968109"/>
              <a:gd name="connsiteY1073" fmla="*/ 2030825 h 4221385"/>
              <a:gd name="connsiteX1074" fmla="*/ 6164009 w 6968109"/>
              <a:gd name="connsiteY1074" fmla="*/ 2041779 h 4221385"/>
              <a:gd name="connsiteX1075" fmla="*/ 6166485 w 6968109"/>
              <a:gd name="connsiteY1075" fmla="*/ 2055209 h 4221385"/>
              <a:gd name="connsiteX1076" fmla="*/ 6168962 w 6968109"/>
              <a:gd name="connsiteY1076" fmla="*/ 2072259 h 4221385"/>
              <a:gd name="connsiteX1077" fmla="*/ 6149435 w 6968109"/>
              <a:gd name="connsiteY1077" fmla="*/ 2072259 h 4221385"/>
              <a:gd name="connsiteX1078" fmla="*/ 6149435 w 6968109"/>
              <a:gd name="connsiteY1078" fmla="*/ 2079593 h 4221385"/>
              <a:gd name="connsiteX1079" fmla="*/ 6160389 w 6968109"/>
              <a:gd name="connsiteY1079" fmla="*/ 2085689 h 4221385"/>
              <a:gd name="connsiteX1080" fmla="*/ 6166485 w 6968109"/>
              <a:gd name="connsiteY1080" fmla="*/ 2093024 h 4221385"/>
              <a:gd name="connsiteX1081" fmla="*/ 6171343 w 6968109"/>
              <a:gd name="connsiteY1081" fmla="*/ 2101596 h 4221385"/>
              <a:gd name="connsiteX1082" fmla="*/ 6173820 w 6968109"/>
              <a:gd name="connsiteY1082" fmla="*/ 2117408 h 4221385"/>
              <a:gd name="connsiteX1083" fmla="*/ 6212777 w 6968109"/>
              <a:gd name="connsiteY1083" fmla="*/ 2117408 h 4221385"/>
              <a:gd name="connsiteX1084" fmla="*/ 6222492 w 6968109"/>
              <a:gd name="connsiteY1084" fmla="*/ 2131981 h 4221385"/>
              <a:gd name="connsiteX1085" fmla="*/ 6237065 w 6968109"/>
              <a:gd name="connsiteY1085" fmla="*/ 2147792 h 4221385"/>
              <a:gd name="connsiteX1086" fmla="*/ 6250496 w 6968109"/>
              <a:gd name="connsiteY1086" fmla="*/ 2163604 h 4221385"/>
              <a:gd name="connsiteX1087" fmla="*/ 6261449 w 6968109"/>
              <a:gd name="connsiteY1087" fmla="*/ 2177034 h 4221385"/>
              <a:gd name="connsiteX1088" fmla="*/ 6271165 w 6968109"/>
              <a:gd name="connsiteY1088" fmla="*/ 2198942 h 4221385"/>
              <a:gd name="connsiteX1089" fmla="*/ 6274785 w 6968109"/>
              <a:gd name="connsiteY1089" fmla="*/ 2223326 h 4221385"/>
              <a:gd name="connsiteX1090" fmla="*/ 6285739 w 6968109"/>
              <a:gd name="connsiteY1090" fmla="*/ 2245233 h 4221385"/>
              <a:gd name="connsiteX1091" fmla="*/ 6295454 w 6968109"/>
              <a:gd name="connsiteY1091" fmla="*/ 2258663 h 4221385"/>
              <a:gd name="connsiteX1092" fmla="*/ 6306408 w 6968109"/>
              <a:gd name="connsiteY1092" fmla="*/ 2267236 h 4221385"/>
              <a:gd name="connsiteX1093" fmla="*/ 6317361 w 6968109"/>
              <a:gd name="connsiteY1093" fmla="*/ 2278190 h 4221385"/>
              <a:gd name="connsiteX1094" fmla="*/ 6325934 w 6968109"/>
              <a:gd name="connsiteY1094" fmla="*/ 2294001 h 4221385"/>
              <a:gd name="connsiteX1095" fmla="*/ 6330792 w 6968109"/>
              <a:gd name="connsiteY1095" fmla="*/ 2314670 h 4221385"/>
              <a:gd name="connsiteX1096" fmla="*/ 6310123 w 6968109"/>
              <a:gd name="connsiteY1096" fmla="*/ 2314670 h 4221385"/>
              <a:gd name="connsiteX1097" fmla="*/ 6310123 w 6968109"/>
              <a:gd name="connsiteY1097" fmla="*/ 2298859 h 4221385"/>
              <a:gd name="connsiteX1098" fmla="*/ 6295549 w 6968109"/>
              <a:gd name="connsiteY1098" fmla="*/ 2290286 h 4221385"/>
              <a:gd name="connsiteX1099" fmla="*/ 6295549 w 6968109"/>
              <a:gd name="connsiteY1099" fmla="*/ 2293906 h 4221385"/>
              <a:gd name="connsiteX1100" fmla="*/ 6304122 w 6968109"/>
              <a:gd name="connsiteY1100" fmla="*/ 2307336 h 4221385"/>
              <a:gd name="connsiteX1101" fmla="*/ 6307741 w 6968109"/>
              <a:gd name="connsiteY1101" fmla="*/ 2323148 h 4221385"/>
              <a:gd name="connsiteX1102" fmla="*/ 6310217 w 6968109"/>
              <a:gd name="connsiteY1102" fmla="*/ 2342674 h 4221385"/>
              <a:gd name="connsiteX1103" fmla="*/ 6296787 w 6968109"/>
              <a:gd name="connsiteY1103" fmla="*/ 2358485 h 4221385"/>
              <a:gd name="connsiteX1104" fmla="*/ 6288215 w 6968109"/>
              <a:gd name="connsiteY1104" fmla="*/ 2371916 h 4221385"/>
              <a:gd name="connsiteX1105" fmla="*/ 6279642 w 6968109"/>
              <a:gd name="connsiteY1105" fmla="*/ 2387727 h 4221385"/>
              <a:gd name="connsiteX1106" fmla="*/ 6268688 w 6968109"/>
              <a:gd name="connsiteY1106" fmla="*/ 2399919 h 4221385"/>
              <a:gd name="connsiteX1107" fmla="*/ 6252877 w 6968109"/>
              <a:gd name="connsiteY1107" fmla="*/ 2407253 h 4221385"/>
              <a:gd name="connsiteX1108" fmla="*/ 6230970 w 6968109"/>
              <a:gd name="connsiteY1108" fmla="*/ 2412111 h 4221385"/>
              <a:gd name="connsiteX1109" fmla="*/ 6223635 w 6968109"/>
              <a:gd name="connsiteY1109" fmla="*/ 2407253 h 4221385"/>
              <a:gd name="connsiteX1110" fmla="*/ 6217539 w 6968109"/>
              <a:gd name="connsiteY1110" fmla="*/ 2404777 h 4221385"/>
              <a:gd name="connsiteX1111" fmla="*/ 6208966 w 6968109"/>
              <a:gd name="connsiteY1111" fmla="*/ 2402300 h 4221385"/>
              <a:gd name="connsiteX1112" fmla="*/ 6199251 w 6968109"/>
              <a:gd name="connsiteY1112" fmla="*/ 2399824 h 4221385"/>
              <a:gd name="connsiteX1113" fmla="*/ 6199251 w 6968109"/>
              <a:gd name="connsiteY1113" fmla="*/ 2407158 h 4221385"/>
              <a:gd name="connsiteX1114" fmla="*/ 6204109 w 6968109"/>
              <a:gd name="connsiteY1114" fmla="*/ 2407158 h 4221385"/>
              <a:gd name="connsiteX1115" fmla="*/ 6210205 w 6968109"/>
              <a:gd name="connsiteY1115" fmla="*/ 2409635 h 4221385"/>
              <a:gd name="connsiteX1116" fmla="*/ 6215063 w 6968109"/>
              <a:gd name="connsiteY1116" fmla="*/ 2413254 h 4221385"/>
              <a:gd name="connsiteX1117" fmla="*/ 6222397 w 6968109"/>
              <a:gd name="connsiteY1117" fmla="*/ 2415731 h 4221385"/>
              <a:gd name="connsiteX1118" fmla="*/ 6226017 w 6968109"/>
              <a:gd name="connsiteY1118" fmla="*/ 2420588 h 4221385"/>
              <a:gd name="connsiteX1119" fmla="*/ 6228493 w 6968109"/>
              <a:gd name="connsiteY1119" fmla="*/ 2426684 h 4221385"/>
              <a:gd name="connsiteX1120" fmla="*/ 6223635 w 6968109"/>
              <a:gd name="connsiteY1120" fmla="*/ 2429161 h 4221385"/>
              <a:gd name="connsiteX1121" fmla="*/ 6220016 w 6968109"/>
              <a:gd name="connsiteY1121" fmla="*/ 2434019 h 4221385"/>
              <a:gd name="connsiteX1122" fmla="*/ 6217539 w 6968109"/>
              <a:gd name="connsiteY1122" fmla="*/ 2436495 h 4221385"/>
              <a:gd name="connsiteX1123" fmla="*/ 6217539 w 6968109"/>
              <a:gd name="connsiteY1123" fmla="*/ 2440115 h 4221385"/>
              <a:gd name="connsiteX1124" fmla="*/ 6215063 w 6968109"/>
              <a:gd name="connsiteY1124" fmla="*/ 2447449 h 4221385"/>
              <a:gd name="connsiteX1125" fmla="*/ 6215063 w 6968109"/>
              <a:gd name="connsiteY1125" fmla="*/ 2456021 h 4221385"/>
              <a:gd name="connsiteX1126" fmla="*/ 6219920 w 6968109"/>
              <a:gd name="connsiteY1126" fmla="*/ 2456021 h 4221385"/>
              <a:gd name="connsiteX1127" fmla="*/ 6228493 w 6968109"/>
              <a:gd name="connsiteY1127" fmla="*/ 2448687 h 4221385"/>
              <a:gd name="connsiteX1128" fmla="*/ 6239447 w 6968109"/>
              <a:gd name="connsiteY1128" fmla="*/ 2448687 h 4221385"/>
              <a:gd name="connsiteX1129" fmla="*/ 6258973 w 6968109"/>
              <a:gd name="connsiteY1129" fmla="*/ 2451164 h 4221385"/>
              <a:gd name="connsiteX1130" fmla="*/ 6258973 w 6968109"/>
              <a:gd name="connsiteY1130" fmla="*/ 2484787 h 4221385"/>
              <a:gd name="connsiteX1131" fmla="*/ 6252877 w 6968109"/>
              <a:gd name="connsiteY1131" fmla="*/ 2490883 h 4221385"/>
              <a:gd name="connsiteX1132" fmla="*/ 6246781 w 6968109"/>
              <a:gd name="connsiteY1132" fmla="*/ 2499455 h 4221385"/>
              <a:gd name="connsiteX1133" fmla="*/ 6241923 w 6968109"/>
              <a:gd name="connsiteY1133" fmla="*/ 2506790 h 4221385"/>
              <a:gd name="connsiteX1134" fmla="*/ 6233351 w 6968109"/>
              <a:gd name="connsiteY1134" fmla="*/ 2512886 h 4221385"/>
              <a:gd name="connsiteX1135" fmla="*/ 6215063 w 6968109"/>
              <a:gd name="connsiteY1135" fmla="*/ 2521458 h 4221385"/>
              <a:gd name="connsiteX1136" fmla="*/ 6190679 w 6968109"/>
              <a:gd name="connsiteY1136" fmla="*/ 2526316 h 4221385"/>
              <a:gd name="connsiteX1137" fmla="*/ 6166295 w 6968109"/>
              <a:gd name="connsiteY1137" fmla="*/ 2531174 h 4221385"/>
              <a:gd name="connsiteX1138" fmla="*/ 6149245 w 6968109"/>
              <a:gd name="connsiteY1138" fmla="*/ 2537270 h 4221385"/>
              <a:gd name="connsiteX1139" fmla="*/ 6144387 w 6968109"/>
              <a:gd name="connsiteY1139" fmla="*/ 2542127 h 4221385"/>
              <a:gd name="connsiteX1140" fmla="*/ 6135815 w 6968109"/>
              <a:gd name="connsiteY1140" fmla="*/ 2553081 h 4221385"/>
              <a:gd name="connsiteX1141" fmla="*/ 6124861 w 6968109"/>
              <a:gd name="connsiteY1141" fmla="*/ 2566511 h 4221385"/>
              <a:gd name="connsiteX1142" fmla="*/ 6112669 w 6968109"/>
              <a:gd name="connsiteY1142" fmla="*/ 2582323 h 4221385"/>
              <a:gd name="connsiteX1143" fmla="*/ 6101715 w 6968109"/>
              <a:gd name="connsiteY1143" fmla="*/ 2596896 h 4221385"/>
              <a:gd name="connsiteX1144" fmla="*/ 6093143 w 6968109"/>
              <a:gd name="connsiteY1144" fmla="*/ 2607850 h 4221385"/>
              <a:gd name="connsiteX1145" fmla="*/ 6088285 w 6968109"/>
              <a:gd name="connsiteY1145" fmla="*/ 2615184 h 4221385"/>
              <a:gd name="connsiteX1146" fmla="*/ 6084665 w 6968109"/>
              <a:gd name="connsiteY1146" fmla="*/ 2615184 h 4221385"/>
              <a:gd name="connsiteX1147" fmla="*/ 6076093 w 6968109"/>
              <a:gd name="connsiteY1147" fmla="*/ 2637092 h 4221385"/>
              <a:gd name="connsiteX1148" fmla="*/ 6071235 w 6968109"/>
              <a:gd name="connsiteY1148" fmla="*/ 2655380 h 4221385"/>
              <a:gd name="connsiteX1149" fmla="*/ 6068759 w 6968109"/>
              <a:gd name="connsiteY1149" fmla="*/ 2672429 h 4221385"/>
              <a:gd name="connsiteX1150" fmla="*/ 6062663 w 6968109"/>
              <a:gd name="connsiteY1150" fmla="*/ 2685859 h 4221385"/>
              <a:gd name="connsiteX1151" fmla="*/ 6051709 w 6968109"/>
              <a:gd name="connsiteY1151" fmla="*/ 2694432 h 4221385"/>
              <a:gd name="connsiteX1152" fmla="*/ 6033421 w 6968109"/>
              <a:gd name="connsiteY1152" fmla="*/ 2701766 h 4221385"/>
              <a:gd name="connsiteX1153" fmla="*/ 6004179 w 6968109"/>
              <a:gd name="connsiteY1153" fmla="*/ 2704243 h 4221385"/>
              <a:gd name="connsiteX1154" fmla="*/ 5984653 w 6968109"/>
              <a:gd name="connsiteY1154" fmla="*/ 2716435 h 4221385"/>
              <a:gd name="connsiteX1155" fmla="*/ 5962745 w 6968109"/>
              <a:gd name="connsiteY1155" fmla="*/ 2729865 h 4221385"/>
              <a:gd name="connsiteX1156" fmla="*/ 5940838 w 6968109"/>
              <a:gd name="connsiteY1156" fmla="*/ 2743296 h 4221385"/>
              <a:gd name="connsiteX1157" fmla="*/ 5922550 w 6968109"/>
              <a:gd name="connsiteY1157" fmla="*/ 2759107 h 4221385"/>
              <a:gd name="connsiteX1158" fmla="*/ 5909120 w 6968109"/>
              <a:gd name="connsiteY1158" fmla="*/ 2781014 h 4221385"/>
              <a:gd name="connsiteX1159" fmla="*/ 5909120 w 6968109"/>
              <a:gd name="connsiteY1159" fmla="*/ 2838259 h 4221385"/>
              <a:gd name="connsiteX1160" fmla="*/ 5906643 w 6968109"/>
              <a:gd name="connsiteY1160" fmla="*/ 2840736 h 4221385"/>
              <a:gd name="connsiteX1161" fmla="*/ 5903024 w 6968109"/>
              <a:gd name="connsiteY1161" fmla="*/ 2845594 h 4221385"/>
              <a:gd name="connsiteX1162" fmla="*/ 5898166 w 6968109"/>
              <a:gd name="connsiteY1162" fmla="*/ 2848071 h 4221385"/>
              <a:gd name="connsiteX1163" fmla="*/ 5893308 w 6968109"/>
              <a:gd name="connsiteY1163" fmla="*/ 2851690 h 4221385"/>
              <a:gd name="connsiteX1164" fmla="*/ 5889689 w 6968109"/>
              <a:gd name="connsiteY1164" fmla="*/ 2859024 h 4221385"/>
              <a:gd name="connsiteX1165" fmla="*/ 5884831 w 6968109"/>
              <a:gd name="connsiteY1165" fmla="*/ 2867597 h 4221385"/>
              <a:gd name="connsiteX1166" fmla="*/ 5871401 w 6968109"/>
              <a:gd name="connsiteY1166" fmla="*/ 2867597 h 4221385"/>
              <a:gd name="connsiteX1167" fmla="*/ 5860447 w 6968109"/>
              <a:gd name="connsiteY1167" fmla="*/ 2862739 h 4221385"/>
              <a:gd name="connsiteX1168" fmla="*/ 5851874 w 6968109"/>
              <a:gd name="connsiteY1168" fmla="*/ 2861501 h 4221385"/>
              <a:gd name="connsiteX1169" fmla="*/ 5843302 w 6968109"/>
              <a:gd name="connsiteY1169" fmla="*/ 2859024 h 4221385"/>
              <a:gd name="connsiteX1170" fmla="*/ 5838444 w 6968109"/>
              <a:gd name="connsiteY1170" fmla="*/ 2862644 h 4221385"/>
              <a:gd name="connsiteX1171" fmla="*/ 5835968 w 6968109"/>
              <a:gd name="connsiteY1171" fmla="*/ 2872359 h 4221385"/>
              <a:gd name="connsiteX1172" fmla="*/ 5820156 w 6968109"/>
              <a:gd name="connsiteY1172" fmla="*/ 2872359 h 4221385"/>
              <a:gd name="connsiteX1173" fmla="*/ 5809203 w 6968109"/>
              <a:gd name="connsiteY1173" fmla="*/ 2899124 h 4221385"/>
              <a:gd name="connsiteX1174" fmla="*/ 5789676 w 6968109"/>
              <a:gd name="connsiteY1174" fmla="*/ 2923508 h 4221385"/>
              <a:gd name="connsiteX1175" fmla="*/ 5765292 w 6968109"/>
              <a:gd name="connsiteY1175" fmla="*/ 2940558 h 4221385"/>
              <a:gd name="connsiteX1176" fmla="*/ 5736051 w 6968109"/>
              <a:gd name="connsiteY1176" fmla="*/ 2949131 h 4221385"/>
              <a:gd name="connsiteX1177" fmla="*/ 5729954 w 6968109"/>
              <a:gd name="connsiteY1177" fmla="*/ 2960084 h 4221385"/>
              <a:gd name="connsiteX1178" fmla="*/ 5729954 w 6968109"/>
              <a:gd name="connsiteY1178" fmla="*/ 2969800 h 4221385"/>
              <a:gd name="connsiteX1179" fmla="*/ 5729954 w 6968109"/>
              <a:gd name="connsiteY1179" fmla="*/ 2975896 h 4221385"/>
              <a:gd name="connsiteX1180" fmla="*/ 5729954 w 6968109"/>
              <a:gd name="connsiteY1180" fmla="*/ 2983230 h 4221385"/>
              <a:gd name="connsiteX1181" fmla="*/ 5727478 w 6968109"/>
              <a:gd name="connsiteY1181" fmla="*/ 2989326 h 4221385"/>
              <a:gd name="connsiteX1182" fmla="*/ 5716524 w 6968109"/>
              <a:gd name="connsiteY1182" fmla="*/ 2991803 h 4221385"/>
              <a:gd name="connsiteX1183" fmla="*/ 5696998 w 6968109"/>
              <a:gd name="connsiteY1183" fmla="*/ 2994279 h 4221385"/>
              <a:gd name="connsiteX1184" fmla="*/ 5696998 w 6968109"/>
              <a:gd name="connsiteY1184" fmla="*/ 2989421 h 4221385"/>
              <a:gd name="connsiteX1185" fmla="*/ 5692140 w 6968109"/>
              <a:gd name="connsiteY1185" fmla="*/ 2989421 h 4221385"/>
              <a:gd name="connsiteX1186" fmla="*/ 5692140 w 6968109"/>
              <a:gd name="connsiteY1186" fmla="*/ 2994279 h 4221385"/>
              <a:gd name="connsiteX1187" fmla="*/ 5696998 w 6968109"/>
              <a:gd name="connsiteY1187" fmla="*/ 2996756 h 4221385"/>
              <a:gd name="connsiteX1188" fmla="*/ 5698236 w 6968109"/>
              <a:gd name="connsiteY1188" fmla="*/ 2997994 h 4221385"/>
              <a:gd name="connsiteX1189" fmla="*/ 5700713 w 6968109"/>
              <a:gd name="connsiteY1189" fmla="*/ 3000471 h 4221385"/>
              <a:gd name="connsiteX1190" fmla="*/ 5700713 w 6968109"/>
              <a:gd name="connsiteY1190" fmla="*/ 3002947 h 4221385"/>
              <a:gd name="connsiteX1191" fmla="*/ 5700713 w 6968109"/>
              <a:gd name="connsiteY1191" fmla="*/ 3005423 h 4221385"/>
              <a:gd name="connsiteX1192" fmla="*/ 5700713 w 6968109"/>
              <a:gd name="connsiteY1192" fmla="*/ 3007900 h 4221385"/>
              <a:gd name="connsiteX1193" fmla="*/ 5698236 w 6968109"/>
              <a:gd name="connsiteY1193" fmla="*/ 3011519 h 4221385"/>
              <a:gd name="connsiteX1194" fmla="*/ 5696998 w 6968109"/>
              <a:gd name="connsiteY1194" fmla="*/ 3013996 h 4221385"/>
              <a:gd name="connsiteX1195" fmla="*/ 5692140 w 6968109"/>
              <a:gd name="connsiteY1195" fmla="*/ 3018854 h 4221385"/>
              <a:gd name="connsiteX1196" fmla="*/ 5689664 w 6968109"/>
              <a:gd name="connsiteY1196" fmla="*/ 3021330 h 4221385"/>
              <a:gd name="connsiteX1197" fmla="*/ 5687187 w 6968109"/>
              <a:gd name="connsiteY1197" fmla="*/ 3022568 h 4221385"/>
              <a:gd name="connsiteX1198" fmla="*/ 5685949 w 6968109"/>
              <a:gd name="connsiteY1198" fmla="*/ 3022568 h 4221385"/>
              <a:gd name="connsiteX1199" fmla="*/ 5689569 w 6968109"/>
              <a:gd name="connsiteY1199" fmla="*/ 3046952 h 4221385"/>
              <a:gd name="connsiteX1200" fmla="*/ 5687092 w 6968109"/>
              <a:gd name="connsiteY1200" fmla="*/ 3051810 h 4221385"/>
              <a:gd name="connsiteX1201" fmla="*/ 5680996 w 6968109"/>
              <a:gd name="connsiteY1201" fmla="*/ 3056668 h 4221385"/>
              <a:gd name="connsiteX1202" fmla="*/ 5672424 w 6968109"/>
              <a:gd name="connsiteY1202" fmla="*/ 3062764 h 4221385"/>
              <a:gd name="connsiteX1203" fmla="*/ 5665089 w 6968109"/>
              <a:gd name="connsiteY1203" fmla="*/ 3067622 h 4221385"/>
              <a:gd name="connsiteX1204" fmla="*/ 5661470 w 6968109"/>
              <a:gd name="connsiteY1204" fmla="*/ 3071241 h 4221385"/>
              <a:gd name="connsiteX1205" fmla="*/ 5656612 w 6968109"/>
              <a:gd name="connsiteY1205" fmla="*/ 3087053 h 4221385"/>
              <a:gd name="connsiteX1206" fmla="*/ 5654135 w 6968109"/>
              <a:gd name="connsiteY1206" fmla="*/ 3106579 h 4221385"/>
              <a:gd name="connsiteX1207" fmla="*/ 5656612 w 6968109"/>
              <a:gd name="connsiteY1207" fmla="*/ 3124867 h 4221385"/>
              <a:gd name="connsiteX1208" fmla="*/ 5656612 w 6968109"/>
              <a:gd name="connsiteY1208" fmla="*/ 3140678 h 4221385"/>
              <a:gd name="connsiteX1209" fmla="*/ 5654135 w 6968109"/>
              <a:gd name="connsiteY1209" fmla="*/ 3143155 h 4221385"/>
              <a:gd name="connsiteX1210" fmla="*/ 5649278 w 6968109"/>
              <a:gd name="connsiteY1210" fmla="*/ 3144393 h 4221385"/>
              <a:gd name="connsiteX1211" fmla="*/ 5645658 w 6968109"/>
              <a:gd name="connsiteY1211" fmla="*/ 3149251 h 4221385"/>
              <a:gd name="connsiteX1212" fmla="*/ 5640801 w 6968109"/>
              <a:gd name="connsiteY1212" fmla="*/ 3154109 h 4221385"/>
              <a:gd name="connsiteX1213" fmla="*/ 5638324 w 6968109"/>
              <a:gd name="connsiteY1213" fmla="*/ 3155347 h 4221385"/>
              <a:gd name="connsiteX1214" fmla="*/ 5637086 w 6968109"/>
              <a:gd name="connsiteY1214" fmla="*/ 3157823 h 4221385"/>
              <a:gd name="connsiteX1215" fmla="*/ 5637086 w 6968109"/>
              <a:gd name="connsiteY1215" fmla="*/ 3162681 h 4221385"/>
              <a:gd name="connsiteX1216" fmla="*/ 5640705 w 6968109"/>
              <a:gd name="connsiteY1216" fmla="*/ 3162681 h 4221385"/>
              <a:gd name="connsiteX1217" fmla="*/ 5643182 w 6968109"/>
              <a:gd name="connsiteY1217" fmla="*/ 3173635 h 4221385"/>
              <a:gd name="connsiteX1218" fmla="*/ 5645658 w 6968109"/>
              <a:gd name="connsiteY1218" fmla="*/ 3193161 h 4221385"/>
              <a:gd name="connsiteX1219" fmla="*/ 5645658 w 6968109"/>
              <a:gd name="connsiteY1219" fmla="*/ 3216307 h 4221385"/>
              <a:gd name="connsiteX1220" fmla="*/ 5645658 w 6968109"/>
              <a:gd name="connsiteY1220" fmla="*/ 3240691 h 4221385"/>
              <a:gd name="connsiteX1221" fmla="*/ 5645658 w 6968109"/>
              <a:gd name="connsiteY1221" fmla="*/ 3257741 h 4221385"/>
              <a:gd name="connsiteX1222" fmla="*/ 5645658 w 6968109"/>
              <a:gd name="connsiteY1222" fmla="*/ 3266313 h 4221385"/>
              <a:gd name="connsiteX1223" fmla="*/ 5662708 w 6968109"/>
              <a:gd name="connsiteY1223" fmla="*/ 3293078 h 4221385"/>
              <a:gd name="connsiteX1224" fmla="*/ 5680996 w 6968109"/>
              <a:gd name="connsiteY1224" fmla="*/ 3330797 h 4221385"/>
              <a:gd name="connsiteX1225" fmla="*/ 5694426 w 6968109"/>
              <a:gd name="connsiteY1225" fmla="*/ 3370993 h 4221385"/>
              <a:gd name="connsiteX1226" fmla="*/ 5710238 w 6968109"/>
              <a:gd name="connsiteY1226" fmla="*/ 3412427 h 4221385"/>
              <a:gd name="connsiteX1227" fmla="*/ 5724811 w 6968109"/>
              <a:gd name="connsiteY1227" fmla="*/ 3450146 h 4221385"/>
              <a:gd name="connsiteX1228" fmla="*/ 5743099 w 6968109"/>
              <a:gd name="connsiteY1228" fmla="*/ 3484245 h 4221385"/>
              <a:gd name="connsiteX1229" fmla="*/ 5758910 w 6968109"/>
              <a:gd name="connsiteY1229" fmla="*/ 3508629 h 4221385"/>
              <a:gd name="connsiteX1230" fmla="*/ 5783295 w 6968109"/>
              <a:gd name="connsiteY1230" fmla="*/ 3534251 h 4221385"/>
              <a:gd name="connsiteX1231" fmla="*/ 5807679 w 6968109"/>
              <a:gd name="connsiteY1231" fmla="*/ 3561017 h 4221385"/>
              <a:gd name="connsiteX1232" fmla="*/ 5829586 w 6968109"/>
              <a:gd name="connsiteY1232" fmla="*/ 3590258 h 4221385"/>
              <a:gd name="connsiteX1233" fmla="*/ 5846636 w 6968109"/>
              <a:gd name="connsiteY1233" fmla="*/ 3618262 h 4221385"/>
              <a:gd name="connsiteX1234" fmla="*/ 5853970 w 6968109"/>
              <a:gd name="connsiteY1234" fmla="*/ 3645027 h 4221385"/>
              <a:gd name="connsiteX1235" fmla="*/ 5849112 w 6968109"/>
              <a:gd name="connsiteY1235" fmla="*/ 3652361 h 4221385"/>
              <a:gd name="connsiteX1236" fmla="*/ 5849112 w 6968109"/>
              <a:gd name="connsiteY1236" fmla="*/ 3665792 h 4221385"/>
              <a:gd name="connsiteX1237" fmla="*/ 5853970 w 6968109"/>
              <a:gd name="connsiteY1237" fmla="*/ 3679222 h 4221385"/>
              <a:gd name="connsiteX1238" fmla="*/ 5860066 w 6968109"/>
              <a:gd name="connsiteY1238" fmla="*/ 3693795 h 4221385"/>
              <a:gd name="connsiteX1239" fmla="*/ 5867400 w 6968109"/>
              <a:gd name="connsiteY1239" fmla="*/ 3707225 h 4221385"/>
              <a:gd name="connsiteX1240" fmla="*/ 5873496 w 6968109"/>
              <a:gd name="connsiteY1240" fmla="*/ 3718179 h 4221385"/>
              <a:gd name="connsiteX1241" fmla="*/ 5889307 w 6968109"/>
              <a:gd name="connsiteY1241" fmla="*/ 3747421 h 4221385"/>
              <a:gd name="connsiteX1242" fmla="*/ 5902738 w 6968109"/>
              <a:gd name="connsiteY1242" fmla="*/ 3777901 h 4221385"/>
              <a:gd name="connsiteX1243" fmla="*/ 5917311 w 6968109"/>
              <a:gd name="connsiteY1243" fmla="*/ 3804666 h 4221385"/>
              <a:gd name="connsiteX1244" fmla="*/ 5933123 w 6968109"/>
              <a:gd name="connsiteY1244" fmla="*/ 3829050 h 4221385"/>
              <a:gd name="connsiteX1245" fmla="*/ 5951411 w 6968109"/>
              <a:gd name="connsiteY1245" fmla="*/ 3853434 h 4221385"/>
              <a:gd name="connsiteX1246" fmla="*/ 5968460 w 6968109"/>
              <a:gd name="connsiteY1246" fmla="*/ 3880199 h 4221385"/>
              <a:gd name="connsiteX1247" fmla="*/ 5979414 w 6968109"/>
              <a:gd name="connsiteY1247" fmla="*/ 3909441 h 4221385"/>
              <a:gd name="connsiteX1248" fmla="*/ 5981891 w 6968109"/>
              <a:gd name="connsiteY1248" fmla="*/ 3948398 h 4221385"/>
              <a:gd name="connsiteX1249" fmla="*/ 5984367 w 6968109"/>
              <a:gd name="connsiteY1249" fmla="*/ 3995928 h 4221385"/>
              <a:gd name="connsiteX1250" fmla="*/ 5986844 w 6968109"/>
              <a:gd name="connsiteY1250" fmla="*/ 4042220 h 4221385"/>
              <a:gd name="connsiteX1251" fmla="*/ 5989320 w 6968109"/>
              <a:gd name="connsiteY1251" fmla="*/ 4081177 h 4221385"/>
              <a:gd name="connsiteX1252" fmla="*/ 5986844 w 6968109"/>
              <a:gd name="connsiteY1252" fmla="*/ 4086034 h 4221385"/>
              <a:gd name="connsiteX1253" fmla="*/ 5984367 w 6968109"/>
              <a:gd name="connsiteY1253" fmla="*/ 4090892 h 4221385"/>
              <a:gd name="connsiteX1254" fmla="*/ 5979510 w 6968109"/>
              <a:gd name="connsiteY1254" fmla="*/ 4094512 h 4221385"/>
              <a:gd name="connsiteX1255" fmla="*/ 5975890 w 6968109"/>
              <a:gd name="connsiteY1255" fmla="*/ 4099370 h 4221385"/>
              <a:gd name="connsiteX1256" fmla="*/ 5971032 w 6968109"/>
              <a:gd name="connsiteY1256" fmla="*/ 4104227 h 4221385"/>
              <a:gd name="connsiteX1257" fmla="*/ 5968556 w 6968109"/>
              <a:gd name="connsiteY1257" fmla="*/ 4105466 h 4221385"/>
              <a:gd name="connsiteX1258" fmla="*/ 5966079 w 6968109"/>
              <a:gd name="connsiteY1258" fmla="*/ 4118896 h 4221385"/>
              <a:gd name="connsiteX1259" fmla="*/ 5970937 w 6968109"/>
              <a:gd name="connsiteY1259" fmla="*/ 4129850 h 4221385"/>
              <a:gd name="connsiteX1260" fmla="*/ 5975795 w 6968109"/>
              <a:gd name="connsiteY1260" fmla="*/ 4142042 h 4221385"/>
              <a:gd name="connsiteX1261" fmla="*/ 5979414 w 6968109"/>
              <a:gd name="connsiteY1261" fmla="*/ 4150614 h 4221385"/>
              <a:gd name="connsiteX1262" fmla="*/ 5979414 w 6968109"/>
              <a:gd name="connsiteY1262" fmla="*/ 4159187 h 4221385"/>
              <a:gd name="connsiteX1263" fmla="*/ 5978176 w 6968109"/>
              <a:gd name="connsiteY1263" fmla="*/ 4161663 h 4221385"/>
              <a:gd name="connsiteX1264" fmla="*/ 5975699 w 6968109"/>
              <a:gd name="connsiteY1264" fmla="*/ 4164140 h 4221385"/>
              <a:gd name="connsiteX1265" fmla="*/ 5973223 w 6968109"/>
              <a:gd name="connsiteY1265" fmla="*/ 4164140 h 4221385"/>
              <a:gd name="connsiteX1266" fmla="*/ 5970747 w 6968109"/>
              <a:gd name="connsiteY1266" fmla="*/ 4164140 h 4221385"/>
              <a:gd name="connsiteX1267" fmla="*/ 5968270 w 6968109"/>
              <a:gd name="connsiteY1267" fmla="*/ 4166616 h 4221385"/>
              <a:gd name="connsiteX1268" fmla="*/ 5968270 w 6968109"/>
              <a:gd name="connsiteY1268" fmla="*/ 4167854 h 4221385"/>
              <a:gd name="connsiteX1269" fmla="*/ 5965794 w 6968109"/>
              <a:gd name="connsiteY1269" fmla="*/ 4172712 h 4221385"/>
              <a:gd name="connsiteX1270" fmla="*/ 5964555 w 6968109"/>
              <a:gd name="connsiteY1270" fmla="*/ 4178808 h 4221385"/>
              <a:gd name="connsiteX1271" fmla="*/ 5964555 w 6968109"/>
              <a:gd name="connsiteY1271" fmla="*/ 4188524 h 4221385"/>
              <a:gd name="connsiteX1272" fmla="*/ 5932837 w 6968109"/>
              <a:gd name="connsiteY1272" fmla="*/ 4192143 h 4221385"/>
              <a:gd name="connsiteX1273" fmla="*/ 5904833 w 6968109"/>
              <a:gd name="connsiteY1273" fmla="*/ 4203097 h 4221385"/>
              <a:gd name="connsiteX1274" fmla="*/ 5875591 w 6968109"/>
              <a:gd name="connsiteY1274" fmla="*/ 4215289 h 4221385"/>
              <a:gd name="connsiteX1275" fmla="*/ 5843874 w 6968109"/>
              <a:gd name="connsiteY1275" fmla="*/ 4221385 h 4221385"/>
              <a:gd name="connsiteX1276" fmla="*/ 5842635 w 6968109"/>
              <a:gd name="connsiteY1276" fmla="*/ 4215289 h 4221385"/>
              <a:gd name="connsiteX1277" fmla="*/ 5840159 w 6968109"/>
              <a:gd name="connsiteY1277" fmla="*/ 4210431 h 4221385"/>
              <a:gd name="connsiteX1278" fmla="*/ 5837682 w 6968109"/>
              <a:gd name="connsiteY1278" fmla="*/ 4205574 h 4221385"/>
              <a:gd name="connsiteX1279" fmla="*/ 5835206 w 6968109"/>
              <a:gd name="connsiteY1279" fmla="*/ 4201954 h 4221385"/>
              <a:gd name="connsiteX1280" fmla="*/ 5832729 w 6968109"/>
              <a:gd name="connsiteY1280" fmla="*/ 4194620 h 4221385"/>
              <a:gd name="connsiteX1281" fmla="*/ 5831491 w 6968109"/>
              <a:gd name="connsiteY1281" fmla="*/ 4188524 h 4221385"/>
              <a:gd name="connsiteX1282" fmla="*/ 5832729 w 6968109"/>
              <a:gd name="connsiteY1282" fmla="*/ 4186047 h 4221385"/>
              <a:gd name="connsiteX1283" fmla="*/ 5835206 w 6968109"/>
              <a:gd name="connsiteY1283" fmla="*/ 4183571 h 4221385"/>
              <a:gd name="connsiteX1284" fmla="*/ 5837682 w 6968109"/>
              <a:gd name="connsiteY1284" fmla="*/ 4181094 h 4221385"/>
              <a:gd name="connsiteX1285" fmla="*/ 5837682 w 6968109"/>
              <a:gd name="connsiteY1285" fmla="*/ 4178617 h 4221385"/>
              <a:gd name="connsiteX1286" fmla="*/ 5837682 w 6968109"/>
              <a:gd name="connsiteY1286" fmla="*/ 4177379 h 4221385"/>
              <a:gd name="connsiteX1287" fmla="*/ 5840159 w 6968109"/>
              <a:gd name="connsiteY1287" fmla="*/ 4172522 h 4221385"/>
              <a:gd name="connsiteX1288" fmla="*/ 5819490 w 6968109"/>
              <a:gd name="connsiteY1288" fmla="*/ 4154234 h 4221385"/>
              <a:gd name="connsiteX1289" fmla="*/ 5802440 w 6968109"/>
              <a:gd name="connsiteY1289" fmla="*/ 4129850 h 4221385"/>
              <a:gd name="connsiteX1290" fmla="*/ 5786628 w 6968109"/>
              <a:gd name="connsiteY1290" fmla="*/ 4104227 h 4221385"/>
              <a:gd name="connsiteX1291" fmla="*/ 5758625 w 6968109"/>
              <a:gd name="connsiteY1291" fmla="*/ 4104227 h 4221385"/>
              <a:gd name="connsiteX1292" fmla="*/ 5734241 w 6968109"/>
              <a:gd name="connsiteY1292" fmla="*/ 4099370 h 4221385"/>
              <a:gd name="connsiteX1293" fmla="*/ 5726906 w 6968109"/>
              <a:gd name="connsiteY1293" fmla="*/ 4081082 h 4221385"/>
              <a:gd name="connsiteX1294" fmla="*/ 5718334 w 6968109"/>
              <a:gd name="connsiteY1294" fmla="*/ 4056698 h 4221385"/>
              <a:gd name="connsiteX1295" fmla="*/ 5707380 w 6968109"/>
              <a:gd name="connsiteY1295" fmla="*/ 4032314 h 4221385"/>
              <a:gd name="connsiteX1296" fmla="*/ 5693950 w 6968109"/>
              <a:gd name="connsiteY1296" fmla="*/ 4010406 h 4221385"/>
              <a:gd name="connsiteX1297" fmla="*/ 5678138 w 6968109"/>
              <a:gd name="connsiteY1297" fmla="*/ 3995833 h 4221385"/>
              <a:gd name="connsiteX1298" fmla="*/ 5661089 w 6968109"/>
              <a:gd name="connsiteY1298" fmla="*/ 3986117 h 4221385"/>
              <a:gd name="connsiteX1299" fmla="*/ 5653754 w 6968109"/>
              <a:gd name="connsiteY1299" fmla="*/ 3944684 h 4221385"/>
              <a:gd name="connsiteX1300" fmla="*/ 5620893 w 6968109"/>
              <a:gd name="connsiteY1300" fmla="*/ 3944684 h 4221385"/>
              <a:gd name="connsiteX1301" fmla="*/ 5607463 w 6968109"/>
              <a:gd name="connsiteY1301" fmla="*/ 3922776 h 4221385"/>
              <a:gd name="connsiteX1302" fmla="*/ 5591651 w 6968109"/>
              <a:gd name="connsiteY1302" fmla="*/ 3896011 h 4221385"/>
              <a:gd name="connsiteX1303" fmla="*/ 5575840 w 6968109"/>
              <a:gd name="connsiteY1303" fmla="*/ 3864388 h 4221385"/>
              <a:gd name="connsiteX1304" fmla="*/ 5563648 w 6968109"/>
              <a:gd name="connsiteY1304" fmla="*/ 3836384 h 4221385"/>
              <a:gd name="connsiteX1305" fmla="*/ 5556314 w 6968109"/>
              <a:gd name="connsiteY1305" fmla="*/ 3812000 h 4221385"/>
              <a:gd name="connsiteX1306" fmla="*/ 5563648 w 6968109"/>
              <a:gd name="connsiteY1306" fmla="*/ 3813239 h 4221385"/>
              <a:gd name="connsiteX1307" fmla="*/ 5564886 w 6968109"/>
              <a:gd name="connsiteY1307" fmla="*/ 3813239 h 4221385"/>
              <a:gd name="connsiteX1308" fmla="*/ 5567363 w 6968109"/>
              <a:gd name="connsiteY1308" fmla="*/ 3813239 h 4221385"/>
              <a:gd name="connsiteX1309" fmla="*/ 5569839 w 6968109"/>
              <a:gd name="connsiteY1309" fmla="*/ 3813239 h 4221385"/>
              <a:gd name="connsiteX1310" fmla="*/ 5572316 w 6968109"/>
              <a:gd name="connsiteY1310" fmla="*/ 3813239 h 4221385"/>
              <a:gd name="connsiteX1311" fmla="*/ 5575935 w 6968109"/>
              <a:gd name="connsiteY1311" fmla="*/ 3813239 h 4221385"/>
              <a:gd name="connsiteX1312" fmla="*/ 5580793 w 6968109"/>
              <a:gd name="connsiteY1312" fmla="*/ 3813239 h 4221385"/>
              <a:gd name="connsiteX1313" fmla="*/ 5585651 w 6968109"/>
              <a:gd name="connsiteY1313" fmla="*/ 3796189 h 4221385"/>
              <a:gd name="connsiteX1314" fmla="*/ 5589270 w 6968109"/>
              <a:gd name="connsiteY1314" fmla="*/ 3785235 h 4221385"/>
              <a:gd name="connsiteX1315" fmla="*/ 5594128 w 6968109"/>
              <a:gd name="connsiteY1315" fmla="*/ 3776663 h 4221385"/>
              <a:gd name="connsiteX1316" fmla="*/ 5600224 w 6968109"/>
              <a:gd name="connsiteY1316" fmla="*/ 3764471 h 4221385"/>
              <a:gd name="connsiteX1317" fmla="*/ 5591651 w 6968109"/>
              <a:gd name="connsiteY1317" fmla="*/ 3764471 h 4221385"/>
              <a:gd name="connsiteX1318" fmla="*/ 5591651 w 6968109"/>
              <a:gd name="connsiteY1318" fmla="*/ 3769328 h 4221385"/>
              <a:gd name="connsiteX1319" fmla="*/ 5585556 w 6968109"/>
              <a:gd name="connsiteY1319" fmla="*/ 3780282 h 4221385"/>
              <a:gd name="connsiteX1320" fmla="*/ 5580698 w 6968109"/>
              <a:gd name="connsiteY1320" fmla="*/ 3788855 h 4221385"/>
              <a:gd name="connsiteX1321" fmla="*/ 5574602 w 6968109"/>
              <a:gd name="connsiteY1321" fmla="*/ 3796189 h 4221385"/>
              <a:gd name="connsiteX1322" fmla="*/ 5564886 w 6968109"/>
              <a:gd name="connsiteY1322" fmla="*/ 3801047 h 4221385"/>
              <a:gd name="connsiteX1323" fmla="*/ 5547836 w 6968109"/>
              <a:gd name="connsiteY1323" fmla="*/ 3802285 h 4221385"/>
              <a:gd name="connsiteX1324" fmla="*/ 5540502 w 6968109"/>
              <a:gd name="connsiteY1324" fmla="*/ 3791331 h 4221385"/>
              <a:gd name="connsiteX1325" fmla="*/ 5531930 w 6968109"/>
              <a:gd name="connsiteY1325" fmla="*/ 3782759 h 4221385"/>
              <a:gd name="connsiteX1326" fmla="*/ 5534406 w 6968109"/>
              <a:gd name="connsiteY1326" fmla="*/ 3753517 h 4221385"/>
              <a:gd name="connsiteX1327" fmla="*/ 5534406 w 6968109"/>
              <a:gd name="connsiteY1327" fmla="*/ 3723037 h 4221385"/>
              <a:gd name="connsiteX1328" fmla="*/ 5534406 w 6968109"/>
              <a:gd name="connsiteY1328" fmla="*/ 3690176 h 4221385"/>
              <a:gd name="connsiteX1329" fmla="*/ 5529549 w 6968109"/>
              <a:gd name="connsiteY1329" fmla="*/ 3656076 h 4221385"/>
              <a:gd name="connsiteX1330" fmla="*/ 5523453 w 6968109"/>
              <a:gd name="connsiteY1330" fmla="*/ 3628073 h 4221385"/>
              <a:gd name="connsiteX1331" fmla="*/ 5514880 w 6968109"/>
              <a:gd name="connsiteY1331" fmla="*/ 3603689 h 4221385"/>
              <a:gd name="connsiteX1332" fmla="*/ 5496592 w 6968109"/>
              <a:gd name="connsiteY1332" fmla="*/ 3585401 h 4221385"/>
              <a:gd name="connsiteX1333" fmla="*/ 5474685 w 6968109"/>
              <a:gd name="connsiteY1333" fmla="*/ 3574447 h 4221385"/>
              <a:gd name="connsiteX1334" fmla="*/ 5461254 w 6968109"/>
              <a:gd name="connsiteY1334" fmla="*/ 3574447 h 4221385"/>
              <a:gd name="connsiteX1335" fmla="*/ 5445443 w 6968109"/>
              <a:gd name="connsiteY1335" fmla="*/ 3565874 h 4221385"/>
              <a:gd name="connsiteX1336" fmla="*/ 5429631 w 6968109"/>
              <a:gd name="connsiteY1336" fmla="*/ 3552444 h 4221385"/>
              <a:gd name="connsiteX1337" fmla="*/ 5415058 w 6968109"/>
              <a:gd name="connsiteY1337" fmla="*/ 3534156 h 4221385"/>
              <a:gd name="connsiteX1338" fmla="*/ 5401628 w 6968109"/>
              <a:gd name="connsiteY1338" fmla="*/ 3519583 h 4221385"/>
              <a:gd name="connsiteX1339" fmla="*/ 5393055 w 6968109"/>
              <a:gd name="connsiteY1339" fmla="*/ 3506153 h 4221385"/>
              <a:gd name="connsiteX1340" fmla="*/ 5388197 w 6968109"/>
              <a:gd name="connsiteY1340" fmla="*/ 3503676 h 4221385"/>
              <a:gd name="connsiteX1341" fmla="*/ 5383340 w 6968109"/>
              <a:gd name="connsiteY1341" fmla="*/ 3501200 h 4221385"/>
              <a:gd name="connsiteX1342" fmla="*/ 5377244 w 6968109"/>
              <a:gd name="connsiteY1342" fmla="*/ 3501200 h 4221385"/>
              <a:gd name="connsiteX1343" fmla="*/ 5372386 w 6968109"/>
              <a:gd name="connsiteY1343" fmla="*/ 3498723 h 4221385"/>
              <a:gd name="connsiteX1344" fmla="*/ 5368767 w 6968109"/>
              <a:gd name="connsiteY1344" fmla="*/ 3496247 h 4221385"/>
              <a:gd name="connsiteX1345" fmla="*/ 5356574 w 6968109"/>
              <a:gd name="connsiteY1345" fmla="*/ 3476721 h 4221385"/>
              <a:gd name="connsiteX1346" fmla="*/ 5337048 w 6968109"/>
              <a:gd name="connsiteY1346" fmla="*/ 3460909 h 4221385"/>
              <a:gd name="connsiteX1347" fmla="*/ 5315141 w 6968109"/>
              <a:gd name="connsiteY1347" fmla="*/ 3454813 h 4221385"/>
              <a:gd name="connsiteX1348" fmla="*/ 5288376 w 6968109"/>
              <a:gd name="connsiteY1348" fmla="*/ 3449955 h 4221385"/>
              <a:gd name="connsiteX1349" fmla="*/ 5259134 w 6968109"/>
              <a:gd name="connsiteY1349" fmla="*/ 3452432 h 4221385"/>
              <a:gd name="connsiteX1350" fmla="*/ 5263992 w 6968109"/>
              <a:gd name="connsiteY1350" fmla="*/ 3481673 h 4221385"/>
              <a:gd name="connsiteX1351" fmla="*/ 5231130 w 6968109"/>
              <a:gd name="connsiteY1351" fmla="*/ 3495104 h 4221385"/>
              <a:gd name="connsiteX1352" fmla="*/ 5204365 w 6968109"/>
              <a:gd name="connsiteY1352" fmla="*/ 3508534 h 4221385"/>
              <a:gd name="connsiteX1353" fmla="*/ 5175123 w 6968109"/>
              <a:gd name="connsiteY1353" fmla="*/ 3520726 h 4221385"/>
              <a:gd name="connsiteX1354" fmla="*/ 5147120 w 6968109"/>
              <a:gd name="connsiteY1354" fmla="*/ 3532918 h 4221385"/>
              <a:gd name="connsiteX1355" fmla="*/ 5111782 w 6968109"/>
              <a:gd name="connsiteY1355" fmla="*/ 3539014 h 4221385"/>
              <a:gd name="connsiteX1356" fmla="*/ 5106924 w 6968109"/>
              <a:gd name="connsiteY1356" fmla="*/ 3534156 h 4221385"/>
              <a:gd name="connsiteX1357" fmla="*/ 5104448 w 6968109"/>
              <a:gd name="connsiteY1357" fmla="*/ 3530537 h 4221385"/>
              <a:gd name="connsiteX1358" fmla="*/ 5100828 w 6968109"/>
              <a:gd name="connsiteY1358" fmla="*/ 3528060 h 4221385"/>
              <a:gd name="connsiteX1359" fmla="*/ 5095970 w 6968109"/>
              <a:gd name="connsiteY1359" fmla="*/ 3523202 h 4221385"/>
              <a:gd name="connsiteX1360" fmla="*/ 5095970 w 6968109"/>
              <a:gd name="connsiteY1360" fmla="*/ 3495199 h 4221385"/>
              <a:gd name="connsiteX1361" fmla="*/ 5085016 w 6968109"/>
              <a:gd name="connsiteY1361" fmla="*/ 3485483 h 4221385"/>
              <a:gd name="connsiteX1362" fmla="*/ 5064347 w 6968109"/>
              <a:gd name="connsiteY1362" fmla="*/ 3474530 h 4221385"/>
              <a:gd name="connsiteX1363" fmla="*/ 5038725 w 6968109"/>
              <a:gd name="connsiteY1363" fmla="*/ 3463576 h 4221385"/>
              <a:gd name="connsiteX1364" fmla="*/ 5007007 w 6968109"/>
              <a:gd name="connsiteY1364" fmla="*/ 3452622 h 4221385"/>
              <a:gd name="connsiteX1365" fmla="*/ 4979004 w 6968109"/>
              <a:gd name="connsiteY1365" fmla="*/ 3441668 h 4221385"/>
              <a:gd name="connsiteX1366" fmla="*/ 4954620 w 6968109"/>
              <a:gd name="connsiteY1366" fmla="*/ 3435572 h 4221385"/>
              <a:gd name="connsiteX1367" fmla="*/ 4933950 w 6968109"/>
              <a:gd name="connsiteY1367" fmla="*/ 3430715 h 4221385"/>
              <a:gd name="connsiteX1368" fmla="*/ 4930331 w 6968109"/>
              <a:gd name="connsiteY1368" fmla="*/ 3430715 h 4221385"/>
              <a:gd name="connsiteX1369" fmla="*/ 4918139 w 6968109"/>
              <a:gd name="connsiteY1369" fmla="*/ 3435572 h 4221385"/>
              <a:gd name="connsiteX1370" fmla="*/ 4905947 w 6968109"/>
              <a:gd name="connsiteY1370" fmla="*/ 3439192 h 4221385"/>
              <a:gd name="connsiteX1371" fmla="*/ 4893755 w 6968109"/>
              <a:gd name="connsiteY1371" fmla="*/ 3441668 h 4221385"/>
              <a:gd name="connsiteX1372" fmla="*/ 4885182 w 6968109"/>
              <a:gd name="connsiteY1372" fmla="*/ 3444145 h 4221385"/>
              <a:gd name="connsiteX1373" fmla="*/ 4871752 w 6968109"/>
              <a:gd name="connsiteY1373" fmla="*/ 3446621 h 4221385"/>
              <a:gd name="connsiteX1374" fmla="*/ 4857179 w 6968109"/>
              <a:gd name="connsiteY1374" fmla="*/ 3446621 h 4221385"/>
              <a:gd name="connsiteX1375" fmla="*/ 4843749 w 6968109"/>
              <a:gd name="connsiteY1375" fmla="*/ 3444145 h 4221385"/>
              <a:gd name="connsiteX1376" fmla="*/ 4836414 w 6968109"/>
              <a:gd name="connsiteY1376" fmla="*/ 3444145 h 4221385"/>
              <a:gd name="connsiteX1377" fmla="*/ 4833938 w 6968109"/>
              <a:gd name="connsiteY1377" fmla="*/ 3447764 h 4221385"/>
              <a:gd name="connsiteX1378" fmla="*/ 4830318 w 6968109"/>
              <a:gd name="connsiteY1378" fmla="*/ 3450241 h 4221385"/>
              <a:gd name="connsiteX1379" fmla="*/ 4827842 w 6968109"/>
              <a:gd name="connsiteY1379" fmla="*/ 3457575 h 4221385"/>
              <a:gd name="connsiteX1380" fmla="*/ 4825365 w 6968109"/>
              <a:gd name="connsiteY1380" fmla="*/ 3461195 h 4221385"/>
              <a:gd name="connsiteX1381" fmla="*/ 4820508 w 6968109"/>
              <a:gd name="connsiteY1381" fmla="*/ 3463671 h 4221385"/>
              <a:gd name="connsiteX1382" fmla="*/ 4809554 w 6968109"/>
              <a:gd name="connsiteY1382" fmla="*/ 3468529 h 4221385"/>
              <a:gd name="connsiteX1383" fmla="*/ 4787646 w 6968109"/>
              <a:gd name="connsiteY1383" fmla="*/ 3474625 h 4221385"/>
              <a:gd name="connsiteX1384" fmla="*/ 4763262 w 6968109"/>
              <a:gd name="connsiteY1384" fmla="*/ 3481959 h 4221385"/>
              <a:gd name="connsiteX1385" fmla="*/ 4736497 w 6968109"/>
              <a:gd name="connsiteY1385" fmla="*/ 3485579 h 4221385"/>
              <a:gd name="connsiteX1386" fmla="*/ 4719447 w 6968109"/>
              <a:gd name="connsiteY1386" fmla="*/ 3488055 h 4221385"/>
              <a:gd name="connsiteX1387" fmla="*/ 4719447 w 6968109"/>
              <a:gd name="connsiteY1387" fmla="*/ 3481959 h 4221385"/>
              <a:gd name="connsiteX1388" fmla="*/ 4719447 w 6968109"/>
              <a:gd name="connsiteY1388" fmla="*/ 3479483 h 4221385"/>
              <a:gd name="connsiteX1389" fmla="*/ 4721924 w 6968109"/>
              <a:gd name="connsiteY1389" fmla="*/ 3477006 h 4221385"/>
              <a:gd name="connsiteX1390" fmla="*/ 4721924 w 6968109"/>
              <a:gd name="connsiteY1390" fmla="*/ 3474530 h 4221385"/>
              <a:gd name="connsiteX1391" fmla="*/ 4723162 w 6968109"/>
              <a:gd name="connsiteY1391" fmla="*/ 3472053 h 4221385"/>
              <a:gd name="connsiteX1392" fmla="*/ 4728020 w 6968109"/>
              <a:gd name="connsiteY1392" fmla="*/ 3470815 h 4221385"/>
              <a:gd name="connsiteX1393" fmla="*/ 4736592 w 6968109"/>
              <a:gd name="connsiteY1393" fmla="*/ 3468338 h 4221385"/>
              <a:gd name="connsiteX1394" fmla="*/ 4743927 w 6968109"/>
              <a:gd name="connsiteY1394" fmla="*/ 3465862 h 4221385"/>
              <a:gd name="connsiteX1395" fmla="*/ 4747546 w 6968109"/>
              <a:gd name="connsiteY1395" fmla="*/ 3463385 h 4221385"/>
              <a:gd name="connsiteX1396" fmla="*/ 4741450 w 6968109"/>
              <a:gd name="connsiteY1396" fmla="*/ 3459766 h 4221385"/>
              <a:gd name="connsiteX1397" fmla="*/ 4732878 w 6968109"/>
              <a:gd name="connsiteY1397" fmla="*/ 3454908 h 4221385"/>
              <a:gd name="connsiteX1398" fmla="*/ 4728020 w 6968109"/>
              <a:gd name="connsiteY1398" fmla="*/ 3447574 h 4221385"/>
              <a:gd name="connsiteX1399" fmla="*/ 4723162 w 6968109"/>
              <a:gd name="connsiteY1399" fmla="*/ 3441478 h 4221385"/>
              <a:gd name="connsiteX1400" fmla="*/ 4719543 w 6968109"/>
              <a:gd name="connsiteY1400" fmla="*/ 3435382 h 4221385"/>
              <a:gd name="connsiteX1401" fmla="*/ 4714685 w 6968109"/>
              <a:gd name="connsiteY1401" fmla="*/ 3435382 h 4221385"/>
              <a:gd name="connsiteX1402" fmla="*/ 4714685 w 6968109"/>
              <a:gd name="connsiteY1402" fmla="*/ 3468243 h 4221385"/>
              <a:gd name="connsiteX1403" fmla="*/ 4686681 w 6968109"/>
              <a:gd name="connsiteY1403" fmla="*/ 3465767 h 4221385"/>
              <a:gd name="connsiteX1404" fmla="*/ 4652582 w 6968109"/>
              <a:gd name="connsiteY1404" fmla="*/ 3465767 h 4221385"/>
              <a:gd name="connsiteX1405" fmla="*/ 4619720 w 6968109"/>
              <a:gd name="connsiteY1405" fmla="*/ 3468243 h 4221385"/>
              <a:gd name="connsiteX1406" fmla="*/ 4586859 w 6968109"/>
              <a:gd name="connsiteY1406" fmla="*/ 3470720 h 4221385"/>
              <a:gd name="connsiteX1407" fmla="*/ 4555141 w 6968109"/>
              <a:gd name="connsiteY1407" fmla="*/ 3476816 h 4221385"/>
              <a:gd name="connsiteX1408" fmla="*/ 4533234 w 6968109"/>
              <a:gd name="connsiteY1408" fmla="*/ 3485388 h 4221385"/>
              <a:gd name="connsiteX1409" fmla="*/ 4528376 w 6968109"/>
              <a:gd name="connsiteY1409" fmla="*/ 3487865 h 4221385"/>
              <a:gd name="connsiteX1410" fmla="*/ 4528376 w 6968109"/>
              <a:gd name="connsiteY1410" fmla="*/ 3492722 h 4221385"/>
              <a:gd name="connsiteX1411" fmla="*/ 4527137 w 6968109"/>
              <a:gd name="connsiteY1411" fmla="*/ 3496342 h 4221385"/>
              <a:gd name="connsiteX1412" fmla="*/ 4527137 w 6968109"/>
              <a:gd name="connsiteY1412" fmla="*/ 3503676 h 4221385"/>
              <a:gd name="connsiteX1413" fmla="*/ 4524661 w 6968109"/>
              <a:gd name="connsiteY1413" fmla="*/ 3506153 h 4221385"/>
              <a:gd name="connsiteX1414" fmla="*/ 4522185 w 6968109"/>
              <a:gd name="connsiteY1414" fmla="*/ 3509772 h 4221385"/>
              <a:gd name="connsiteX1415" fmla="*/ 4517327 w 6968109"/>
              <a:gd name="connsiteY1415" fmla="*/ 3512249 h 4221385"/>
              <a:gd name="connsiteX1416" fmla="*/ 4513707 w 6968109"/>
              <a:gd name="connsiteY1416" fmla="*/ 3514725 h 4221385"/>
              <a:gd name="connsiteX1417" fmla="*/ 4503992 w 6968109"/>
              <a:gd name="connsiteY1417" fmla="*/ 3519583 h 4221385"/>
              <a:gd name="connsiteX1418" fmla="*/ 4491800 w 6968109"/>
              <a:gd name="connsiteY1418" fmla="*/ 3525679 h 4221385"/>
              <a:gd name="connsiteX1419" fmla="*/ 4478369 w 6968109"/>
              <a:gd name="connsiteY1419" fmla="*/ 3530537 h 4221385"/>
              <a:gd name="connsiteX1420" fmla="*/ 4473512 w 6968109"/>
              <a:gd name="connsiteY1420" fmla="*/ 3534156 h 4221385"/>
              <a:gd name="connsiteX1421" fmla="*/ 4473512 w 6968109"/>
              <a:gd name="connsiteY1421" fmla="*/ 3539014 h 4221385"/>
              <a:gd name="connsiteX1422" fmla="*/ 4479608 w 6968109"/>
              <a:gd name="connsiteY1422" fmla="*/ 3539014 h 4221385"/>
              <a:gd name="connsiteX1423" fmla="*/ 4484466 w 6968109"/>
              <a:gd name="connsiteY1423" fmla="*/ 3541490 h 4221385"/>
              <a:gd name="connsiteX1424" fmla="*/ 4489323 w 6968109"/>
              <a:gd name="connsiteY1424" fmla="*/ 3541490 h 4221385"/>
              <a:gd name="connsiteX1425" fmla="*/ 4492943 w 6968109"/>
              <a:gd name="connsiteY1425" fmla="*/ 3543967 h 4221385"/>
              <a:gd name="connsiteX1426" fmla="*/ 4495419 w 6968109"/>
              <a:gd name="connsiteY1426" fmla="*/ 3534251 h 4221385"/>
              <a:gd name="connsiteX1427" fmla="*/ 4497896 w 6968109"/>
              <a:gd name="connsiteY1427" fmla="*/ 3530632 h 4221385"/>
              <a:gd name="connsiteX1428" fmla="*/ 4500372 w 6968109"/>
              <a:gd name="connsiteY1428" fmla="*/ 3525774 h 4221385"/>
              <a:gd name="connsiteX1429" fmla="*/ 4503992 w 6968109"/>
              <a:gd name="connsiteY1429" fmla="*/ 3523298 h 4221385"/>
              <a:gd name="connsiteX1430" fmla="*/ 4506468 w 6968109"/>
              <a:gd name="connsiteY1430" fmla="*/ 3519678 h 4221385"/>
              <a:gd name="connsiteX1431" fmla="*/ 4513803 w 6968109"/>
              <a:gd name="connsiteY1431" fmla="*/ 3514821 h 4221385"/>
              <a:gd name="connsiteX1432" fmla="*/ 4516279 w 6968109"/>
              <a:gd name="connsiteY1432" fmla="*/ 3517297 h 4221385"/>
              <a:gd name="connsiteX1433" fmla="*/ 4517517 w 6968109"/>
              <a:gd name="connsiteY1433" fmla="*/ 3517297 h 4221385"/>
              <a:gd name="connsiteX1434" fmla="*/ 4519994 w 6968109"/>
              <a:gd name="connsiteY1434" fmla="*/ 3517297 h 4221385"/>
              <a:gd name="connsiteX1435" fmla="*/ 4522470 w 6968109"/>
              <a:gd name="connsiteY1435" fmla="*/ 3519773 h 4221385"/>
              <a:gd name="connsiteX1436" fmla="*/ 4533424 w 6968109"/>
              <a:gd name="connsiteY1436" fmla="*/ 3536823 h 4221385"/>
              <a:gd name="connsiteX1437" fmla="*/ 4538282 w 6968109"/>
              <a:gd name="connsiteY1437" fmla="*/ 3555111 h 4221385"/>
              <a:gd name="connsiteX1438" fmla="*/ 4538282 w 6968109"/>
              <a:gd name="connsiteY1438" fmla="*/ 3577019 h 4221385"/>
              <a:gd name="connsiteX1439" fmla="*/ 4513898 w 6968109"/>
              <a:gd name="connsiteY1439" fmla="*/ 3572161 h 4221385"/>
              <a:gd name="connsiteX1440" fmla="*/ 4513898 w 6968109"/>
              <a:gd name="connsiteY1440" fmla="*/ 3577019 h 4221385"/>
              <a:gd name="connsiteX1441" fmla="*/ 4516374 w 6968109"/>
              <a:gd name="connsiteY1441" fmla="*/ 3581876 h 4221385"/>
              <a:gd name="connsiteX1442" fmla="*/ 4517612 w 6968109"/>
              <a:gd name="connsiteY1442" fmla="*/ 3585496 h 4221385"/>
              <a:gd name="connsiteX1443" fmla="*/ 4520089 w 6968109"/>
              <a:gd name="connsiteY1443" fmla="*/ 3590354 h 4221385"/>
              <a:gd name="connsiteX1444" fmla="*/ 4522566 w 6968109"/>
              <a:gd name="connsiteY1444" fmla="*/ 3596450 h 4221385"/>
              <a:gd name="connsiteX1445" fmla="*/ 4516469 w 6968109"/>
              <a:gd name="connsiteY1445" fmla="*/ 3596450 h 4221385"/>
              <a:gd name="connsiteX1446" fmla="*/ 4511612 w 6968109"/>
              <a:gd name="connsiteY1446" fmla="*/ 3596450 h 4221385"/>
              <a:gd name="connsiteX1447" fmla="*/ 4509135 w 6968109"/>
              <a:gd name="connsiteY1447" fmla="*/ 3598926 h 4221385"/>
              <a:gd name="connsiteX1448" fmla="*/ 4506659 w 6968109"/>
              <a:gd name="connsiteY1448" fmla="*/ 3598926 h 4221385"/>
              <a:gd name="connsiteX1449" fmla="*/ 4504182 w 6968109"/>
              <a:gd name="connsiteY1449" fmla="*/ 3603784 h 4221385"/>
              <a:gd name="connsiteX1450" fmla="*/ 4502944 w 6968109"/>
              <a:gd name="connsiteY1450" fmla="*/ 3606260 h 4221385"/>
              <a:gd name="connsiteX1451" fmla="*/ 4506563 w 6968109"/>
              <a:gd name="connsiteY1451" fmla="*/ 3606260 h 4221385"/>
              <a:gd name="connsiteX1452" fmla="*/ 4519994 w 6968109"/>
              <a:gd name="connsiteY1452" fmla="*/ 3617214 h 4221385"/>
              <a:gd name="connsiteX1453" fmla="*/ 4530947 w 6968109"/>
              <a:gd name="connsiteY1453" fmla="*/ 3618452 h 4221385"/>
              <a:gd name="connsiteX1454" fmla="*/ 4544378 w 6968109"/>
              <a:gd name="connsiteY1454" fmla="*/ 3620929 h 4221385"/>
              <a:gd name="connsiteX1455" fmla="*/ 4562666 w 6968109"/>
              <a:gd name="connsiteY1455" fmla="*/ 3625787 h 4221385"/>
              <a:gd name="connsiteX1456" fmla="*/ 4573619 w 6968109"/>
              <a:gd name="connsiteY1456" fmla="*/ 3631883 h 4221385"/>
              <a:gd name="connsiteX1457" fmla="*/ 4589431 w 6968109"/>
              <a:gd name="connsiteY1457" fmla="*/ 3642836 h 4221385"/>
              <a:gd name="connsiteX1458" fmla="*/ 4601623 w 6968109"/>
              <a:gd name="connsiteY1458" fmla="*/ 3652552 h 4221385"/>
              <a:gd name="connsiteX1459" fmla="*/ 4615053 w 6968109"/>
              <a:gd name="connsiteY1459" fmla="*/ 3661124 h 4221385"/>
              <a:gd name="connsiteX1460" fmla="*/ 4606481 w 6968109"/>
              <a:gd name="connsiteY1460" fmla="*/ 3685508 h 4221385"/>
              <a:gd name="connsiteX1461" fmla="*/ 4595527 w 6968109"/>
              <a:gd name="connsiteY1461" fmla="*/ 3709892 h 4221385"/>
              <a:gd name="connsiteX1462" fmla="*/ 4589431 w 6968109"/>
              <a:gd name="connsiteY1462" fmla="*/ 3705034 h 4221385"/>
              <a:gd name="connsiteX1463" fmla="*/ 4586954 w 6968109"/>
              <a:gd name="connsiteY1463" fmla="*/ 3703796 h 4221385"/>
              <a:gd name="connsiteX1464" fmla="*/ 4582097 w 6968109"/>
              <a:gd name="connsiteY1464" fmla="*/ 3701320 h 4221385"/>
              <a:gd name="connsiteX1465" fmla="*/ 4579620 w 6968109"/>
              <a:gd name="connsiteY1465" fmla="*/ 3698843 h 4221385"/>
              <a:gd name="connsiteX1466" fmla="*/ 4576001 w 6968109"/>
              <a:gd name="connsiteY1466" fmla="*/ 3696367 h 4221385"/>
              <a:gd name="connsiteX1467" fmla="*/ 4571143 w 6968109"/>
              <a:gd name="connsiteY1467" fmla="*/ 3693890 h 4221385"/>
              <a:gd name="connsiteX1468" fmla="*/ 4568667 w 6968109"/>
              <a:gd name="connsiteY1468" fmla="*/ 3701225 h 4221385"/>
              <a:gd name="connsiteX1469" fmla="*/ 4566190 w 6968109"/>
              <a:gd name="connsiteY1469" fmla="*/ 3707321 h 4221385"/>
              <a:gd name="connsiteX1470" fmla="*/ 4564952 w 6968109"/>
              <a:gd name="connsiteY1470" fmla="*/ 3712178 h 4221385"/>
              <a:gd name="connsiteX1471" fmla="*/ 4560094 w 6968109"/>
              <a:gd name="connsiteY1471" fmla="*/ 3714655 h 4221385"/>
              <a:gd name="connsiteX1472" fmla="*/ 4555236 w 6968109"/>
              <a:gd name="connsiteY1472" fmla="*/ 3715893 h 4221385"/>
              <a:gd name="connsiteX1473" fmla="*/ 4546664 w 6968109"/>
              <a:gd name="connsiteY1473" fmla="*/ 3718370 h 4221385"/>
              <a:gd name="connsiteX1474" fmla="*/ 4546664 w 6968109"/>
              <a:gd name="connsiteY1474" fmla="*/ 3707416 h 4221385"/>
              <a:gd name="connsiteX1475" fmla="*/ 4546664 w 6968109"/>
              <a:gd name="connsiteY1475" fmla="*/ 3698843 h 4221385"/>
              <a:gd name="connsiteX1476" fmla="*/ 4546664 w 6968109"/>
              <a:gd name="connsiteY1476" fmla="*/ 3691509 h 4221385"/>
              <a:gd name="connsiteX1477" fmla="*/ 4546664 w 6968109"/>
              <a:gd name="connsiteY1477" fmla="*/ 3690271 h 4221385"/>
              <a:gd name="connsiteX1478" fmla="*/ 4535710 w 6968109"/>
              <a:gd name="connsiteY1478" fmla="*/ 3669602 h 4221385"/>
              <a:gd name="connsiteX1479" fmla="*/ 4517422 w 6968109"/>
              <a:gd name="connsiteY1479" fmla="*/ 3667125 h 4221385"/>
              <a:gd name="connsiteX1480" fmla="*/ 4506468 w 6968109"/>
              <a:gd name="connsiteY1480" fmla="*/ 3665887 h 4221385"/>
              <a:gd name="connsiteX1481" fmla="*/ 4495514 w 6968109"/>
              <a:gd name="connsiteY1481" fmla="*/ 3663410 h 4221385"/>
              <a:gd name="connsiteX1482" fmla="*/ 4482084 w 6968109"/>
              <a:gd name="connsiteY1482" fmla="*/ 3658553 h 4221385"/>
              <a:gd name="connsiteX1483" fmla="*/ 4482084 w 6968109"/>
              <a:gd name="connsiteY1483" fmla="*/ 3652457 h 4221385"/>
              <a:gd name="connsiteX1484" fmla="*/ 4479608 w 6968109"/>
              <a:gd name="connsiteY1484" fmla="*/ 3645122 h 4221385"/>
              <a:gd name="connsiteX1485" fmla="*/ 4478369 w 6968109"/>
              <a:gd name="connsiteY1485" fmla="*/ 3641503 h 4221385"/>
              <a:gd name="connsiteX1486" fmla="*/ 4475893 w 6968109"/>
              <a:gd name="connsiteY1486" fmla="*/ 3639026 h 4221385"/>
              <a:gd name="connsiteX1487" fmla="*/ 4468559 w 6968109"/>
              <a:gd name="connsiteY1487" fmla="*/ 3636550 h 4221385"/>
              <a:gd name="connsiteX1488" fmla="*/ 4462463 w 6968109"/>
              <a:gd name="connsiteY1488" fmla="*/ 3636550 h 4221385"/>
              <a:gd name="connsiteX1489" fmla="*/ 4453890 w 6968109"/>
              <a:gd name="connsiteY1489" fmla="*/ 3634073 h 4221385"/>
              <a:gd name="connsiteX1490" fmla="*/ 4453890 w 6968109"/>
              <a:gd name="connsiteY1490" fmla="*/ 3630454 h 4221385"/>
              <a:gd name="connsiteX1491" fmla="*/ 4449033 w 6968109"/>
              <a:gd name="connsiteY1491" fmla="*/ 3630454 h 4221385"/>
              <a:gd name="connsiteX1492" fmla="*/ 4455128 w 6968109"/>
              <a:gd name="connsiteY1492" fmla="*/ 3649980 h 4221385"/>
              <a:gd name="connsiteX1493" fmla="*/ 4459986 w 6968109"/>
              <a:gd name="connsiteY1493" fmla="*/ 3669506 h 4221385"/>
              <a:gd name="connsiteX1494" fmla="*/ 4457510 w 6968109"/>
              <a:gd name="connsiteY1494" fmla="*/ 3687794 h 4221385"/>
              <a:gd name="connsiteX1495" fmla="*/ 4448937 w 6968109"/>
              <a:gd name="connsiteY1495" fmla="*/ 3691414 h 4221385"/>
              <a:gd name="connsiteX1496" fmla="*/ 4440365 w 6968109"/>
              <a:gd name="connsiteY1496" fmla="*/ 3696272 h 4221385"/>
              <a:gd name="connsiteX1497" fmla="*/ 4433030 w 6968109"/>
              <a:gd name="connsiteY1497" fmla="*/ 3703606 h 4221385"/>
              <a:gd name="connsiteX1498" fmla="*/ 4418457 w 6968109"/>
              <a:gd name="connsiteY1498" fmla="*/ 3698748 h 4221385"/>
              <a:gd name="connsiteX1499" fmla="*/ 4418457 w 6968109"/>
              <a:gd name="connsiteY1499" fmla="*/ 3674364 h 4221385"/>
              <a:gd name="connsiteX1500" fmla="*/ 4380738 w 6968109"/>
              <a:gd name="connsiteY1500" fmla="*/ 3667030 h 4221385"/>
              <a:gd name="connsiteX1501" fmla="*/ 4380738 w 6968109"/>
              <a:gd name="connsiteY1501" fmla="*/ 3691414 h 4221385"/>
              <a:gd name="connsiteX1502" fmla="*/ 4373404 w 6968109"/>
              <a:gd name="connsiteY1502" fmla="*/ 3696272 h 4221385"/>
              <a:gd name="connsiteX1503" fmla="*/ 4370928 w 6968109"/>
              <a:gd name="connsiteY1503" fmla="*/ 3698748 h 4221385"/>
              <a:gd name="connsiteX1504" fmla="*/ 4367308 w 6968109"/>
              <a:gd name="connsiteY1504" fmla="*/ 3698748 h 4221385"/>
              <a:gd name="connsiteX1505" fmla="*/ 4362450 w 6968109"/>
              <a:gd name="connsiteY1505" fmla="*/ 3701225 h 4221385"/>
              <a:gd name="connsiteX1506" fmla="*/ 4356354 w 6968109"/>
              <a:gd name="connsiteY1506" fmla="*/ 3703701 h 4221385"/>
              <a:gd name="connsiteX1507" fmla="*/ 4335685 w 6968109"/>
              <a:gd name="connsiteY1507" fmla="*/ 3693986 h 4221385"/>
              <a:gd name="connsiteX1508" fmla="*/ 4313778 w 6968109"/>
              <a:gd name="connsiteY1508" fmla="*/ 3690366 h 4221385"/>
              <a:gd name="connsiteX1509" fmla="*/ 4291870 w 6968109"/>
              <a:gd name="connsiteY1509" fmla="*/ 3687890 h 4221385"/>
              <a:gd name="connsiteX1510" fmla="*/ 4280916 w 6968109"/>
              <a:gd name="connsiteY1510" fmla="*/ 3665982 h 4221385"/>
              <a:gd name="connsiteX1511" fmla="*/ 4265105 w 6968109"/>
              <a:gd name="connsiteY1511" fmla="*/ 3647694 h 4221385"/>
              <a:gd name="connsiteX1512" fmla="*/ 4243197 w 6968109"/>
              <a:gd name="connsiteY1512" fmla="*/ 3634264 h 4221385"/>
              <a:gd name="connsiteX1513" fmla="*/ 4218813 w 6968109"/>
              <a:gd name="connsiteY1513" fmla="*/ 3634264 h 4221385"/>
              <a:gd name="connsiteX1514" fmla="*/ 4194429 w 6968109"/>
              <a:gd name="connsiteY1514" fmla="*/ 3598926 h 4221385"/>
              <a:gd name="connsiteX1515" fmla="*/ 4187095 w 6968109"/>
              <a:gd name="connsiteY1515" fmla="*/ 3601403 h 4221385"/>
              <a:gd name="connsiteX1516" fmla="*/ 4180999 w 6968109"/>
              <a:gd name="connsiteY1516" fmla="*/ 3603879 h 4221385"/>
              <a:gd name="connsiteX1517" fmla="*/ 4174903 w 6968109"/>
              <a:gd name="connsiteY1517" fmla="*/ 3603879 h 4221385"/>
              <a:gd name="connsiteX1518" fmla="*/ 4162711 w 6968109"/>
              <a:gd name="connsiteY1518" fmla="*/ 3603879 h 4221385"/>
              <a:gd name="connsiteX1519" fmla="*/ 4162711 w 6968109"/>
              <a:gd name="connsiteY1519" fmla="*/ 3599021 h 4221385"/>
              <a:gd name="connsiteX1520" fmla="*/ 4162711 w 6968109"/>
              <a:gd name="connsiteY1520" fmla="*/ 3596545 h 4221385"/>
              <a:gd name="connsiteX1521" fmla="*/ 4162711 w 6968109"/>
              <a:gd name="connsiteY1521" fmla="*/ 3594068 h 4221385"/>
              <a:gd name="connsiteX1522" fmla="*/ 4161473 w 6968109"/>
              <a:gd name="connsiteY1522" fmla="*/ 3592830 h 4221385"/>
              <a:gd name="connsiteX1523" fmla="*/ 4158996 w 6968109"/>
              <a:gd name="connsiteY1523" fmla="*/ 3590354 h 4221385"/>
              <a:gd name="connsiteX1524" fmla="*/ 4158876 w 6968109"/>
              <a:gd name="connsiteY1524" fmla="*/ 3590415 h 4221385"/>
              <a:gd name="connsiteX1525" fmla="*/ 4154921 w 6968109"/>
              <a:gd name="connsiteY1525" fmla="*/ 3563286 h 4221385"/>
              <a:gd name="connsiteX1526" fmla="*/ 4150295 w 6968109"/>
              <a:gd name="connsiteY1526" fmla="*/ 3505929 h 4221385"/>
              <a:gd name="connsiteX1527" fmla="*/ 4151220 w 6968109"/>
              <a:gd name="connsiteY1527" fmla="*/ 3455972 h 4221385"/>
              <a:gd name="connsiteX1528" fmla="*/ 4183600 w 6968109"/>
              <a:gd name="connsiteY1528" fmla="*/ 3458748 h 4221385"/>
              <a:gd name="connsiteX1529" fmla="*/ 4189150 w 6968109"/>
              <a:gd name="connsiteY1529" fmla="*/ 3441170 h 4221385"/>
              <a:gd name="connsiteX1530" fmla="*/ 4203953 w 6968109"/>
              <a:gd name="connsiteY1530" fmla="*/ 3391213 h 4221385"/>
              <a:gd name="connsiteX1531" fmla="*/ 4204878 w 6968109"/>
              <a:gd name="connsiteY1531" fmla="*/ 3375487 h 4221385"/>
              <a:gd name="connsiteX1532" fmla="*/ 4198403 w 6968109"/>
              <a:gd name="connsiteY1532" fmla="*/ 3367159 h 4221385"/>
              <a:gd name="connsiteX1533" fmla="*/ 4179899 w 6968109"/>
              <a:gd name="connsiteY1533" fmla="*/ 3347732 h 4221385"/>
              <a:gd name="connsiteX1534" fmla="*/ 4198403 w 6968109"/>
              <a:gd name="connsiteY1534" fmla="*/ 3332005 h 4221385"/>
              <a:gd name="connsiteX1535" fmla="*/ 4208577 w 6968109"/>
              <a:gd name="connsiteY1535" fmla="*/ 3316279 h 4221385"/>
              <a:gd name="connsiteX1536" fmla="*/ 4256684 w 6968109"/>
              <a:gd name="connsiteY1536" fmla="*/ 3319053 h 4221385"/>
              <a:gd name="connsiteX1537" fmla="*/ 4267787 w 6968109"/>
              <a:gd name="connsiteY1537" fmla="*/ 3270946 h 4221385"/>
              <a:gd name="connsiteX1538" fmla="*/ 4264086 w 6968109"/>
              <a:gd name="connsiteY1538" fmla="*/ 3223765 h 4221385"/>
              <a:gd name="connsiteX1539" fmla="*/ 4321443 w 6968109"/>
              <a:gd name="connsiteY1539" fmla="*/ 3230240 h 4221385"/>
              <a:gd name="connsiteX1540" fmla="*/ 4398229 w 6968109"/>
              <a:gd name="connsiteY1540" fmla="*/ 3278348 h 4221385"/>
              <a:gd name="connsiteX1541" fmla="*/ 4454661 w 6968109"/>
              <a:gd name="connsiteY1541" fmla="*/ 3295925 h 4221385"/>
              <a:gd name="connsiteX1542" fmla="*/ 4446336 w 6968109"/>
              <a:gd name="connsiteY1542" fmla="*/ 3271871 h 4221385"/>
              <a:gd name="connsiteX1543" fmla="*/ 4519421 w 6968109"/>
              <a:gd name="connsiteY1543" fmla="*/ 3282048 h 4221385"/>
              <a:gd name="connsiteX1544" fmla="*/ 4526821 w 6968109"/>
              <a:gd name="connsiteY1544" fmla="*/ 3260770 h 4221385"/>
              <a:gd name="connsiteX1545" fmla="*/ 4479642 w 6968109"/>
              <a:gd name="connsiteY1545" fmla="*/ 3244119 h 4221385"/>
              <a:gd name="connsiteX1546" fmla="*/ 4561052 w 6968109"/>
              <a:gd name="connsiteY1546" fmla="*/ 3242268 h 4221385"/>
              <a:gd name="connsiteX1547" fmla="*/ 4559202 w 6968109"/>
              <a:gd name="connsiteY1547" fmla="*/ 3219139 h 4221385"/>
              <a:gd name="connsiteX1548" fmla="*/ 4537924 w 6968109"/>
              <a:gd name="connsiteY1548" fmla="*/ 3216365 h 4221385"/>
              <a:gd name="connsiteX1549" fmla="*/ 4521271 w 6968109"/>
              <a:gd name="connsiteY1549" fmla="*/ 3202487 h 4221385"/>
              <a:gd name="connsiteX1550" fmla="*/ 4577705 w 6968109"/>
              <a:gd name="connsiteY1550" fmla="*/ 3181210 h 4221385"/>
              <a:gd name="connsiteX1551" fmla="*/ 4529597 w 6968109"/>
              <a:gd name="connsiteY1551" fmla="*/ 3146979 h 4221385"/>
              <a:gd name="connsiteX1552" fmla="*/ 4492593 w 6968109"/>
              <a:gd name="connsiteY1552" fmla="*/ 3133103 h 4221385"/>
              <a:gd name="connsiteX1553" fmla="*/ 4517570 w 6968109"/>
              <a:gd name="connsiteY1553" fmla="*/ 3132177 h 4221385"/>
              <a:gd name="connsiteX1554" fmla="*/ 4567527 w 6968109"/>
              <a:gd name="connsiteY1554" fmla="*/ 3143280 h 4221385"/>
              <a:gd name="connsiteX1555" fmla="*/ 4588806 w 6968109"/>
              <a:gd name="connsiteY1555" fmla="*/ 3146979 h 4221385"/>
              <a:gd name="connsiteX1556" fmla="*/ 4583255 w 6968109"/>
              <a:gd name="connsiteY1556" fmla="*/ 3199712 h 4221385"/>
              <a:gd name="connsiteX1557" fmla="*/ 4581404 w 6968109"/>
              <a:gd name="connsiteY1557" fmla="*/ 3282048 h 4221385"/>
              <a:gd name="connsiteX1558" fmla="*/ 4584180 w 6968109"/>
              <a:gd name="connsiteY1558" fmla="*/ 3336631 h 4221385"/>
              <a:gd name="connsiteX1559" fmla="*/ 4603607 w 6968109"/>
              <a:gd name="connsiteY1559" fmla="*/ 3341256 h 4221385"/>
              <a:gd name="connsiteX1560" fmla="*/ 4698895 w 6968109"/>
              <a:gd name="connsiteY1560" fmla="*/ 3338481 h 4221385"/>
              <a:gd name="connsiteX1561" fmla="*/ 4696121 w 6968109"/>
              <a:gd name="connsiteY1561" fmla="*/ 3229316 h 4221385"/>
              <a:gd name="connsiteX1562" fmla="*/ 4708148 w 6968109"/>
              <a:gd name="connsiteY1562" fmla="*/ 3163632 h 4221385"/>
              <a:gd name="connsiteX1563" fmla="*/ 4722948 w 6968109"/>
              <a:gd name="connsiteY1563" fmla="*/ 3197861 h 4221385"/>
              <a:gd name="connsiteX1564" fmla="*/ 4718324 w 6968109"/>
              <a:gd name="connsiteY1564" fmla="*/ 3170109 h 4221385"/>
              <a:gd name="connsiteX1565" fmla="*/ 4726649 w 6968109"/>
              <a:gd name="connsiteY1565" fmla="*/ 3159006 h 4221385"/>
              <a:gd name="connsiteX1566" fmla="*/ 4729425 w 6968109"/>
              <a:gd name="connsiteY1566" fmla="*/ 3136803 h 4221385"/>
              <a:gd name="connsiteX1567" fmla="*/ 4738676 w 6968109"/>
              <a:gd name="connsiteY1567" fmla="*/ 3095171 h 4221385"/>
              <a:gd name="connsiteX1568" fmla="*/ 4742377 w 6968109"/>
              <a:gd name="connsiteY1568" fmla="*/ 3149755 h 4221385"/>
              <a:gd name="connsiteX1569" fmla="*/ 4745153 w 6968109"/>
              <a:gd name="connsiteY1569" fmla="*/ 3190461 h 4221385"/>
              <a:gd name="connsiteX1570" fmla="*/ 4758105 w 6968109"/>
              <a:gd name="connsiteY1570" fmla="*/ 3208037 h 4221385"/>
              <a:gd name="connsiteX1571" fmla="*/ 4759030 w 6968109"/>
              <a:gd name="connsiteY1571" fmla="*/ 3182134 h 4221385"/>
              <a:gd name="connsiteX1572" fmla="*/ 4784007 w 6968109"/>
              <a:gd name="connsiteY1572" fmla="*/ 3183984 h 4221385"/>
              <a:gd name="connsiteX1573" fmla="*/ 4817312 w 6968109"/>
              <a:gd name="connsiteY1573" fmla="*/ 3216365 h 4221385"/>
              <a:gd name="connsiteX1574" fmla="*/ 4775681 w 6968109"/>
              <a:gd name="connsiteY1574" fmla="*/ 3226541 h 4221385"/>
              <a:gd name="connsiteX1575" fmla="*/ 4723875 w 6968109"/>
              <a:gd name="connsiteY1575" fmla="*/ 3197861 h 4221385"/>
              <a:gd name="connsiteX1576" fmla="*/ 4796035 w 6968109"/>
              <a:gd name="connsiteY1576" fmla="*/ 3233941 h 4221385"/>
              <a:gd name="connsiteX1577" fmla="*/ 4817312 w 6968109"/>
              <a:gd name="connsiteY1577" fmla="*/ 3223765 h 4221385"/>
              <a:gd name="connsiteX1578" fmla="*/ 4834891 w 6968109"/>
              <a:gd name="connsiteY1578" fmla="*/ 3221914 h 4221385"/>
              <a:gd name="connsiteX1579" fmla="*/ 4853392 w 6968109"/>
              <a:gd name="connsiteY1579" fmla="*/ 3214514 h 4221385"/>
              <a:gd name="connsiteX1580" fmla="*/ 4868195 w 6968109"/>
              <a:gd name="connsiteY1580" fmla="*/ 3217288 h 4221385"/>
              <a:gd name="connsiteX1581" fmla="*/ 4871896 w 6968109"/>
              <a:gd name="connsiteY1581" fmla="*/ 3223765 h 4221385"/>
              <a:gd name="connsiteX1582" fmla="*/ 4896873 w 6968109"/>
              <a:gd name="connsiteY1582" fmla="*/ 3234866 h 4221385"/>
              <a:gd name="connsiteX1583" fmla="*/ 4915376 w 6968109"/>
              <a:gd name="connsiteY1583" fmla="*/ 3233941 h 4221385"/>
              <a:gd name="connsiteX1584" fmla="*/ 4934803 w 6968109"/>
              <a:gd name="connsiteY1584" fmla="*/ 3240418 h 4221385"/>
              <a:gd name="connsiteX1585" fmla="*/ 4955157 w 6968109"/>
              <a:gd name="connsiteY1585" fmla="*/ 3248743 h 4221385"/>
              <a:gd name="connsiteX1586" fmla="*/ 4979210 w 6968109"/>
              <a:gd name="connsiteY1586" fmla="*/ 3253370 h 4221385"/>
              <a:gd name="connsiteX1587" fmla="*/ 4999562 w 6968109"/>
              <a:gd name="connsiteY1587" fmla="*/ 3254293 h 4221385"/>
              <a:gd name="connsiteX1588" fmla="*/ 5025466 w 6968109"/>
              <a:gd name="connsiteY1588" fmla="*/ 3264471 h 4221385"/>
              <a:gd name="connsiteX1589" fmla="*/ 5055071 w 6968109"/>
              <a:gd name="connsiteY1589" fmla="*/ 3267245 h 4221385"/>
              <a:gd name="connsiteX1590" fmla="*/ 5066172 w 6968109"/>
              <a:gd name="connsiteY1590" fmla="*/ 3275572 h 4221385"/>
              <a:gd name="connsiteX1591" fmla="*/ 5084674 w 6968109"/>
              <a:gd name="connsiteY1591" fmla="*/ 3275572 h 4221385"/>
              <a:gd name="connsiteX1592" fmla="*/ 5105952 w 6968109"/>
              <a:gd name="connsiteY1592" fmla="*/ 3282048 h 4221385"/>
              <a:gd name="connsiteX1593" fmla="*/ 5123530 w 6968109"/>
              <a:gd name="connsiteY1593" fmla="*/ 3290375 h 4221385"/>
              <a:gd name="connsiteX1594" fmla="*/ 5146658 w 6968109"/>
              <a:gd name="connsiteY1594" fmla="*/ 3294076 h 4221385"/>
              <a:gd name="connsiteX1595" fmla="*/ 5171636 w 6968109"/>
              <a:gd name="connsiteY1595" fmla="*/ 3296850 h 4221385"/>
              <a:gd name="connsiteX1596" fmla="*/ 5187362 w 6968109"/>
              <a:gd name="connsiteY1596" fmla="*/ 3290375 h 4221385"/>
              <a:gd name="connsiteX1597" fmla="*/ 5216967 w 6968109"/>
              <a:gd name="connsiteY1597" fmla="*/ 3297775 h 4221385"/>
              <a:gd name="connsiteX1598" fmla="*/ 5358512 w 6968109"/>
              <a:gd name="connsiteY1598" fmla="*/ 3331081 h 4221385"/>
              <a:gd name="connsiteX1599" fmla="*/ 5440848 w 6968109"/>
              <a:gd name="connsiteY1599" fmla="*/ 3345882 h 4221385"/>
              <a:gd name="connsiteX1600" fmla="*/ 5458427 w 6968109"/>
              <a:gd name="connsiteY1600" fmla="*/ 3285749 h 4221385"/>
              <a:gd name="connsiteX1601" fmla="*/ 5435297 w 6968109"/>
              <a:gd name="connsiteY1601" fmla="*/ 3265396 h 4221385"/>
              <a:gd name="connsiteX1602" fmla="*/ 5303004 w 6968109"/>
              <a:gd name="connsiteY1602" fmla="*/ 3234866 h 4221385"/>
              <a:gd name="connsiteX1603" fmla="*/ 5318732 w 6968109"/>
              <a:gd name="connsiteY1603" fmla="*/ 3192311 h 4221385"/>
              <a:gd name="connsiteX1604" fmla="*/ 5370539 w 6968109"/>
              <a:gd name="connsiteY1604" fmla="*/ 3204338 h 4221385"/>
              <a:gd name="connsiteX1605" fmla="*/ 5500056 w 6968109"/>
              <a:gd name="connsiteY1605" fmla="*/ 3234866 h 4221385"/>
              <a:gd name="connsiteX1606" fmla="*/ 5507457 w 6968109"/>
              <a:gd name="connsiteY1606" fmla="*/ 3198786 h 4221385"/>
              <a:gd name="connsiteX1607" fmla="*/ 5454726 w 6968109"/>
              <a:gd name="connsiteY1607" fmla="*/ 3185835 h 4221385"/>
              <a:gd name="connsiteX1608" fmla="*/ 5324281 w 6968109"/>
              <a:gd name="connsiteY1608" fmla="*/ 3155306 h 4221385"/>
              <a:gd name="connsiteX1609" fmla="*/ 5307630 w 6968109"/>
              <a:gd name="connsiteY1609" fmla="*/ 3139579 h 4221385"/>
              <a:gd name="connsiteX1610" fmla="*/ 5289127 w 6968109"/>
              <a:gd name="connsiteY1610" fmla="*/ 3134954 h 4221385"/>
              <a:gd name="connsiteX1611" fmla="*/ 5282652 w 6968109"/>
              <a:gd name="connsiteY1611" fmla="*/ 3144205 h 4221385"/>
              <a:gd name="connsiteX1612" fmla="*/ 5245647 w 6968109"/>
              <a:gd name="connsiteY1612" fmla="*/ 3134954 h 4221385"/>
              <a:gd name="connsiteX1613" fmla="*/ 5208641 w 6968109"/>
              <a:gd name="connsiteY1613" fmla="*/ 3125701 h 4221385"/>
              <a:gd name="connsiteX1614" fmla="*/ 5221593 w 6968109"/>
              <a:gd name="connsiteY1614" fmla="*/ 3072045 h 4221385"/>
              <a:gd name="connsiteX1615" fmla="*/ 5221593 w 6968109"/>
              <a:gd name="connsiteY1615" fmla="*/ 3019312 h 4221385"/>
              <a:gd name="connsiteX1616" fmla="*/ 5117978 w 6968109"/>
              <a:gd name="connsiteY1616" fmla="*/ 3080371 h 4221385"/>
              <a:gd name="connsiteX1617" fmla="*/ 5100402 w 6968109"/>
              <a:gd name="connsiteY1617" fmla="*/ 3047990 h 4221385"/>
              <a:gd name="connsiteX1618" fmla="*/ 5062471 w 6968109"/>
              <a:gd name="connsiteY1618" fmla="*/ 3038739 h 4221385"/>
              <a:gd name="connsiteX1619" fmla="*/ 4923702 w 6968109"/>
              <a:gd name="connsiteY1619" fmla="*/ 3005435 h 4221385"/>
              <a:gd name="connsiteX1620" fmla="*/ 4829339 w 6968109"/>
              <a:gd name="connsiteY1620" fmla="*/ 2988782 h 4221385"/>
              <a:gd name="connsiteX1621" fmla="*/ 4816387 w 6968109"/>
              <a:gd name="connsiteY1621" fmla="*/ 3003585 h 4221385"/>
              <a:gd name="connsiteX1622" fmla="*/ 4787708 w 6968109"/>
              <a:gd name="connsiteY1622" fmla="*/ 2997108 h 4221385"/>
              <a:gd name="connsiteX1623" fmla="*/ 4783083 w 6968109"/>
              <a:gd name="connsiteY1623" fmla="*/ 2975830 h 4221385"/>
              <a:gd name="connsiteX1624" fmla="*/ 4751628 w 6968109"/>
              <a:gd name="connsiteY1624" fmla="*/ 2969355 h 4221385"/>
              <a:gd name="connsiteX1625" fmla="*/ 4716473 w 6968109"/>
              <a:gd name="connsiteY1625" fmla="*/ 2931425 h 4221385"/>
              <a:gd name="connsiteX1626" fmla="*/ 4762729 w 6968109"/>
              <a:gd name="connsiteY1626" fmla="*/ 2890719 h 4221385"/>
              <a:gd name="connsiteX1627" fmla="*/ 4776606 w 6968109"/>
              <a:gd name="connsiteY1627" fmla="*/ 2863890 h 4221385"/>
              <a:gd name="connsiteX1628" fmla="*/ 4710923 w 6968109"/>
              <a:gd name="connsiteY1628" fmla="*/ 2850938 h 4221385"/>
              <a:gd name="connsiteX1629" fmla="*/ 4676692 w 6968109"/>
              <a:gd name="connsiteY1629" fmla="*/ 2853714 h 4221385"/>
              <a:gd name="connsiteX1630" fmla="*/ 4638763 w 6968109"/>
              <a:gd name="connsiteY1630" fmla="*/ 2847238 h 4221385"/>
              <a:gd name="connsiteX1631" fmla="*/ 4623036 w 6968109"/>
              <a:gd name="connsiteY1631" fmla="*/ 2835210 h 4221385"/>
              <a:gd name="connsiteX1632" fmla="*/ 4498143 w 6968109"/>
              <a:gd name="connsiteY1632" fmla="*/ 2808383 h 4221385"/>
              <a:gd name="connsiteX1633" fmla="*/ 4479642 w 6968109"/>
              <a:gd name="connsiteY1633" fmla="*/ 2858340 h 4221385"/>
              <a:gd name="connsiteX1634" fmla="*/ 4509245 w 6968109"/>
              <a:gd name="connsiteY1634" fmla="*/ 2879617 h 4221385"/>
              <a:gd name="connsiteX1635" fmla="*/ 4577705 w 6968109"/>
              <a:gd name="connsiteY1635" fmla="*/ 2895345 h 4221385"/>
              <a:gd name="connsiteX1636" fmla="*/ 4568453 w 6968109"/>
              <a:gd name="connsiteY1636" fmla="*/ 2929574 h 4221385"/>
              <a:gd name="connsiteX1637" fmla="*/ 4508319 w 6968109"/>
              <a:gd name="connsiteY1637" fmla="*/ 2915697 h 4221385"/>
              <a:gd name="connsiteX1638" fmla="*/ 4455587 w 6968109"/>
              <a:gd name="connsiteY1638" fmla="*/ 2903671 h 4221385"/>
              <a:gd name="connsiteX1639" fmla="*/ 4439861 w 6968109"/>
              <a:gd name="connsiteY1639" fmla="*/ 2901822 h 4221385"/>
              <a:gd name="connsiteX1640" fmla="*/ 4432459 w 6968109"/>
              <a:gd name="connsiteY1640" fmla="*/ 2908297 h 4221385"/>
              <a:gd name="connsiteX1641" fmla="*/ 4423208 w 6968109"/>
              <a:gd name="connsiteY1641" fmla="*/ 2924948 h 4221385"/>
              <a:gd name="connsiteX1642" fmla="*/ 4294616 w 6968109"/>
              <a:gd name="connsiteY1642" fmla="*/ 2893494 h 4221385"/>
              <a:gd name="connsiteX1643" fmla="*/ 4235406 w 6968109"/>
              <a:gd name="connsiteY1643" fmla="*/ 2879617 h 4221385"/>
              <a:gd name="connsiteX1644" fmla="*/ 4228931 w 6968109"/>
              <a:gd name="connsiteY1644" fmla="*/ 2866665 h 4221385"/>
              <a:gd name="connsiteX1645" fmla="*/ 4215054 w 6968109"/>
              <a:gd name="connsiteY1645" fmla="*/ 2846313 h 4221385"/>
              <a:gd name="connsiteX1646" fmla="*/ 4217830 w 6968109"/>
              <a:gd name="connsiteY1646" fmla="*/ 2767677 h 4221385"/>
              <a:gd name="connsiteX1647" fmla="*/ 4206728 w 6968109"/>
              <a:gd name="connsiteY1647" fmla="*/ 2747324 h 4221385"/>
              <a:gd name="connsiteX1648" fmla="*/ 4186374 w 6968109"/>
              <a:gd name="connsiteY1648" fmla="*/ 2737148 h 4221385"/>
              <a:gd name="connsiteX1649" fmla="*/ 4188225 w 6968109"/>
              <a:gd name="connsiteY1649" fmla="*/ 2724196 h 4221385"/>
              <a:gd name="connsiteX1650" fmla="*/ 4177124 w 6968109"/>
              <a:gd name="connsiteY1650" fmla="*/ 2709394 h 4221385"/>
              <a:gd name="connsiteX1651" fmla="*/ 4173423 w 6968109"/>
              <a:gd name="connsiteY1651" fmla="*/ 2689965 h 4221385"/>
              <a:gd name="connsiteX1652" fmla="*/ 4147519 w 6968109"/>
              <a:gd name="connsiteY1652" fmla="*/ 2639085 h 4221385"/>
              <a:gd name="connsiteX1653" fmla="*/ 4119766 w 6968109"/>
              <a:gd name="connsiteY1653" fmla="*/ 2622432 h 4221385"/>
              <a:gd name="connsiteX1654" fmla="*/ 4108665 w 6968109"/>
              <a:gd name="connsiteY1654" fmla="*/ 2610405 h 4221385"/>
              <a:gd name="connsiteX1655" fmla="*/ 4099412 w 6968109"/>
              <a:gd name="connsiteY1655" fmla="*/ 2592829 h 4221385"/>
              <a:gd name="connsiteX1656" fmla="*/ 4081836 w 6968109"/>
              <a:gd name="connsiteY1656" fmla="*/ 2571550 h 4221385"/>
              <a:gd name="connsiteX1657" fmla="*/ 4122542 w 6968109"/>
              <a:gd name="connsiteY1657" fmla="*/ 2567849 h 4221385"/>
              <a:gd name="connsiteX1658" fmla="*/ 4145670 w 6968109"/>
              <a:gd name="connsiteY1658" fmla="*/ 2578950 h 4221385"/>
              <a:gd name="connsiteX1659" fmla="*/ 4168798 w 6968109"/>
              <a:gd name="connsiteY1659" fmla="*/ 2606704 h 4221385"/>
              <a:gd name="connsiteX1660" fmla="*/ 4170648 w 6968109"/>
              <a:gd name="connsiteY1660" fmla="*/ 2568775 h 4221385"/>
              <a:gd name="connsiteX1661" fmla="*/ 4149369 w 6968109"/>
              <a:gd name="connsiteY1661" fmla="*/ 2571550 h 4221385"/>
              <a:gd name="connsiteX1662" fmla="*/ 4138268 w 6968109"/>
              <a:gd name="connsiteY1662" fmla="*/ 2561373 h 4221385"/>
              <a:gd name="connsiteX1663" fmla="*/ 4137343 w 6968109"/>
              <a:gd name="connsiteY1663" fmla="*/ 2548422 h 4221385"/>
              <a:gd name="connsiteX1664" fmla="*/ 4126241 w 6968109"/>
              <a:gd name="connsiteY1664" fmla="*/ 2541946 h 4221385"/>
              <a:gd name="connsiteX1665" fmla="*/ 4123466 w 6968109"/>
              <a:gd name="connsiteY1665" fmla="*/ 2527144 h 4221385"/>
              <a:gd name="connsiteX1666" fmla="*/ 4126241 w 6968109"/>
              <a:gd name="connsiteY1666" fmla="*/ 2504941 h 4221385"/>
              <a:gd name="connsiteX1667" fmla="*/ 4123466 w 6968109"/>
              <a:gd name="connsiteY1667" fmla="*/ 2483664 h 4221385"/>
              <a:gd name="connsiteX1668" fmla="*/ 4135494 w 6968109"/>
              <a:gd name="connsiteY1668" fmla="*/ 2449433 h 4221385"/>
              <a:gd name="connsiteX1669" fmla="*/ 4143819 w 6968109"/>
              <a:gd name="connsiteY1669" fmla="*/ 2411502 h 4221385"/>
              <a:gd name="connsiteX1670" fmla="*/ 4163246 w 6968109"/>
              <a:gd name="connsiteY1670" fmla="*/ 2366172 h 4221385"/>
              <a:gd name="connsiteX1671" fmla="*/ 4160471 w 6968109"/>
              <a:gd name="connsiteY1671" fmla="*/ 2309738 h 4221385"/>
              <a:gd name="connsiteX1672" fmla="*/ 4177124 w 6968109"/>
              <a:gd name="connsiteY1672" fmla="*/ 2284759 h 4221385"/>
              <a:gd name="connsiteX1673" fmla="*/ 4149369 w 6968109"/>
              <a:gd name="connsiteY1673" fmla="*/ 2247756 h 4221385"/>
              <a:gd name="connsiteX1674" fmla="*/ 4111441 w 6968109"/>
              <a:gd name="connsiteY1674" fmla="*/ 2214450 h 4221385"/>
              <a:gd name="connsiteX1675" fmla="*/ 4071660 w 6968109"/>
              <a:gd name="connsiteY1675" fmla="*/ 2177445 h 4221385"/>
              <a:gd name="connsiteX1676" fmla="*/ 4012450 w 6968109"/>
              <a:gd name="connsiteY1676" fmla="*/ 2159867 h 4221385"/>
              <a:gd name="connsiteX1677" fmla="*/ 3955093 w 6968109"/>
              <a:gd name="connsiteY1677" fmla="*/ 2157093 h 4221385"/>
              <a:gd name="connsiteX1678" fmla="*/ 3899586 w 6968109"/>
              <a:gd name="connsiteY1678" fmla="*/ 2160794 h 4221385"/>
              <a:gd name="connsiteX1679" fmla="*/ 3812624 w 6968109"/>
              <a:gd name="connsiteY1679" fmla="*/ 2202423 h 4221385"/>
              <a:gd name="connsiteX1680" fmla="*/ 3762667 w 6968109"/>
              <a:gd name="connsiteY1680" fmla="*/ 2406878 h 4221385"/>
              <a:gd name="connsiteX1681" fmla="*/ 3792270 w 6968109"/>
              <a:gd name="connsiteY1681" fmla="*/ 2431856 h 4221385"/>
              <a:gd name="connsiteX1682" fmla="*/ 3806149 w 6968109"/>
              <a:gd name="connsiteY1682" fmla="*/ 2464235 h 4221385"/>
              <a:gd name="connsiteX1683" fmla="*/ 3828351 w 6968109"/>
              <a:gd name="connsiteY1683" fmla="*/ 2483664 h 4221385"/>
              <a:gd name="connsiteX1684" fmla="*/ 3799672 w 6968109"/>
              <a:gd name="connsiteY1684" fmla="*/ 2513267 h 4221385"/>
              <a:gd name="connsiteX1685" fmla="*/ 3791346 w 6968109"/>
              <a:gd name="connsiteY1685" fmla="*/ 2547496 h 4221385"/>
              <a:gd name="connsiteX1686" fmla="*/ 3757115 w 6968109"/>
              <a:gd name="connsiteY1686" fmla="*/ 2581727 h 4221385"/>
              <a:gd name="connsiteX1687" fmla="*/ 3730288 w 6968109"/>
              <a:gd name="connsiteY1687" fmla="*/ 2603005 h 4221385"/>
              <a:gd name="connsiteX1688" fmla="*/ 3700683 w 6968109"/>
              <a:gd name="connsiteY1688" fmla="*/ 2639085 h 4221385"/>
              <a:gd name="connsiteX1689" fmla="*/ 3682181 w 6968109"/>
              <a:gd name="connsiteY1689" fmla="*/ 2685341 h 4221385"/>
              <a:gd name="connsiteX1690" fmla="*/ 3639625 w 6968109"/>
              <a:gd name="connsiteY1690" fmla="*/ 2832436 h 4221385"/>
              <a:gd name="connsiteX1691" fmla="*/ 3696982 w 6968109"/>
              <a:gd name="connsiteY1691" fmla="*/ 3293149 h 4221385"/>
              <a:gd name="connsiteX1692" fmla="*/ 3657201 w 6968109"/>
              <a:gd name="connsiteY1692" fmla="*/ 3313503 h 4221385"/>
              <a:gd name="connsiteX1693" fmla="*/ 3639625 w 6968109"/>
              <a:gd name="connsiteY1693" fmla="*/ 3392138 h 4221385"/>
              <a:gd name="connsiteX1694" fmla="*/ 3643326 w 6968109"/>
              <a:gd name="connsiteY1694" fmla="*/ 3482801 h 4221385"/>
              <a:gd name="connsiteX1695" fmla="*/ 3684030 w 6968109"/>
              <a:gd name="connsiteY1695" fmla="*/ 3504078 h 4221385"/>
              <a:gd name="connsiteX1696" fmla="*/ 3722886 w 6968109"/>
              <a:gd name="connsiteY1696" fmla="*/ 3505004 h 4221385"/>
              <a:gd name="connsiteX1697" fmla="*/ 3719186 w 6968109"/>
              <a:gd name="connsiteY1697" fmla="*/ 3591041 h 4221385"/>
              <a:gd name="connsiteX1698" fmla="*/ 3734912 w 6968109"/>
              <a:gd name="connsiteY1698" fmla="*/ 3691880 h 4221385"/>
              <a:gd name="connsiteX1699" fmla="*/ 3734998 w 6968109"/>
              <a:gd name="connsiteY1699" fmla="*/ 3692282 h 4221385"/>
              <a:gd name="connsiteX1700" fmla="*/ 3716655 w 6968109"/>
              <a:gd name="connsiteY1700" fmla="*/ 3702844 h 4221385"/>
              <a:gd name="connsiteX1701" fmla="*/ 3686175 w 6968109"/>
              <a:gd name="connsiteY1701" fmla="*/ 3727228 h 4221385"/>
              <a:gd name="connsiteX1702" fmla="*/ 3678841 w 6968109"/>
              <a:gd name="connsiteY1702" fmla="*/ 3735800 h 4221385"/>
              <a:gd name="connsiteX1703" fmla="*/ 3675221 w 6968109"/>
              <a:gd name="connsiteY1703" fmla="*/ 3749231 h 4221385"/>
              <a:gd name="connsiteX1704" fmla="*/ 3667887 w 6968109"/>
              <a:gd name="connsiteY1704" fmla="*/ 3763804 h 4221385"/>
              <a:gd name="connsiteX1705" fmla="*/ 3661791 w 6968109"/>
              <a:gd name="connsiteY1705" fmla="*/ 3773519 h 4221385"/>
              <a:gd name="connsiteX1706" fmla="*/ 3645980 w 6968109"/>
              <a:gd name="connsiteY1706" fmla="*/ 3784473 h 4221385"/>
              <a:gd name="connsiteX1707" fmla="*/ 3627692 w 6968109"/>
              <a:gd name="connsiteY1707" fmla="*/ 3790569 h 4221385"/>
              <a:gd name="connsiteX1708" fmla="*/ 3613118 w 6968109"/>
              <a:gd name="connsiteY1708" fmla="*/ 3801523 h 4221385"/>
              <a:gd name="connsiteX1709" fmla="*/ 3592449 w 6968109"/>
              <a:gd name="connsiteY1709" fmla="*/ 3801523 h 4221385"/>
              <a:gd name="connsiteX1710" fmla="*/ 3592449 w 6968109"/>
              <a:gd name="connsiteY1710" fmla="*/ 3817334 h 4221385"/>
              <a:gd name="connsiteX1711" fmla="*/ 3572923 w 6968109"/>
              <a:gd name="connsiteY1711" fmla="*/ 3824669 h 4221385"/>
              <a:gd name="connsiteX1712" fmla="*/ 3554635 w 6968109"/>
              <a:gd name="connsiteY1712" fmla="*/ 3833241 h 4221385"/>
              <a:gd name="connsiteX1713" fmla="*/ 3537585 w 6968109"/>
              <a:gd name="connsiteY1713" fmla="*/ 3839337 h 4221385"/>
              <a:gd name="connsiteX1714" fmla="*/ 3515678 w 6968109"/>
              <a:gd name="connsiteY1714" fmla="*/ 3844195 h 4221385"/>
              <a:gd name="connsiteX1715" fmla="*/ 3515678 w 6968109"/>
              <a:gd name="connsiteY1715" fmla="*/ 3839337 h 4221385"/>
              <a:gd name="connsiteX1716" fmla="*/ 3515678 w 6968109"/>
              <a:gd name="connsiteY1716" fmla="*/ 3835717 h 4221385"/>
              <a:gd name="connsiteX1717" fmla="*/ 3518154 w 6968109"/>
              <a:gd name="connsiteY1717" fmla="*/ 3833241 h 4221385"/>
              <a:gd name="connsiteX1718" fmla="*/ 3518154 w 6968109"/>
              <a:gd name="connsiteY1718" fmla="*/ 3830765 h 4221385"/>
              <a:gd name="connsiteX1719" fmla="*/ 3518154 w 6968109"/>
              <a:gd name="connsiteY1719" fmla="*/ 3828288 h 4221385"/>
              <a:gd name="connsiteX1720" fmla="*/ 3515678 w 6968109"/>
              <a:gd name="connsiteY1720" fmla="*/ 3825812 h 4221385"/>
              <a:gd name="connsiteX1721" fmla="*/ 3513201 w 6968109"/>
              <a:gd name="connsiteY1721" fmla="*/ 3824573 h 4221385"/>
              <a:gd name="connsiteX1722" fmla="*/ 3515678 w 6968109"/>
              <a:gd name="connsiteY1722" fmla="*/ 3824573 h 4221385"/>
              <a:gd name="connsiteX1723" fmla="*/ 3518154 w 6968109"/>
              <a:gd name="connsiteY1723" fmla="*/ 3817239 h 4221385"/>
              <a:gd name="connsiteX1724" fmla="*/ 3515678 w 6968109"/>
              <a:gd name="connsiteY1724" fmla="*/ 3811143 h 4221385"/>
              <a:gd name="connsiteX1725" fmla="*/ 3515678 w 6968109"/>
              <a:gd name="connsiteY1725" fmla="*/ 3803809 h 4221385"/>
              <a:gd name="connsiteX1726" fmla="*/ 3513201 w 6968109"/>
              <a:gd name="connsiteY1726" fmla="*/ 3808667 h 4221385"/>
              <a:gd name="connsiteX1727" fmla="*/ 3508343 w 6968109"/>
              <a:gd name="connsiteY1727" fmla="*/ 3811143 h 4221385"/>
              <a:gd name="connsiteX1728" fmla="*/ 3505867 w 6968109"/>
              <a:gd name="connsiteY1728" fmla="*/ 3814763 h 4221385"/>
              <a:gd name="connsiteX1729" fmla="*/ 3502247 w 6968109"/>
              <a:gd name="connsiteY1729" fmla="*/ 3817239 h 4221385"/>
              <a:gd name="connsiteX1730" fmla="*/ 3499771 w 6968109"/>
              <a:gd name="connsiteY1730" fmla="*/ 3819716 h 4221385"/>
              <a:gd name="connsiteX1731" fmla="*/ 3499771 w 6968109"/>
              <a:gd name="connsiteY1731" fmla="*/ 3822192 h 4221385"/>
              <a:gd name="connsiteX1732" fmla="*/ 3505867 w 6968109"/>
              <a:gd name="connsiteY1732" fmla="*/ 3822192 h 4221385"/>
              <a:gd name="connsiteX1733" fmla="*/ 3508343 w 6968109"/>
              <a:gd name="connsiteY1733" fmla="*/ 3822192 h 4221385"/>
              <a:gd name="connsiteX1734" fmla="*/ 3510820 w 6968109"/>
              <a:gd name="connsiteY1734" fmla="*/ 3824669 h 4221385"/>
              <a:gd name="connsiteX1735" fmla="*/ 3513296 w 6968109"/>
              <a:gd name="connsiteY1735" fmla="*/ 3824669 h 4221385"/>
              <a:gd name="connsiteX1736" fmla="*/ 3508440 w 6968109"/>
              <a:gd name="connsiteY1736" fmla="*/ 3833241 h 4221385"/>
              <a:gd name="connsiteX1737" fmla="*/ 3502343 w 6968109"/>
              <a:gd name="connsiteY1737" fmla="*/ 3844195 h 4221385"/>
              <a:gd name="connsiteX1738" fmla="*/ 3499866 w 6968109"/>
              <a:gd name="connsiteY1738" fmla="*/ 3855149 h 4221385"/>
              <a:gd name="connsiteX1739" fmla="*/ 3495008 w 6968109"/>
              <a:gd name="connsiteY1739" fmla="*/ 3857625 h 4221385"/>
              <a:gd name="connsiteX1740" fmla="*/ 3491389 w 6968109"/>
              <a:gd name="connsiteY1740" fmla="*/ 3860102 h 4221385"/>
              <a:gd name="connsiteX1741" fmla="*/ 3488912 w 6968109"/>
              <a:gd name="connsiteY1741" fmla="*/ 3857625 h 4221385"/>
              <a:gd name="connsiteX1742" fmla="*/ 3486436 w 6968109"/>
              <a:gd name="connsiteY1742" fmla="*/ 3857625 h 4221385"/>
              <a:gd name="connsiteX1743" fmla="*/ 3483959 w 6968109"/>
              <a:gd name="connsiteY1743" fmla="*/ 3855149 h 4221385"/>
              <a:gd name="connsiteX1744" fmla="*/ 3483959 w 6968109"/>
              <a:gd name="connsiteY1744" fmla="*/ 3852672 h 4221385"/>
              <a:gd name="connsiteX1745" fmla="*/ 3481483 w 6968109"/>
              <a:gd name="connsiteY1745" fmla="*/ 3850196 h 4221385"/>
              <a:gd name="connsiteX1746" fmla="*/ 3477863 w 6968109"/>
              <a:gd name="connsiteY1746" fmla="*/ 3848957 h 4221385"/>
              <a:gd name="connsiteX1747" fmla="*/ 3473006 w 6968109"/>
              <a:gd name="connsiteY1747" fmla="*/ 3846481 h 4221385"/>
              <a:gd name="connsiteX1748" fmla="*/ 3466910 w 6968109"/>
              <a:gd name="connsiteY1748" fmla="*/ 3844004 h 4221385"/>
              <a:gd name="connsiteX1749" fmla="*/ 3464433 w 6968109"/>
              <a:gd name="connsiteY1749" fmla="*/ 3854958 h 4221385"/>
              <a:gd name="connsiteX1750" fmla="*/ 3461957 w 6968109"/>
              <a:gd name="connsiteY1750" fmla="*/ 3863531 h 4221385"/>
              <a:gd name="connsiteX1751" fmla="*/ 3457099 w 6968109"/>
              <a:gd name="connsiteY1751" fmla="*/ 3870865 h 4221385"/>
              <a:gd name="connsiteX1752" fmla="*/ 3453479 w 6968109"/>
              <a:gd name="connsiteY1752" fmla="*/ 3874484 h 4221385"/>
              <a:gd name="connsiteX1753" fmla="*/ 3444907 w 6968109"/>
              <a:gd name="connsiteY1753" fmla="*/ 3876961 h 4221385"/>
              <a:gd name="connsiteX1754" fmla="*/ 3439265 w 6968109"/>
              <a:gd name="connsiteY1754" fmla="*/ 3876961 h 4221385"/>
              <a:gd name="connsiteX1755" fmla="*/ 3449847 w 6968109"/>
              <a:gd name="connsiteY1755" fmla="*/ 3845009 h 4221385"/>
              <a:gd name="connsiteX1756" fmla="*/ 3462518 w 6968109"/>
              <a:gd name="connsiteY1756" fmla="*/ 3820335 h 4221385"/>
              <a:gd name="connsiteX1757" fmla="*/ 3507532 w 6968109"/>
              <a:gd name="connsiteY1757" fmla="*/ 3680623 h 4221385"/>
              <a:gd name="connsiteX1758" fmla="*/ 3507198 w 6968109"/>
              <a:gd name="connsiteY1758" fmla="*/ 3675621 h 4221385"/>
              <a:gd name="connsiteX1759" fmla="*/ 3518870 w 6968109"/>
              <a:gd name="connsiteY1759" fmla="*/ 3658948 h 4221385"/>
              <a:gd name="connsiteX1760" fmla="*/ 3541211 w 6968109"/>
              <a:gd name="connsiteY1760" fmla="*/ 3643944 h 4221385"/>
              <a:gd name="connsiteX1761" fmla="*/ 3544878 w 6968109"/>
              <a:gd name="connsiteY1761" fmla="*/ 3594928 h 4221385"/>
              <a:gd name="connsiteX1762" fmla="*/ 3532874 w 6968109"/>
              <a:gd name="connsiteY1762" fmla="*/ 3514237 h 4221385"/>
              <a:gd name="connsiteX1763" fmla="*/ 3555549 w 6968109"/>
              <a:gd name="connsiteY1763" fmla="*/ 3493563 h 4221385"/>
              <a:gd name="connsiteX1764" fmla="*/ 3573887 w 6968109"/>
              <a:gd name="connsiteY1764" fmla="*/ 3484560 h 4221385"/>
              <a:gd name="connsiteX1765" fmla="*/ 3606230 w 6968109"/>
              <a:gd name="connsiteY1765" fmla="*/ 3376858 h 4221385"/>
              <a:gd name="connsiteX1766" fmla="*/ 3625571 w 6968109"/>
              <a:gd name="connsiteY1766" fmla="*/ 3342847 h 4221385"/>
              <a:gd name="connsiteX1767" fmla="*/ 3632907 w 6968109"/>
              <a:gd name="connsiteY1767" fmla="*/ 3333511 h 4221385"/>
              <a:gd name="connsiteX1768" fmla="*/ 3642243 w 6968109"/>
              <a:gd name="connsiteY1768" fmla="*/ 3232478 h 4221385"/>
              <a:gd name="connsiteX1769" fmla="*/ 3631572 w 6968109"/>
              <a:gd name="connsiteY1769" fmla="*/ 3212472 h 4221385"/>
              <a:gd name="connsiteX1770" fmla="*/ 3538209 w 6968109"/>
              <a:gd name="connsiteY1770" fmla="*/ 3175793 h 4221385"/>
              <a:gd name="connsiteX1771" fmla="*/ 3529541 w 6968109"/>
              <a:gd name="connsiteY1771" fmla="*/ 3172793 h 4221385"/>
              <a:gd name="connsiteX1772" fmla="*/ 3572554 w 6968109"/>
              <a:gd name="connsiteY1772" fmla="*/ 2848021 h 4221385"/>
              <a:gd name="connsiteX1773" fmla="*/ 3569219 w 6968109"/>
              <a:gd name="connsiteY1773" fmla="*/ 2798338 h 4221385"/>
              <a:gd name="connsiteX1774" fmla="*/ 3531207 w 6968109"/>
              <a:gd name="connsiteY1774" fmla="*/ 2615279 h 4221385"/>
              <a:gd name="connsiteX1775" fmla="*/ 3443512 w 6968109"/>
              <a:gd name="connsiteY1775" fmla="*/ 2497242 h 4221385"/>
              <a:gd name="connsiteX1776" fmla="*/ 3455182 w 6968109"/>
              <a:gd name="connsiteY1776" fmla="*/ 2458229 h 4221385"/>
              <a:gd name="connsiteX1777" fmla="*/ 3417171 w 6968109"/>
              <a:gd name="connsiteY1777" fmla="*/ 2429553 h 4221385"/>
              <a:gd name="connsiteX1778" fmla="*/ 3395829 w 6968109"/>
              <a:gd name="connsiteY1778" fmla="*/ 2394209 h 4221385"/>
              <a:gd name="connsiteX1779" fmla="*/ 3398163 w 6968109"/>
              <a:gd name="connsiteY1779" fmla="*/ 2346860 h 4221385"/>
              <a:gd name="connsiteX1780" fmla="*/ 3456183 w 6968109"/>
              <a:gd name="connsiteY1780" fmla="*/ 2334189 h 4221385"/>
              <a:gd name="connsiteX1781" fmla="*/ 3429508 w 6968109"/>
              <a:gd name="connsiteY1781" fmla="*/ 2231156 h 4221385"/>
              <a:gd name="connsiteX1782" fmla="*/ 3380158 w 6968109"/>
              <a:gd name="connsiteY1782" fmla="*/ 2111784 h 4221385"/>
              <a:gd name="connsiteX1783" fmla="*/ 3358818 w 6968109"/>
              <a:gd name="connsiteY1783" fmla="*/ 2086109 h 4221385"/>
              <a:gd name="connsiteX1784" fmla="*/ 3341813 w 6968109"/>
              <a:gd name="connsiteY1784" fmla="*/ 2074439 h 4221385"/>
              <a:gd name="connsiteX1785" fmla="*/ 3100068 w 6968109"/>
              <a:gd name="connsiteY1785" fmla="*/ 2094111 h 4221385"/>
              <a:gd name="connsiteX1786" fmla="*/ 3048718 w 6968109"/>
              <a:gd name="connsiteY1786" fmla="*/ 2156132 h 4221385"/>
              <a:gd name="connsiteX1787" fmla="*/ 3019709 w 6968109"/>
              <a:gd name="connsiteY1787" fmla="*/ 2290841 h 4221385"/>
              <a:gd name="connsiteX1788" fmla="*/ 3021043 w 6968109"/>
              <a:gd name="connsiteY1788" fmla="*/ 2301512 h 4221385"/>
              <a:gd name="connsiteX1789" fmla="*/ 3066391 w 6968109"/>
              <a:gd name="connsiteY1789" fmla="*/ 2371534 h 4221385"/>
              <a:gd name="connsiteX1790" fmla="*/ 3045049 w 6968109"/>
              <a:gd name="connsiteY1790" fmla="*/ 2380871 h 4221385"/>
              <a:gd name="connsiteX1791" fmla="*/ 3074060 w 6968109"/>
              <a:gd name="connsiteY1791" fmla="*/ 2402544 h 4221385"/>
              <a:gd name="connsiteX1792" fmla="*/ 3090065 w 6968109"/>
              <a:gd name="connsiteY1792" fmla="*/ 2423884 h 4221385"/>
              <a:gd name="connsiteX1793" fmla="*/ 3088064 w 6968109"/>
              <a:gd name="connsiteY1793" fmla="*/ 2503243 h 4221385"/>
              <a:gd name="connsiteX1794" fmla="*/ 3094399 w 6968109"/>
              <a:gd name="connsiteY1794" fmla="*/ 2530585 h 4221385"/>
              <a:gd name="connsiteX1795" fmla="*/ 3116740 w 6968109"/>
              <a:gd name="connsiteY1795" fmla="*/ 2510580 h 4221385"/>
              <a:gd name="connsiteX1796" fmla="*/ 3118407 w 6968109"/>
              <a:gd name="connsiteY1796" fmla="*/ 2509246 h 4221385"/>
              <a:gd name="connsiteX1797" fmla="*/ 3154753 w 6968109"/>
              <a:gd name="connsiteY1797" fmla="*/ 2537254 h 4221385"/>
              <a:gd name="connsiteX1798" fmla="*/ 3150084 w 6968109"/>
              <a:gd name="connsiteY1798" fmla="*/ 2540589 h 4221385"/>
              <a:gd name="connsiteX1799" fmla="*/ 3116406 w 6968109"/>
              <a:gd name="connsiteY1799" fmla="*/ 2627617 h 4221385"/>
              <a:gd name="connsiteX1800" fmla="*/ 3115073 w 6968109"/>
              <a:gd name="connsiteY1800" fmla="*/ 2639954 h 4221385"/>
              <a:gd name="connsiteX1801" fmla="*/ 3084396 w 6968109"/>
              <a:gd name="connsiteY1801" fmla="*/ 2721647 h 4221385"/>
              <a:gd name="connsiteX1802" fmla="*/ 3075394 w 6968109"/>
              <a:gd name="connsiteY1802" fmla="*/ 2752657 h 4221385"/>
              <a:gd name="connsiteX1803" fmla="*/ 3054719 w 6968109"/>
              <a:gd name="connsiteY1803" fmla="*/ 2746322 h 4221385"/>
              <a:gd name="connsiteX1804" fmla="*/ 3070058 w 6968109"/>
              <a:gd name="connsiteY1804" fmla="*/ 2694306 h 4221385"/>
              <a:gd name="connsiteX1805" fmla="*/ 3066391 w 6968109"/>
              <a:gd name="connsiteY1805" fmla="*/ 2659627 h 4221385"/>
              <a:gd name="connsiteX1806" fmla="*/ 2997703 w 6968109"/>
              <a:gd name="connsiteY1806" fmla="*/ 2551592 h 4221385"/>
              <a:gd name="connsiteX1807" fmla="*/ 2981363 w 6968109"/>
              <a:gd name="connsiteY1807" fmla="*/ 2539256 h 4221385"/>
              <a:gd name="connsiteX1808" fmla="*/ 2941683 w 6968109"/>
              <a:gd name="connsiteY1808" fmla="*/ 2506911 h 4221385"/>
              <a:gd name="connsiteX1809" fmla="*/ 2926679 w 6968109"/>
              <a:gd name="connsiteY1809" fmla="*/ 2478903 h 4221385"/>
              <a:gd name="connsiteX1810" fmla="*/ 2860324 w 6968109"/>
              <a:gd name="connsiteY1810" fmla="*/ 2352527 h 4221385"/>
              <a:gd name="connsiteX1811" fmla="*/ 2874328 w 6968109"/>
              <a:gd name="connsiteY1811" fmla="*/ 2307181 h 4221385"/>
              <a:gd name="connsiteX1812" fmla="*/ 2840317 w 6968109"/>
              <a:gd name="connsiteY1812" fmla="*/ 2254496 h 4221385"/>
              <a:gd name="connsiteX1813" fmla="*/ 2822978 w 6968109"/>
              <a:gd name="connsiteY1813" fmla="*/ 2242492 h 4221385"/>
              <a:gd name="connsiteX1814" fmla="*/ 2809641 w 6968109"/>
              <a:gd name="connsiteY1814" fmla="*/ 2223820 h 4221385"/>
              <a:gd name="connsiteX1815" fmla="*/ 2813642 w 6968109"/>
              <a:gd name="connsiteY1815" fmla="*/ 2154465 h 4221385"/>
              <a:gd name="connsiteX1816" fmla="*/ 2773628 w 6968109"/>
              <a:gd name="connsiteY1816" fmla="*/ 2166135 h 4221385"/>
              <a:gd name="connsiteX1817" fmla="*/ 2752290 w 6968109"/>
              <a:gd name="connsiteY1817" fmla="*/ 2197478 h 4221385"/>
              <a:gd name="connsiteX1818" fmla="*/ 2692937 w 6968109"/>
              <a:gd name="connsiteY1818" fmla="*/ 2069437 h 4221385"/>
              <a:gd name="connsiteX1819" fmla="*/ 2681307 w 6968109"/>
              <a:gd name="connsiteY1819" fmla="*/ 2057808 h 4221385"/>
              <a:gd name="connsiteX1820" fmla="*/ 2665929 w 6968109"/>
              <a:gd name="connsiteY1820" fmla="*/ 2058433 h 4221385"/>
              <a:gd name="connsiteX1821" fmla="*/ 2656258 w 6968109"/>
              <a:gd name="connsiteY1821" fmla="*/ 2081775 h 4221385"/>
              <a:gd name="connsiteX1822" fmla="*/ 2662594 w 6968109"/>
              <a:gd name="connsiteY1822" fmla="*/ 2098779 h 4221385"/>
              <a:gd name="connsiteX1823" fmla="*/ 2718611 w 6968109"/>
              <a:gd name="connsiteY1823" fmla="*/ 2210150 h 4221385"/>
              <a:gd name="connsiteX1824" fmla="*/ 2724280 w 6968109"/>
              <a:gd name="connsiteY1824" fmla="*/ 2273502 h 4221385"/>
              <a:gd name="connsiteX1825" fmla="*/ 2682266 w 6968109"/>
              <a:gd name="connsiteY1825" fmla="*/ 2343525 h 4221385"/>
              <a:gd name="connsiteX1826" fmla="*/ 2704940 w 6968109"/>
              <a:gd name="connsiteY1826" fmla="*/ 2405544 h 4221385"/>
              <a:gd name="connsiteX1827" fmla="*/ 2713277 w 6968109"/>
              <a:gd name="connsiteY1827" fmla="*/ 2531253 h 4221385"/>
              <a:gd name="connsiteX1828" fmla="*/ 2718277 w 6968109"/>
              <a:gd name="connsiteY1828" fmla="*/ 2552926 h 4221385"/>
              <a:gd name="connsiteX1829" fmla="*/ 2739619 w 6968109"/>
              <a:gd name="connsiteY1829" fmla="*/ 2545590 h 4221385"/>
              <a:gd name="connsiteX1830" fmla="*/ 2744620 w 6968109"/>
              <a:gd name="connsiteY1830" fmla="*/ 2604610 h 4221385"/>
              <a:gd name="connsiteX1831" fmla="*/ 2750289 w 6968109"/>
              <a:gd name="connsiteY1831" fmla="*/ 2627617 h 4221385"/>
              <a:gd name="connsiteX1832" fmla="*/ 2849655 w 6968109"/>
              <a:gd name="connsiteY1832" fmla="*/ 2744321 h 4221385"/>
              <a:gd name="connsiteX1833" fmla="*/ 2825312 w 6968109"/>
              <a:gd name="connsiteY1833" fmla="*/ 2777999 h 4221385"/>
              <a:gd name="connsiteX1834" fmla="*/ 2799638 w 6968109"/>
              <a:gd name="connsiteY1834" fmla="*/ 2882366 h 4221385"/>
              <a:gd name="connsiteX1835" fmla="*/ 2802639 w 6968109"/>
              <a:gd name="connsiteY1835" fmla="*/ 2893369 h 4221385"/>
              <a:gd name="connsiteX1836" fmla="*/ 2818645 w 6968109"/>
              <a:gd name="connsiteY1836" fmla="*/ 2911375 h 4221385"/>
              <a:gd name="connsiteX1837" fmla="*/ 2848320 w 6968109"/>
              <a:gd name="connsiteY1837" fmla="*/ 2905373 h 4221385"/>
              <a:gd name="connsiteX1838" fmla="*/ 2874995 w 6968109"/>
              <a:gd name="connsiteY1838" fmla="*/ 2874363 h 4221385"/>
              <a:gd name="connsiteX1839" fmla="*/ 2875663 w 6968109"/>
              <a:gd name="connsiteY1839" fmla="*/ 2885366 h 4221385"/>
              <a:gd name="connsiteX1840" fmla="*/ 2893334 w 6968109"/>
              <a:gd name="connsiteY1840" fmla="*/ 2984399 h 4221385"/>
              <a:gd name="connsiteX1841" fmla="*/ 2892667 w 6968109"/>
              <a:gd name="connsiteY1841" fmla="*/ 2996735 h 4221385"/>
              <a:gd name="connsiteX1842" fmla="*/ 2882665 w 6968109"/>
              <a:gd name="connsiteY1842" fmla="*/ 3045418 h 4221385"/>
              <a:gd name="connsiteX1843" fmla="*/ 2916342 w 6968109"/>
              <a:gd name="connsiteY1843" fmla="*/ 3155454 h 4221385"/>
              <a:gd name="connsiteX1844" fmla="*/ 2949353 w 6968109"/>
              <a:gd name="connsiteY1844" fmla="*/ 3171125 h 4221385"/>
              <a:gd name="connsiteX1845" fmla="*/ 2990699 w 6968109"/>
              <a:gd name="connsiteY1845" fmla="*/ 3168125 h 4221385"/>
              <a:gd name="connsiteX1846" fmla="*/ 3004370 w 6968109"/>
              <a:gd name="connsiteY1846" fmla="*/ 3173792 h 4221385"/>
              <a:gd name="connsiteX1847" fmla="*/ 2993035 w 6968109"/>
              <a:gd name="connsiteY1847" fmla="*/ 3182795 h 4221385"/>
              <a:gd name="connsiteX1848" fmla="*/ 2975694 w 6968109"/>
              <a:gd name="connsiteY1848" fmla="*/ 3198467 h 4221385"/>
              <a:gd name="connsiteX1849" fmla="*/ 2963690 w 6968109"/>
              <a:gd name="connsiteY1849" fmla="*/ 3314171 h 4221385"/>
              <a:gd name="connsiteX1850" fmla="*/ 3000703 w 6968109"/>
              <a:gd name="connsiteY1850" fmla="*/ 3406201 h 4221385"/>
              <a:gd name="connsiteX1851" fmla="*/ 3021377 w 6968109"/>
              <a:gd name="connsiteY1851" fmla="*/ 3418538 h 4221385"/>
              <a:gd name="connsiteX1852" fmla="*/ 3005705 w 6968109"/>
              <a:gd name="connsiteY1852" fmla="*/ 3446213 h 4221385"/>
              <a:gd name="connsiteX1853" fmla="*/ 2963357 w 6968109"/>
              <a:gd name="connsiteY1853" fmla="*/ 3551915 h 4221385"/>
              <a:gd name="connsiteX1854" fmla="*/ 2985364 w 6968109"/>
              <a:gd name="connsiteY1854" fmla="*/ 3719968 h 4221385"/>
              <a:gd name="connsiteX1855" fmla="*/ 2994366 w 6968109"/>
              <a:gd name="connsiteY1855" fmla="*/ 3744309 h 4221385"/>
              <a:gd name="connsiteX1856" fmla="*/ 2998035 w 6968109"/>
              <a:gd name="connsiteY1856" fmla="*/ 3825670 h 4221385"/>
              <a:gd name="connsiteX1857" fmla="*/ 2998333 w 6968109"/>
              <a:gd name="connsiteY1857" fmla="*/ 3911044 h 4221385"/>
              <a:gd name="connsiteX1858" fmla="*/ 2974467 w 6968109"/>
              <a:gd name="connsiteY1858" fmla="*/ 3879533 h 4221385"/>
              <a:gd name="connsiteX1859" fmla="*/ 2950083 w 6968109"/>
              <a:gd name="connsiteY1859" fmla="*/ 3839337 h 4221385"/>
              <a:gd name="connsiteX1860" fmla="*/ 2928176 w 6968109"/>
              <a:gd name="connsiteY1860" fmla="*/ 3800380 h 4221385"/>
              <a:gd name="connsiteX1861" fmla="*/ 2909887 w 6968109"/>
              <a:gd name="connsiteY1861" fmla="*/ 3763804 h 4221385"/>
              <a:gd name="connsiteX1862" fmla="*/ 2895314 w 6968109"/>
              <a:gd name="connsiteY1862" fmla="*/ 3733324 h 4221385"/>
              <a:gd name="connsiteX1863" fmla="*/ 2879503 w 6968109"/>
              <a:gd name="connsiteY1863" fmla="*/ 3704082 h 4221385"/>
              <a:gd name="connsiteX1864" fmla="*/ 2859977 w 6968109"/>
              <a:gd name="connsiteY1864" fmla="*/ 3671221 h 4221385"/>
              <a:gd name="connsiteX1865" fmla="*/ 2830735 w 6968109"/>
              <a:gd name="connsiteY1865" fmla="*/ 3641979 h 4221385"/>
              <a:gd name="connsiteX1866" fmla="*/ 2809191 w 6968109"/>
              <a:gd name="connsiteY1866" fmla="*/ 3625839 h 4221385"/>
              <a:gd name="connsiteX1867" fmla="*/ 2821378 w 6968109"/>
              <a:gd name="connsiteY1867" fmla="*/ 3626187 h 4221385"/>
              <a:gd name="connsiteX1868" fmla="*/ 2837318 w 6968109"/>
              <a:gd name="connsiteY1868" fmla="*/ 3626187 h 4221385"/>
              <a:gd name="connsiteX1869" fmla="*/ 2853258 w 6968109"/>
              <a:gd name="connsiteY1869" fmla="*/ 3626187 h 4221385"/>
              <a:gd name="connsiteX1870" fmla="*/ 2869196 w 6968109"/>
              <a:gd name="connsiteY1870" fmla="*/ 3610248 h 4221385"/>
              <a:gd name="connsiteX1871" fmla="*/ 2877167 w 6968109"/>
              <a:gd name="connsiteY1871" fmla="*/ 3466794 h 4221385"/>
              <a:gd name="connsiteX1872" fmla="*/ 2861227 w 6968109"/>
              <a:gd name="connsiteY1872" fmla="*/ 3363188 h 4221385"/>
              <a:gd name="connsiteX1873" fmla="*/ 2853258 w 6968109"/>
              <a:gd name="connsiteY1873" fmla="*/ 3347249 h 4221385"/>
              <a:gd name="connsiteX1874" fmla="*/ 2853258 w 6968109"/>
              <a:gd name="connsiteY1874" fmla="*/ 3331309 h 4221385"/>
              <a:gd name="connsiteX1875" fmla="*/ 2861227 w 6968109"/>
              <a:gd name="connsiteY1875" fmla="*/ 3307400 h 4221385"/>
              <a:gd name="connsiteX1876" fmla="*/ 2837318 w 6968109"/>
              <a:gd name="connsiteY1876" fmla="*/ 3235673 h 4221385"/>
              <a:gd name="connsiteX1877" fmla="*/ 2805439 w 6968109"/>
              <a:gd name="connsiteY1877" fmla="*/ 3211764 h 4221385"/>
              <a:gd name="connsiteX1878" fmla="*/ 2813409 w 6968109"/>
              <a:gd name="connsiteY1878" fmla="*/ 3155976 h 4221385"/>
              <a:gd name="connsiteX1879" fmla="*/ 2805439 w 6968109"/>
              <a:gd name="connsiteY1879" fmla="*/ 3124098 h 4221385"/>
              <a:gd name="connsiteX1880" fmla="*/ 2797470 w 6968109"/>
              <a:gd name="connsiteY1880" fmla="*/ 3084250 h 4221385"/>
              <a:gd name="connsiteX1881" fmla="*/ 2789501 w 6968109"/>
              <a:gd name="connsiteY1881" fmla="*/ 3052371 h 4221385"/>
              <a:gd name="connsiteX1882" fmla="*/ 2781532 w 6968109"/>
              <a:gd name="connsiteY1882" fmla="*/ 3020493 h 4221385"/>
              <a:gd name="connsiteX1883" fmla="*/ 2773561 w 6968109"/>
              <a:gd name="connsiteY1883" fmla="*/ 2996583 h 4221385"/>
              <a:gd name="connsiteX1884" fmla="*/ 2725744 w 6968109"/>
              <a:gd name="connsiteY1884" fmla="*/ 2829220 h 4221385"/>
              <a:gd name="connsiteX1885" fmla="*/ 2717773 w 6968109"/>
              <a:gd name="connsiteY1885" fmla="*/ 2805311 h 4221385"/>
              <a:gd name="connsiteX1886" fmla="*/ 2709804 w 6968109"/>
              <a:gd name="connsiteY1886" fmla="*/ 2781403 h 4221385"/>
              <a:gd name="connsiteX1887" fmla="*/ 2701833 w 6968109"/>
              <a:gd name="connsiteY1887" fmla="*/ 2773432 h 4221385"/>
              <a:gd name="connsiteX1888" fmla="*/ 2669955 w 6968109"/>
              <a:gd name="connsiteY1888" fmla="*/ 2725615 h 4221385"/>
              <a:gd name="connsiteX1889" fmla="*/ 2661985 w 6968109"/>
              <a:gd name="connsiteY1889" fmla="*/ 2709675 h 4221385"/>
              <a:gd name="connsiteX1890" fmla="*/ 2638076 w 6968109"/>
              <a:gd name="connsiteY1890" fmla="*/ 2685766 h 4221385"/>
              <a:gd name="connsiteX1891" fmla="*/ 2622137 w 6968109"/>
              <a:gd name="connsiteY1891" fmla="*/ 2677796 h 4221385"/>
              <a:gd name="connsiteX1892" fmla="*/ 2566350 w 6968109"/>
              <a:gd name="connsiteY1892" fmla="*/ 2653887 h 4221385"/>
              <a:gd name="connsiteX1893" fmla="*/ 2494622 w 6968109"/>
              <a:gd name="connsiteY1893" fmla="*/ 2606070 h 4221385"/>
              <a:gd name="connsiteX1894" fmla="*/ 2446805 w 6968109"/>
              <a:gd name="connsiteY1894" fmla="*/ 2590130 h 4221385"/>
              <a:gd name="connsiteX1895" fmla="*/ 2367107 w 6968109"/>
              <a:gd name="connsiteY1895" fmla="*/ 2566221 h 4221385"/>
              <a:gd name="connsiteX1896" fmla="*/ 2359138 w 6968109"/>
              <a:gd name="connsiteY1896" fmla="*/ 2542313 h 4221385"/>
              <a:gd name="connsiteX1897" fmla="*/ 2351169 w 6968109"/>
              <a:gd name="connsiteY1897" fmla="*/ 2518402 h 4221385"/>
              <a:gd name="connsiteX1898" fmla="*/ 2343200 w 6968109"/>
              <a:gd name="connsiteY1898" fmla="*/ 2478556 h 4221385"/>
              <a:gd name="connsiteX1899" fmla="*/ 2351169 w 6968109"/>
              <a:gd name="connsiteY1899" fmla="*/ 2462616 h 4221385"/>
              <a:gd name="connsiteX1900" fmla="*/ 2343200 w 6968109"/>
              <a:gd name="connsiteY1900" fmla="*/ 2446676 h 4221385"/>
              <a:gd name="connsiteX1901" fmla="*/ 2335229 w 6968109"/>
              <a:gd name="connsiteY1901" fmla="*/ 2438707 h 4221385"/>
              <a:gd name="connsiteX1902" fmla="*/ 2311320 w 6968109"/>
              <a:gd name="connsiteY1902" fmla="*/ 2390888 h 4221385"/>
              <a:gd name="connsiteX1903" fmla="*/ 2255532 w 6968109"/>
              <a:gd name="connsiteY1903" fmla="*/ 2335100 h 4221385"/>
              <a:gd name="connsiteX1904" fmla="*/ 2223655 w 6968109"/>
              <a:gd name="connsiteY1904" fmla="*/ 2319162 h 4221385"/>
              <a:gd name="connsiteX1905" fmla="*/ 2215684 w 6968109"/>
              <a:gd name="connsiteY1905" fmla="*/ 2319162 h 4221385"/>
              <a:gd name="connsiteX1906" fmla="*/ 2167867 w 6968109"/>
              <a:gd name="connsiteY1906" fmla="*/ 2327131 h 4221385"/>
              <a:gd name="connsiteX1907" fmla="*/ 2128018 w 6968109"/>
              <a:gd name="connsiteY1907" fmla="*/ 2327131 h 4221385"/>
              <a:gd name="connsiteX1908" fmla="*/ 2040351 w 6968109"/>
              <a:gd name="connsiteY1908" fmla="*/ 2359009 h 4221385"/>
              <a:gd name="connsiteX1909" fmla="*/ 2000503 w 6968109"/>
              <a:gd name="connsiteY1909" fmla="*/ 2414797 h 4221385"/>
              <a:gd name="connsiteX1910" fmla="*/ 1976594 w 6968109"/>
              <a:gd name="connsiteY1910" fmla="*/ 2486525 h 4221385"/>
              <a:gd name="connsiteX1911" fmla="*/ 1968625 w 6968109"/>
              <a:gd name="connsiteY1911" fmla="*/ 2494494 h 4221385"/>
              <a:gd name="connsiteX1912" fmla="*/ 1936745 w 6968109"/>
              <a:gd name="connsiteY1912" fmla="*/ 2542313 h 4221385"/>
              <a:gd name="connsiteX1913" fmla="*/ 2000503 w 6968109"/>
              <a:gd name="connsiteY1913" fmla="*/ 2566221 h 4221385"/>
              <a:gd name="connsiteX1914" fmla="*/ 2016442 w 6968109"/>
              <a:gd name="connsiteY1914" fmla="*/ 2566221 h 4221385"/>
              <a:gd name="connsiteX1915" fmla="*/ 2024413 w 6968109"/>
              <a:gd name="connsiteY1915" fmla="*/ 2582161 h 4221385"/>
              <a:gd name="connsiteX1916" fmla="*/ 2032382 w 6968109"/>
              <a:gd name="connsiteY1916" fmla="*/ 2598101 h 4221385"/>
              <a:gd name="connsiteX1917" fmla="*/ 2024413 w 6968109"/>
              <a:gd name="connsiteY1917" fmla="*/ 2622009 h 4221385"/>
              <a:gd name="connsiteX1918" fmla="*/ 2024413 w 6968109"/>
              <a:gd name="connsiteY1918" fmla="*/ 2661858 h 4221385"/>
              <a:gd name="connsiteX1919" fmla="*/ 2032382 w 6968109"/>
              <a:gd name="connsiteY1919" fmla="*/ 2669827 h 4221385"/>
              <a:gd name="connsiteX1920" fmla="*/ 2024413 w 6968109"/>
              <a:gd name="connsiteY1920" fmla="*/ 2677796 h 4221385"/>
              <a:gd name="connsiteX1921" fmla="*/ 2016442 w 6968109"/>
              <a:gd name="connsiteY1921" fmla="*/ 2693735 h 4221385"/>
              <a:gd name="connsiteX1922" fmla="*/ 2000503 w 6968109"/>
              <a:gd name="connsiteY1922" fmla="*/ 2701706 h 4221385"/>
              <a:gd name="connsiteX1923" fmla="*/ 1976594 w 6968109"/>
              <a:gd name="connsiteY1923" fmla="*/ 2693735 h 4221385"/>
              <a:gd name="connsiteX1924" fmla="*/ 1968625 w 6968109"/>
              <a:gd name="connsiteY1924" fmla="*/ 2685766 h 4221385"/>
              <a:gd name="connsiteX1925" fmla="*/ 1952685 w 6968109"/>
              <a:gd name="connsiteY1925" fmla="*/ 2677796 h 4221385"/>
              <a:gd name="connsiteX1926" fmla="*/ 1936745 w 6968109"/>
              <a:gd name="connsiteY1926" fmla="*/ 2645918 h 4221385"/>
              <a:gd name="connsiteX1927" fmla="*/ 1920806 w 6968109"/>
              <a:gd name="connsiteY1927" fmla="*/ 2622009 h 4221385"/>
              <a:gd name="connsiteX1928" fmla="*/ 1911841 w 6968109"/>
              <a:gd name="connsiteY1928" fmla="*/ 2622009 h 4221385"/>
              <a:gd name="connsiteX1929" fmla="*/ 1904868 w 6968109"/>
              <a:gd name="connsiteY1929" fmla="*/ 2622009 h 4221385"/>
              <a:gd name="connsiteX1930" fmla="*/ 1896897 w 6968109"/>
              <a:gd name="connsiteY1930" fmla="*/ 2622009 h 4221385"/>
              <a:gd name="connsiteX1931" fmla="*/ 1888928 w 6968109"/>
              <a:gd name="connsiteY1931" fmla="*/ 2622009 h 4221385"/>
              <a:gd name="connsiteX1932" fmla="*/ 1880958 w 6968109"/>
              <a:gd name="connsiteY1932" fmla="*/ 2622009 h 4221385"/>
              <a:gd name="connsiteX1933" fmla="*/ 1849080 w 6968109"/>
              <a:gd name="connsiteY1933" fmla="*/ 2622009 h 4221385"/>
              <a:gd name="connsiteX1934" fmla="*/ 1793292 w 6968109"/>
              <a:gd name="connsiteY1934" fmla="*/ 2629978 h 4221385"/>
              <a:gd name="connsiteX1935" fmla="*/ 1681717 w 6968109"/>
              <a:gd name="connsiteY1935" fmla="*/ 2653887 h 4221385"/>
              <a:gd name="connsiteX1936" fmla="*/ 1673747 w 6968109"/>
              <a:gd name="connsiteY1936" fmla="*/ 2669827 h 4221385"/>
              <a:gd name="connsiteX1937" fmla="*/ 1673747 w 6968109"/>
              <a:gd name="connsiteY1937" fmla="*/ 2677796 h 4221385"/>
              <a:gd name="connsiteX1938" fmla="*/ 1657807 w 6968109"/>
              <a:gd name="connsiteY1938" fmla="*/ 2677796 h 4221385"/>
              <a:gd name="connsiteX1939" fmla="*/ 1625929 w 6968109"/>
              <a:gd name="connsiteY1939" fmla="*/ 2685766 h 4221385"/>
              <a:gd name="connsiteX1940" fmla="*/ 1602019 w 6968109"/>
              <a:gd name="connsiteY1940" fmla="*/ 2685766 h 4221385"/>
              <a:gd name="connsiteX1941" fmla="*/ 1562172 w 6968109"/>
              <a:gd name="connsiteY1941" fmla="*/ 2685766 h 4221385"/>
              <a:gd name="connsiteX1942" fmla="*/ 1554202 w 6968109"/>
              <a:gd name="connsiteY1942" fmla="*/ 2685766 h 4221385"/>
              <a:gd name="connsiteX1943" fmla="*/ 1546233 w 6968109"/>
              <a:gd name="connsiteY1943" fmla="*/ 2685766 h 4221385"/>
              <a:gd name="connsiteX1944" fmla="*/ 1530293 w 6968109"/>
              <a:gd name="connsiteY1944" fmla="*/ 2685766 h 4221385"/>
              <a:gd name="connsiteX1945" fmla="*/ 1522324 w 6968109"/>
              <a:gd name="connsiteY1945" fmla="*/ 2685766 h 4221385"/>
              <a:gd name="connsiteX1946" fmla="*/ 1514353 w 6968109"/>
              <a:gd name="connsiteY1946" fmla="*/ 2685766 h 4221385"/>
              <a:gd name="connsiteX1947" fmla="*/ 1498414 w 6968109"/>
              <a:gd name="connsiteY1947" fmla="*/ 2685766 h 4221385"/>
              <a:gd name="connsiteX1948" fmla="*/ 1466536 w 6968109"/>
              <a:gd name="connsiteY1948" fmla="*/ 2685766 h 4221385"/>
              <a:gd name="connsiteX1949" fmla="*/ 1402779 w 6968109"/>
              <a:gd name="connsiteY1949" fmla="*/ 2685766 h 4221385"/>
              <a:gd name="connsiteX1950" fmla="*/ 1299173 w 6968109"/>
              <a:gd name="connsiteY1950" fmla="*/ 2685766 h 4221385"/>
              <a:gd name="connsiteX1951" fmla="*/ 1195566 w 6968109"/>
              <a:gd name="connsiteY1951" fmla="*/ 2685766 h 4221385"/>
              <a:gd name="connsiteX1952" fmla="*/ 1155718 w 6968109"/>
              <a:gd name="connsiteY1952" fmla="*/ 2685766 h 4221385"/>
              <a:gd name="connsiteX1953" fmla="*/ 1123840 w 6968109"/>
              <a:gd name="connsiteY1953" fmla="*/ 2637947 h 4221385"/>
              <a:gd name="connsiteX1954" fmla="*/ 1115870 w 6968109"/>
              <a:gd name="connsiteY1954" fmla="*/ 2622009 h 4221385"/>
              <a:gd name="connsiteX1955" fmla="*/ 1107901 w 6968109"/>
              <a:gd name="connsiteY1955" fmla="*/ 2622009 h 4221385"/>
              <a:gd name="connsiteX1956" fmla="*/ 1099930 w 6968109"/>
              <a:gd name="connsiteY1956" fmla="*/ 2622009 h 4221385"/>
              <a:gd name="connsiteX1957" fmla="*/ 1099930 w 6968109"/>
              <a:gd name="connsiteY1957" fmla="*/ 2636952 h 4221385"/>
              <a:gd name="connsiteX1958" fmla="*/ 1099930 w 6968109"/>
              <a:gd name="connsiteY1958" fmla="*/ 2641934 h 4221385"/>
              <a:gd name="connsiteX1959" fmla="*/ 1091961 w 6968109"/>
              <a:gd name="connsiteY1959" fmla="*/ 2653887 h 4221385"/>
              <a:gd name="connsiteX1960" fmla="*/ 1091961 w 6968109"/>
              <a:gd name="connsiteY1960" fmla="*/ 2661858 h 4221385"/>
              <a:gd name="connsiteX1961" fmla="*/ 1099930 w 6968109"/>
              <a:gd name="connsiteY1961" fmla="*/ 2661858 h 4221385"/>
              <a:gd name="connsiteX1962" fmla="*/ 1099930 w 6968109"/>
              <a:gd name="connsiteY1962" fmla="*/ 2669827 h 4221385"/>
              <a:gd name="connsiteX1963" fmla="*/ 1099930 w 6968109"/>
              <a:gd name="connsiteY1963" fmla="*/ 2717646 h 4221385"/>
              <a:gd name="connsiteX1964" fmla="*/ 996325 w 6968109"/>
              <a:gd name="connsiteY1964" fmla="*/ 2725615 h 4221385"/>
              <a:gd name="connsiteX1965" fmla="*/ 916628 w 6968109"/>
              <a:gd name="connsiteY1965" fmla="*/ 2725615 h 4221385"/>
              <a:gd name="connsiteX1966" fmla="*/ 892719 w 6968109"/>
              <a:gd name="connsiteY1966" fmla="*/ 2725615 h 4221385"/>
              <a:gd name="connsiteX1967" fmla="*/ 884749 w 6968109"/>
              <a:gd name="connsiteY1967" fmla="*/ 2725615 h 4221385"/>
              <a:gd name="connsiteX1968" fmla="*/ 876780 w 6968109"/>
              <a:gd name="connsiteY1968" fmla="*/ 2725615 h 4221385"/>
              <a:gd name="connsiteX1969" fmla="*/ 868811 w 6968109"/>
              <a:gd name="connsiteY1969" fmla="*/ 2725615 h 4221385"/>
              <a:gd name="connsiteX1970" fmla="*/ 847890 w 6968109"/>
              <a:gd name="connsiteY1970" fmla="*/ 2725615 h 4221385"/>
              <a:gd name="connsiteX1971" fmla="*/ 836931 w 6968109"/>
              <a:gd name="connsiteY1971" fmla="*/ 2725615 h 4221385"/>
              <a:gd name="connsiteX1972" fmla="*/ 836931 w 6968109"/>
              <a:gd name="connsiteY1972" fmla="*/ 2741554 h 4221385"/>
              <a:gd name="connsiteX1973" fmla="*/ 836931 w 6968109"/>
              <a:gd name="connsiteY1973" fmla="*/ 2757494 h 4221385"/>
              <a:gd name="connsiteX1974" fmla="*/ 844902 w 6968109"/>
              <a:gd name="connsiteY1974" fmla="*/ 2757494 h 4221385"/>
              <a:gd name="connsiteX1975" fmla="*/ 884749 w 6968109"/>
              <a:gd name="connsiteY1975" fmla="*/ 2757494 h 4221385"/>
              <a:gd name="connsiteX1976" fmla="*/ 916628 w 6968109"/>
              <a:gd name="connsiteY1976" fmla="*/ 2757494 h 4221385"/>
              <a:gd name="connsiteX1977" fmla="*/ 916628 w 6968109"/>
              <a:gd name="connsiteY1977" fmla="*/ 2749523 h 4221385"/>
              <a:gd name="connsiteX1978" fmla="*/ 916628 w 6968109"/>
              <a:gd name="connsiteY1978" fmla="*/ 2741554 h 4221385"/>
              <a:gd name="connsiteX1979" fmla="*/ 937549 w 6968109"/>
              <a:gd name="connsiteY1979" fmla="*/ 2741554 h 4221385"/>
              <a:gd name="connsiteX1980" fmla="*/ 940537 w 6968109"/>
              <a:gd name="connsiteY1980" fmla="*/ 2741554 h 4221385"/>
              <a:gd name="connsiteX1981" fmla="*/ 948507 w 6968109"/>
              <a:gd name="connsiteY1981" fmla="*/ 2741554 h 4221385"/>
              <a:gd name="connsiteX1982" fmla="*/ 964447 w 6968109"/>
              <a:gd name="connsiteY1982" fmla="*/ 2741554 h 4221385"/>
              <a:gd name="connsiteX1983" fmla="*/ 1044142 w 6968109"/>
              <a:gd name="connsiteY1983" fmla="*/ 2741554 h 4221385"/>
              <a:gd name="connsiteX1984" fmla="*/ 1060082 w 6968109"/>
              <a:gd name="connsiteY1984" fmla="*/ 2741554 h 4221385"/>
              <a:gd name="connsiteX1985" fmla="*/ 1071040 w 6968109"/>
              <a:gd name="connsiteY1985" fmla="*/ 2741554 h 4221385"/>
              <a:gd name="connsiteX1986" fmla="*/ 1076021 w 6968109"/>
              <a:gd name="connsiteY1986" fmla="*/ 2741554 h 4221385"/>
              <a:gd name="connsiteX1987" fmla="*/ 1083992 w 6968109"/>
              <a:gd name="connsiteY1987" fmla="*/ 2741554 h 4221385"/>
              <a:gd name="connsiteX1988" fmla="*/ 1091961 w 6968109"/>
              <a:gd name="connsiteY1988" fmla="*/ 2741554 h 4221385"/>
              <a:gd name="connsiteX1989" fmla="*/ 1107901 w 6968109"/>
              <a:gd name="connsiteY1989" fmla="*/ 2741554 h 4221385"/>
              <a:gd name="connsiteX1990" fmla="*/ 1107901 w 6968109"/>
              <a:gd name="connsiteY1990" fmla="*/ 2749523 h 4221385"/>
              <a:gd name="connsiteX1991" fmla="*/ 1115870 w 6968109"/>
              <a:gd name="connsiteY1991" fmla="*/ 2757494 h 4221385"/>
              <a:gd name="connsiteX1992" fmla="*/ 1123840 w 6968109"/>
              <a:gd name="connsiteY1992" fmla="*/ 2757494 h 4221385"/>
              <a:gd name="connsiteX1993" fmla="*/ 1139778 w 6968109"/>
              <a:gd name="connsiteY1993" fmla="*/ 2757494 h 4221385"/>
              <a:gd name="connsiteX1994" fmla="*/ 1139778 w 6968109"/>
              <a:gd name="connsiteY1994" fmla="*/ 2741554 h 4221385"/>
              <a:gd name="connsiteX1995" fmla="*/ 1139778 w 6968109"/>
              <a:gd name="connsiteY1995" fmla="*/ 2725615 h 4221385"/>
              <a:gd name="connsiteX1996" fmla="*/ 1155718 w 6968109"/>
              <a:gd name="connsiteY1996" fmla="*/ 2725615 h 4221385"/>
              <a:gd name="connsiteX1997" fmla="*/ 1171658 w 6968109"/>
              <a:gd name="connsiteY1997" fmla="*/ 2725615 h 4221385"/>
              <a:gd name="connsiteX1998" fmla="*/ 1179628 w 6968109"/>
              <a:gd name="connsiteY1998" fmla="*/ 2765463 h 4221385"/>
              <a:gd name="connsiteX1999" fmla="*/ 1171658 w 6968109"/>
              <a:gd name="connsiteY1999" fmla="*/ 2757494 h 4221385"/>
              <a:gd name="connsiteX2000" fmla="*/ 1171658 w 6968109"/>
              <a:gd name="connsiteY2000" fmla="*/ 2773432 h 4221385"/>
              <a:gd name="connsiteX2001" fmla="*/ 1171658 w 6968109"/>
              <a:gd name="connsiteY2001" fmla="*/ 2778868 h 4221385"/>
              <a:gd name="connsiteX2002" fmla="*/ 1165930 w 6968109"/>
              <a:gd name="connsiteY2002" fmla="*/ 2788500 h 4221385"/>
              <a:gd name="connsiteX2003" fmla="*/ 1163689 w 6968109"/>
              <a:gd name="connsiteY2003" fmla="*/ 2805311 h 4221385"/>
              <a:gd name="connsiteX2004" fmla="*/ 1171658 w 6968109"/>
              <a:gd name="connsiteY2004" fmla="*/ 2797341 h 4221385"/>
              <a:gd name="connsiteX2005" fmla="*/ 1171658 w 6968109"/>
              <a:gd name="connsiteY2005" fmla="*/ 2788376 h 4221385"/>
              <a:gd name="connsiteX2006" fmla="*/ 1171658 w 6968109"/>
              <a:gd name="connsiteY2006" fmla="*/ 2778868 h 4221385"/>
              <a:gd name="connsiteX2007" fmla="*/ 1179628 w 6968109"/>
              <a:gd name="connsiteY2007" fmla="*/ 2765463 h 4221385"/>
              <a:gd name="connsiteX2008" fmla="*/ 1283234 w 6968109"/>
              <a:gd name="connsiteY2008" fmla="*/ 2773432 h 4221385"/>
              <a:gd name="connsiteX2009" fmla="*/ 1418717 w 6968109"/>
              <a:gd name="connsiteY2009" fmla="*/ 2773432 h 4221385"/>
              <a:gd name="connsiteX2010" fmla="*/ 1450596 w 6968109"/>
              <a:gd name="connsiteY2010" fmla="*/ 2773432 h 4221385"/>
              <a:gd name="connsiteX2011" fmla="*/ 1458567 w 6968109"/>
              <a:gd name="connsiteY2011" fmla="*/ 2781403 h 4221385"/>
              <a:gd name="connsiteX2012" fmla="*/ 1506384 w 6968109"/>
              <a:gd name="connsiteY2012" fmla="*/ 2813280 h 4221385"/>
              <a:gd name="connsiteX2013" fmla="*/ 1514353 w 6968109"/>
              <a:gd name="connsiteY2013" fmla="*/ 2821251 h 4221385"/>
              <a:gd name="connsiteX2014" fmla="*/ 1546233 w 6968109"/>
              <a:gd name="connsiteY2014" fmla="*/ 2837189 h 4221385"/>
              <a:gd name="connsiteX2015" fmla="*/ 1586081 w 6968109"/>
              <a:gd name="connsiteY2015" fmla="*/ 2845160 h 4221385"/>
              <a:gd name="connsiteX2016" fmla="*/ 1594050 w 6968109"/>
              <a:gd name="connsiteY2016" fmla="*/ 2861099 h 4221385"/>
              <a:gd name="connsiteX2017" fmla="*/ 1594050 w 6968109"/>
              <a:gd name="connsiteY2017" fmla="*/ 2908917 h 4221385"/>
              <a:gd name="connsiteX2018" fmla="*/ 1594050 w 6968109"/>
              <a:gd name="connsiteY2018" fmla="*/ 2956734 h 4221385"/>
              <a:gd name="connsiteX2019" fmla="*/ 1602019 w 6968109"/>
              <a:gd name="connsiteY2019" fmla="*/ 3036433 h 4221385"/>
              <a:gd name="connsiteX2020" fmla="*/ 1602019 w 6968109"/>
              <a:gd name="connsiteY2020" fmla="*/ 3068310 h 4221385"/>
              <a:gd name="connsiteX2021" fmla="*/ 1602019 w 6968109"/>
              <a:gd name="connsiteY2021" fmla="*/ 3092219 h 4221385"/>
              <a:gd name="connsiteX2022" fmla="*/ 1609990 w 6968109"/>
              <a:gd name="connsiteY2022" fmla="*/ 3116128 h 4221385"/>
              <a:gd name="connsiteX2023" fmla="*/ 1625929 w 6968109"/>
              <a:gd name="connsiteY2023" fmla="*/ 3171916 h 4221385"/>
              <a:gd name="connsiteX2024" fmla="*/ 1689686 w 6968109"/>
              <a:gd name="connsiteY2024" fmla="*/ 3227704 h 4221385"/>
              <a:gd name="connsiteX2025" fmla="*/ 1701640 w 6968109"/>
              <a:gd name="connsiteY2025" fmla="*/ 3231688 h 4221385"/>
              <a:gd name="connsiteX2026" fmla="*/ 1702125 w 6968109"/>
              <a:gd name="connsiteY2026" fmla="*/ 3231850 h 4221385"/>
              <a:gd name="connsiteX2027" fmla="*/ 1678305 w 6968109"/>
              <a:gd name="connsiteY2027" fmla="*/ 3229832 h 4221385"/>
              <a:gd name="connsiteX2028" fmla="*/ 1623536 w 6968109"/>
              <a:gd name="connsiteY2028" fmla="*/ 3218879 h 4221385"/>
              <a:gd name="connsiteX2029" fmla="*/ 1566291 w 6968109"/>
              <a:gd name="connsiteY2029" fmla="*/ 3215259 h 4221385"/>
              <a:gd name="connsiteX2030" fmla="*/ 1507808 w 6968109"/>
              <a:gd name="connsiteY2030" fmla="*/ 3210401 h 4221385"/>
              <a:gd name="connsiteX2031" fmla="*/ 1450562 w 6968109"/>
              <a:gd name="connsiteY2031" fmla="*/ 3199448 h 4221385"/>
              <a:gd name="connsiteX2032" fmla="*/ 1417701 w 6968109"/>
              <a:gd name="connsiteY2032" fmla="*/ 3188494 h 4221385"/>
              <a:gd name="connsiteX2033" fmla="*/ 1388459 w 6968109"/>
              <a:gd name="connsiteY2033" fmla="*/ 3170206 h 4221385"/>
              <a:gd name="connsiteX2034" fmla="*/ 1360456 w 6968109"/>
              <a:gd name="connsiteY2034" fmla="*/ 3153156 h 4221385"/>
              <a:gd name="connsiteX2035" fmla="*/ 1333691 w 6968109"/>
              <a:gd name="connsiteY2035" fmla="*/ 3134868 h 4221385"/>
              <a:gd name="connsiteX2036" fmla="*/ 1271588 w 6968109"/>
              <a:gd name="connsiteY2036" fmla="*/ 3097149 h 4221385"/>
              <a:gd name="connsiteX2037" fmla="*/ 1214342 w 6968109"/>
              <a:gd name="connsiteY2037" fmla="*/ 3061811 h 4221385"/>
              <a:gd name="connsiteX2038" fmla="*/ 1155859 w 6968109"/>
              <a:gd name="connsiteY2038" fmla="*/ 3028950 h 4221385"/>
              <a:gd name="connsiteX2039" fmla="*/ 1096137 w 6968109"/>
              <a:gd name="connsiteY2039" fmla="*/ 2988755 h 4221385"/>
              <a:gd name="connsiteX2040" fmla="*/ 1076611 w 6968109"/>
              <a:gd name="connsiteY2040" fmla="*/ 2980182 h 4221385"/>
              <a:gd name="connsiteX2041" fmla="*/ 1057085 w 6968109"/>
              <a:gd name="connsiteY2041" fmla="*/ 2972848 h 4221385"/>
              <a:gd name="connsiteX2042" fmla="*/ 1036415 w 6968109"/>
              <a:gd name="connsiteY2042" fmla="*/ 2964275 h 4221385"/>
              <a:gd name="connsiteX2043" fmla="*/ 1019366 w 6968109"/>
              <a:gd name="connsiteY2043" fmla="*/ 2958179 h 4221385"/>
              <a:gd name="connsiteX2044" fmla="*/ 1001078 w 6968109"/>
              <a:gd name="connsiteY2044" fmla="*/ 2947226 h 4221385"/>
              <a:gd name="connsiteX2045" fmla="*/ 990124 w 6968109"/>
              <a:gd name="connsiteY2045" fmla="*/ 2931414 h 4221385"/>
              <a:gd name="connsiteX2046" fmla="*/ 984028 w 6968109"/>
              <a:gd name="connsiteY2046" fmla="*/ 2910745 h 4221385"/>
              <a:gd name="connsiteX2047" fmla="*/ 987647 w 6968109"/>
              <a:gd name="connsiteY2047" fmla="*/ 2909507 h 4221385"/>
              <a:gd name="connsiteX2048" fmla="*/ 987647 w 6968109"/>
              <a:gd name="connsiteY2048" fmla="*/ 2907030 h 4221385"/>
              <a:gd name="connsiteX2049" fmla="*/ 990124 w 6968109"/>
              <a:gd name="connsiteY2049" fmla="*/ 2904554 h 4221385"/>
              <a:gd name="connsiteX2050" fmla="*/ 992600 w 6968109"/>
              <a:gd name="connsiteY2050" fmla="*/ 2902077 h 4221385"/>
              <a:gd name="connsiteX2051" fmla="*/ 949928 w 6968109"/>
              <a:gd name="connsiteY2051" fmla="*/ 2902077 h 4221385"/>
              <a:gd name="connsiteX2052" fmla="*/ 932879 w 6968109"/>
              <a:gd name="connsiteY2052" fmla="*/ 2895981 h 4221385"/>
              <a:gd name="connsiteX2053" fmla="*/ 901160 w 6968109"/>
              <a:gd name="connsiteY2053" fmla="*/ 2888647 h 4221385"/>
              <a:gd name="connsiteX2054" fmla="*/ 863441 w 6968109"/>
              <a:gd name="connsiteY2054" fmla="*/ 2885027 h 4221385"/>
              <a:gd name="connsiteX2055" fmla="*/ 822008 w 6968109"/>
              <a:gd name="connsiteY2055" fmla="*/ 2880170 h 4221385"/>
              <a:gd name="connsiteX2056" fmla="*/ 776954 w 6968109"/>
              <a:gd name="connsiteY2056" fmla="*/ 2877693 h 4221385"/>
              <a:gd name="connsiteX2057" fmla="*/ 737997 w 6968109"/>
              <a:gd name="connsiteY2057" fmla="*/ 2874074 h 4221385"/>
              <a:gd name="connsiteX2058" fmla="*/ 702659 w 6968109"/>
              <a:gd name="connsiteY2058" fmla="*/ 2871597 h 4221385"/>
              <a:gd name="connsiteX2059" fmla="*/ 678275 w 6968109"/>
              <a:gd name="connsiteY2059" fmla="*/ 2871597 h 4221385"/>
              <a:gd name="connsiteX2060" fmla="*/ 673418 w 6968109"/>
              <a:gd name="connsiteY2060" fmla="*/ 2864263 h 4221385"/>
              <a:gd name="connsiteX2061" fmla="*/ 670941 w 6968109"/>
              <a:gd name="connsiteY2061" fmla="*/ 2861786 h 4221385"/>
              <a:gd name="connsiteX2062" fmla="*/ 668465 w 6968109"/>
              <a:gd name="connsiteY2062" fmla="*/ 2858167 h 4221385"/>
              <a:gd name="connsiteX2063" fmla="*/ 667226 w 6968109"/>
              <a:gd name="connsiteY2063" fmla="*/ 2853309 h 4221385"/>
              <a:gd name="connsiteX2064" fmla="*/ 664750 w 6968109"/>
              <a:gd name="connsiteY2064" fmla="*/ 2847213 h 4221385"/>
              <a:gd name="connsiteX2065" fmla="*/ 664750 w 6968109"/>
              <a:gd name="connsiteY2065" fmla="*/ 2837498 h 4221385"/>
              <a:gd name="connsiteX2066" fmla="*/ 657416 w 6968109"/>
              <a:gd name="connsiteY2066" fmla="*/ 2822924 h 4221385"/>
              <a:gd name="connsiteX2067" fmla="*/ 657416 w 6968109"/>
              <a:gd name="connsiteY2067" fmla="*/ 2804636 h 4221385"/>
              <a:gd name="connsiteX2068" fmla="*/ 659892 w 6968109"/>
              <a:gd name="connsiteY2068" fmla="*/ 2785110 h 4221385"/>
              <a:gd name="connsiteX2069" fmla="*/ 659892 w 6968109"/>
              <a:gd name="connsiteY2069" fmla="*/ 2764441 h 4221385"/>
              <a:gd name="connsiteX2070" fmla="*/ 657416 w 6968109"/>
              <a:gd name="connsiteY2070" fmla="*/ 2744915 h 4221385"/>
              <a:gd name="connsiteX2071" fmla="*/ 651320 w 6968109"/>
              <a:gd name="connsiteY2071" fmla="*/ 2731484 h 4221385"/>
              <a:gd name="connsiteX2072" fmla="*/ 635508 w 6968109"/>
              <a:gd name="connsiteY2072" fmla="*/ 2711958 h 4221385"/>
              <a:gd name="connsiteX2073" fmla="*/ 618458 w 6968109"/>
              <a:gd name="connsiteY2073" fmla="*/ 2690051 h 4221385"/>
              <a:gd name="connsiteX2074" fmla="*/ 597789 w 6968109"/>
              <a:gd name="connsiteY2074" fmla="*/ 2665667 h 4221385"/>
              <a:gd name="connsiteX2075" fmla="*/ 578263 w 6968109"/>
              <a:gd name="connsiteY2075" fmla="*/ 2644997 h 4221385"/>
              <a:gd name="connsiteX2076" fmla="*/ 562451 w 6968109"/>
              <a:gd name="connsiteY2076" fmla="*/ 2630424 h 4221385"/>
              <a:gd name="connsiteX2077" fmla="*/ 549021 w 6968109"/>
              <a:gd name="connsiteY2077" fmla="*/ 2618232 h 4221385"/>
              <a:gd name="connsiteX2078" fmla="*/ 545402 w 6968109"/>
              <a:gd name="connsiteY2078" fmla="*/ 2618232 h 4221385"/>
              <a:gd name="connsiteX2079" fmla="*/ 535686 w 6968109"/>
              <a:gd name="connsiteY2079" fmla="*/ 2616994 h 4221385"/>
              <a:gd name="connsiteX2080" fmla="*/ 527114 w 6968109"/>
              <a:gd name="connsiteY2080" fmla="*/ 2616994 h 4221385"/>
              <a:gd name="connsiteX2081" fmla="*/ 516160 w 6968109"/>
              <a:gd name="connsiteY2081" fmla="*/ 2614517 h 4221385"/>
              <a:gd name="connsiteX2082" fmla="*/ 516160 w 6968109"/>
              <a:gd name="connsiteY2082" fmla="*/ 2593848 h 4221385"/>
              <a:gd name="connsiteX2083" fmla="*/ 513683 w 6968109"/>
              <a:gd name="connsiteY2083" fmla="*/ 2571941 h 4221385"/>
              <a:gd name="connsiteX2084" fmla="*/ 513683 w 6968109"/>
              <a:gd name="connsiteY2084" fmla="*/ 2547557 h 4221385"/>
              <a:gd name="connsiteX2085" fmla="*/ 511207 w 6968109"/>
              <a:gd name="connsiteY2085" fmla="*/ 2532983 h 4221385"/>
              <a:gd name="connsiteX2086" fmla="*/ 486823 w 6968109"/>
              <a:gd name="connsiteY2086" fmla="*/ 2525649 h 4221385"/>
              <a:gd name="connsiteX2087" fmla="*/ 460058 w 6968109"/>
              <a:gd name="connsiteY2087" fmla="*/ 2517077 h 4221385"/>
              <a:gd name="connsiteX2088" fmla="*/ 435674 w 6968109"/>
              <a:gd name="connsiteY2088" fmla="*/ 2506123 h 4221385"/>
              <a:gd name="connsiteX2089" fmla="*/ 418624 w 6968109"/>
              <a:gd name="connsiteY2089" fmla="*/ 2492692 h 4221385"/>
              <a:gd name="connsiteX2090" fmla="*/ 411290 w 6968109"/>
              <a:gd name="connsiteY2090" fmla="*/ 2481739 h 4221385"/>
              <a:gd name="connsiteX2091" fmla="*/ 407670 w 6968109"/>
              <a:gd name="connsiteY2091" fmla="*/ 2468309 h 4221385"/>
              <a:gd name="connsiteX2092" fmla="*/ 402812 w 6968109"/>
              <a:gd name="connsiteY2092" fmla="*/ 2457355 h 4221385"/>
              <a:gd name="connsiteX2093" fmla="*/ 396716 w 6968109"/>
              <a:gd name="connsiteY2093" fmla="*/ 2443925 h 4221385"/>
              <a:gd name="connsiteX2094" fmla="*/ 385763 w 6968109"/>
              <a:gd name="connsiteY2094" fmla="*/ 2435352 h 4221385"/>
              <a:gd name="connsiteX2095" fmla="*/ 361379 w 6968109"/>
              <a:gd name="connsiteY2095" fmla="*/ 2428018 h 4221385"/>
              <a:gd name="connsiteX2096" fmla="*/ 336995 w 6968109"/>
              <a:gd name="connsiteY2096" fmla="*/ 2421922 h 4221385"/>
              <a:gd name="connsiteX2097" fmla="*/ 312611 w 6968109"/>
              <a:gd name="connsiteY2097" fmla="*/ 2414588 h 4221385"/>
              <a:gd name="connsiteX2098" fmla="*/ 288227 w 6968109"/>
              <a:gd name="connsiteY2098" fmla="*/ 2406015 h 4221385"/>
              <a:gd name="connsiteX2099" fmla="*/ 267557 w 6968109"/>
              <a:gd name="connsiteY2099" fmla="*/ 2392585 h 4221385"/>
              <a:gd name="connsiteX2100" fmla="*/ 254127 w 6968109"/>
              <a:gd name="connsiteY2100" fmla="*/ 2374297 h 4221385"/>
              <a:gd name="connsiteX2101" fmla="*/ 248031 w 6968109"/>
              <a:gd name="connsiteY2101" fmla="*/ 2352389 h 4221385"/>
              <a:gd name="connsiteX2102" fmla="*/ 254127 w 6968109"/>
              <a:gd name="connsiteY2102" fmla="*/ 2341436 h 4221385"/>
              <a:gd name="connsiteX2103" fmla="*/ 261461 w 6968109"/>
              <a:gd name="connsiteY2103" fmla="*/ 2321909 h 4221385"/>
              <a:gd name="connsiteX2104" fmla="*/ 267557 w 6968109"/>
              <a:gd name="connsiteY2104" fmla="*/ 2300002 h 4221385"/>
              <a:gd name="connsiteX2105" fmla="*/ 272415 w 6968109"/>
              <a:gd name="connsiteY2105" fmla="*/ 2279333 h 4221385"/>
              <a:gd name="connsiteX2106" fmla="*/ 254127 w 6968109"/>
              <a:gd name="connsiteY2106" fmla="*/ 2270760 h 4221385"/>
              <a:gd name="connsiteX2107" fmla="*/ 248031 w 6968109"/>
              <a:gd name="connsiteY2107" fmla="*/ 2262188 h 4221385"/>
              <a:gd name="connsiteX2108" fmla="*/ 245555 w 6968109"/>
              <a:gd name="connsiteY2108" fmla="*/ 2254853 h 4221385"/>
              <a:gd name="connsiteX2109" fmla="*/ 245555 w 6968109"/>
              <a:gd name="connsiteY2109" fmla="*/ 2248757 h 4221385"/>
              <a:gd name="connsiteX2110" fmla="*/ 250412 w 6968109"/>
              <a:gd name="connsiteY2110" fmla="*/ 2241423 h 4221385"/>
              <a:gd name="connsiteX2111" fmla="*/ 250412 w 6968109"/>
              <a:gd name="connsiteY2111" fmla="*/ 2232851 h 4221385"/>
              <a:gd name="connsiteX2112" fmla="*/ 245555 w 6968109"/>
              <a:gd name="connsiteY2112" fmla="*/ 2221897 h 4221385"/>
              <a:gd name="connsiteX2113" fmla="*/ 234601 w 6968109"/>
              <a:gd name="connsiteY2113" fmla="*/ 2203609 h 4221385"/>
              <a:gd name="connsiteX2114" fmla="*/ 218789 w 6968109"/>
              <a:gd name="connsiteY2114" fmla="*/ 2186559 h 4221385"/>
              <a:gd name="connsiteX2115" fmla="*/ 207836 w 6968109"/>
              <a:gd name="connsiteY2115" fmla="*/ 2168271 h 4221385"/>
              <a:gd name="connsiteX2116" fmla="*/ 190786 w 6968109"/>
              <a:gd name="connsiteY2116" fmla="*/ 2142649 h 4221385"/>
              <a:gd name="connsiteX2117" fmla="*/ 170117 w 6968109"/>
              <a:gd name="connsiteY2117" fmla="*/ 2118265 h 4221385"/>
              <a:gd name="connsiteX2118" fmla="*/ 153067 w 6968109"/>
              <a:gd name="connsiteY2118" fmla="*/ 2091500 h 4221385"/>
              <a:gd name="connsiteX2119" fmla="*/ 143351 w 6968109"/>
              <a:gd name="connsiteY2119" fmla="*/ 2080546 h 4221385"/>
              <a:gd name="connsiteX2120" fmla="*/ 134779 w 6968109"/>
              <a:gd name="connsiteY2120" fmla="*/ 2069592 h 4221385"/>
              <a:gd name="connsiteX2121" fmla="*/ 128683 w 6968109"/>
              <a:gd name="connsiteY2121" fmla="*/ 2051304 h 4221385"/>
              <a:gd name="connsiteX2122" fmla="*/ 132302 w 6968109"/>
              <a:gd name="connsiteY2122" fmla="*/ 2040350 h 4221385"/>
              <a:gd name="connsiteX2123" fmla="*/ 132302 w 6968109"/>
              <a:gd name="connsiteY2123" fmla="*/ 2024539 h 4221385"/>
              <a:gd name="connsiteX2124" fmla="*/ 137160 w 6968109"/>
              <a:gd name="connsiteY2124" fmla="*/ 2008727 h 4221385"/>
              <a:gd name="connsiteX2125" fmla="*/ 142018 w 6968109"/>
              <a:gd name="connsiteY2125" fmla="*/ 2005108 h 4221385"/>
              <a:gd name="connsiteX2126" fmla="*/ 143256 w 6968109"/>
              <a:gd name="connsiteY2126" fmla="*/ 2002631 h 4221385"/>
              <a:gd name="connsiteX2127" fmla="*/ 150590 w 6968109"/>
              <a:gd name="connsiteY2127" fmla="*/ 2000155 h 4221385"/>
              <a:gd name="connsiteX2128" fmla="*/ 155448 w 6968109"/>
              <a:gd name="connsiteY2128" fmla="*/ 1997678 h 4221385"/>
              <a:gd name="connsiteX2129" fmla="*/ 159068 w 6968109"/>
              <a:gd name="connsiteY2129" fmla="*/ 1994059 h 4221385"/>
              <a:gd name="connsiteX2130" fmla="*/ 161544 w 6968109"/>
              <a:gd name="connsiteY2130" fmla="*/ 1994059 h 4221385"/>
              <a:gd name="connsiteX2131" fmla="*/ 161544 w 6968109"/>
              <a:gd name="connsiteY2131" fmla="*/ 1997678 h 4221385"/>
              <a:gd name="connsiteX2132" fmla="*/ 161544 w 6968109"/>
              <a:gd name="connsiteY2132" fmla="*/ 2000155 h 4221385"/>
              <a:gd name="connsiteX2133" fmla="*/ 164021 w 6968109"/>
              <a:gd name="connsiteY2133" fmla="*/ 1997678 h 4221385"/>
              <a:gd name="connsiteX2134" fmla="*/ 164021 w 6968109"/>
              <a:gd name="connsiteY2134" fmla="*/ 1996440 h 4221385"/>
              <a:gd name="connsiteX2135" fmla="*/ 164021 w 6968109"/>
              <a:gd name="connsiteY2135" fmla="*/ 1993964 h 4221385"/>
              <a:gd name="connsiteX2136" fmla="*/ 164021 w 6968109"/>
              <a:gd name="connsiteY2136" fmla="*/ 1991487 h 4221385"/>
              <a:gd name="connsiteX2137" fmla="*/ 161544 w 6968109"/>
              <a:gd name="connsiteY2137" fmla="*/ 1989011 h 4221385"/>
              <a:gd name="connsiteX2138" fmla="*/ 159068 w 6968109"/>
              <a:gd name="connsiteY2138" fmla="*/ 1993868 h 4221385"/>
              <a:gd name="connsiteX2139" fmla="*/ 137160 w 6968109"/>
              <a:gd name="connsiteY2139" fmla="*/ 1989011 h 4221385"/>
              <a:gd name="connsiteX2140" fmla="*/ 128588 w 6968109"/>
              <a:gd name="connsiteY2140" fmla="*/ 1975580 h 4221385"/>
              <a:gd name="connsiteX2141" fmla="*/ 118872 w 6968109"/>
              <a:gd name="connsiteY2141" fmla="*/ 1962150 h 4221385"/>
              <a:gd name="connsiteX2142" fmla="*/ 112776 w 6968109"/>
              <a:gd name="connsiteY2142" fmla="*/ 1948720 h 4221385"/>
              <a:gd name="connsiteX2143" fmla="*/ 106680 w 6968109"/>
              <a:gd name="connsiteY2143" fmla="*/ 1934147 h 4221385"/>
              <a:gd name="connsiteX2144" fmla="*/ 101822 w 6968109"/>
              <a:gd name="connsiteY2144" fmla="*/ 1911001 h 4221385"/>
              <a:gd name="connsiteX2145" fmla="*/ 110395 w 6968109"/>
              <a:gd name="connsiteY2145" fmla="*/ 1900047 h 4221385"/>
              <a:gd name="connsiteX2146" fmla="*/ 110395 w 6968109"/>
              <a:gd name="connsiteY2146" fmla="*/ 1893951 h 4221385"/>
              <a:gd name="connsiteX2147" fmla="*/ 106775 w 6968109"/>
              <a:gd name="connsiteY2147" fmla="*/ 1885379 h 4221385"/>
              <a:gd name="connsiteX2148" fmla="*/ 101918 w 6968109"/>
              <a:gd name="connsiteY2148" fmla="*/ 1875663 h 4221385"/>
              <a:gd name="connsiteX2149" fmla="*/ 101918 w 6968109"/>
              <a:gd name="connsiteY2149" fmla="*/ 1862233 h 4221385"/>
              <a:gd name="connsiteX2150" fmla="*/ 106775 w 6968109"/>
              <a:gd name="connsiteY2150" fmla="*/ 1853660 h 4221385"/>
              <a:gd name="connsiteX2151" fmla="*/ 112871 w 6968109"/>
              <a:gd name="connsiteY2151" fmla="*/ 1840230 h 4221385"/>
              <a:gd name="connsiteX2152" fmla="*/ 117729 w 6968109"/>
              <a:gd name="connsiteY2152" fmla="*/ 1825657 h 4221385"/>
              <a:gd name="connsiteX2153" fmla="*/ 97060 w 6968109"/>
              <a:gd name="connsiteY2153" fmla="*/ 1809845 h 4221385"/>
              <a:gd name="connsiteX2154" fmla="*/ 86106 w 6968109"/>
              <a:gd name="connsiteY2154" fmla="*/ 1785461 h 4221385"/>
              <a:gd name="connsiteX2155" fmla="*/ 80582 w 6968109"/>
              <a:gd name="connsiteY2155" fmla="*/ 1785461 h 4221385"/>
              <a:gd name="connsiteX2156" fmla="*/ 75724 w 6968109"/>
              <a:gd name="connsiteY2156" fmla="*/ 1787938 h 4221385"/>
              <a:gd name="connsiteX2157" fmla="*/ 73247 w 6968109"/>
              <a:gd name="connsiteY2157" fmla="*/ 1787938 h 4221385"/>
              <a:gd name="connsiteX2158" fmla="*/ 70771 w 6968109"/>
              <a:gd name="connsiteY2158" fmla="*/ 1787938 h 4221385"/>
              <a:gd name="connsiteX2159" fmla="*/ 69533 w 6968109"/>
              <a:gd name="connsiteY2159" fmla="*/ 1785461 h 4221385"/>
              <a:gd name="connsiteX2160" fmla="*/ 69533 w 6968109"/>
              <a:gd name="connsiteY2160" fmla="*/ 1780604 h 4221385"/>
              <a:gd name="connsiteX2161" fmla="*/ 69533 w 6968109"/>
              <a:gd name="connsiteY2161" fmla="*/ 1774507 h 4221385"/>
              <a:gd name="connsiteX2162" fmla="*/ 67056 w 6968109"/>
              <a:gd name="connsiteY2162" fmla="*/ 1764792 h 4221385"/>
              <a:gd name="connsiteX2163" fmla="*/ 73152 w 6968109"/>
              <a:gd name="connsiteY2163" fmla="*/ 1747742 h 4221385"/>
              <a:gd name="connsiteX2164" fmla="*/ 70676 w 6968109"/>
              <a:gd name="connsiteY2164" fmla="*/ 1723358 h 4221385"/>
              <a:gd name="connsiteX2165" fmla="*/ 62103 w 6968109"/>
              <a:gd name="connsiteY2165" fmla="*/ 1698974 h 4221385"/>
              <a:gd name="connsiteX2166" fmla="*/ 46291 w 6968109"/>
              <a:gd name="connsiteY2166" fmla="*/ 1674590 h 4221385"/>
              <a:gd name="connsiteX2167" fmla="*/ 34100 w 6968109"/>
              <a:gd name="connsiteY2167" fmla="*/ 1650206 h 4221385"/>
              <a:gd name="connsiteX2168" fmla="*/ 20669 w 6968109"/>
              <a:gd name="connsiteY2168" fmla="*/ 1630680 h 4221385"/>
              <a:gd name="connsiteX2169" fmla="*/ 13335 w 6968109"/>
              <a:gd name="connsiteY2169" fmla="*/ 1610011 h 4221385"/>
              <a:gd name="connsiteX2170" fmla="*/ 13335 w 6968109"/>
              <a:gd name="connsiteY2170" fmla="*/ 1601438 h 4221385"/>
              <a:gd name="connsiteX2171" fmla="*/ 13335 w 6968109"/>
              <a:gd name="connsiteY2171" fmla="*/ 1596581 h 4221385"/>
              <a:gd name="connsiteX2172" fmla="*/ 15812 w 6968109"/>
              <a:gd name="connsiteY2172" fmla="*/ 1592961 h 4221385"/>
              <a:gd name="connsiteX2173" fmla="*/ 18288 w 6968109"/>
              <a:gd name="connsiteY2173" fmla="*/ 1590485 h 4221385"/>
              <a:gd name="connsiteX2174" fmla="*/ 20765 w 6968109"/>
              <a:gd name="connsiteY2174" fmla="*/ 1588008 h 4221385"/>
              <a:gd name="connsiteX2175" fmla="*/ 22003 w 6968109"/>
              <a:gd name="connsiteY2175" fmla="*/ 1585532 h 4221385"/>
              <a:gd name="connsiteX2176" fmla="*/ 15907 w 6968109"/>
              <a:gd name="connsiteY2176" fmla="*/ 1523429 h 4221385"/>
              <a:gd name="connsiteX2177" fmla="*/ 22003 w 6968109"/>
              <a:gd name="connsiteY2177" fmla="*/ 1514856 h 4221385"/>
              <a:gd name="connsiteX2178" fmla="*/ 31718 w 6968109"/>
              <a:gd name="connsiteY2178" fmla="*/ 1503902 h 4221385"/>
              <a:gd name="connsiteX2179" fmla="*/ 37814 w 6968109"/>
              <a:gd name="connsiteY2179" fmla="*/ 1490472 h 4221385"/>
              <a:gd name="connsiteX2180" fmla="*/ 40291 w 6968109"/>
              <a:gd name="connsiteY2180" fmla="*/ 1474661 h 4221385"/>
              <a:gd name="connsiteX2181" fmla="*/ 35433 w 6968109"/>
              <a:gd name="connsiteY2181" fmla="*/ 1452753 h 4221385"/>
              <a:gd name="connsiteX2182" fmla="*/ 29337 w 6968109"/>
              <a:gd name="connsiteY2182" fmla="*/ 1430846 h 4221385"/>
              <a:gd name="connsiteX2183" fmla="*/ 20765 w 6968109"/>
              <a:gd name="connsiteY2183" fmla="*/ 1411319 h 4221385"/>
              <a:gd name="connsiteX2184" fmla="*/ 11049 w 6968109"/>
              <a:gd name="connsiteY2184" fmla="*/ 1388174 h 4221385"/>
              <a:gd name="connsiteX2185" fmla="*/ 2477 w 6968109"/>
              <a:gd name="connsiteY2185" fmla="*/ 1362551 h 4221385"/>
              <a:gd name="connsiteX2186" fmla="*/ 0 w 6968109"/>
              <a:gd name="connsiteY2186" fmla="*/ 1328452 h 4221385"/>
              <a:gd name="connsiteX2187" fmla="*/ 18288 w 6968109"/>
              <a:gd name="connsiteY2187" fmla="*/ 1308926 h 4221385"/>
              <a:gd name="connsiteX2188" fmla="*/ 40196 w 6968109"/>
              <a:gd name="connsiteY2188" fmla="*/ 1279684 h 4221385"/>
              <a:gd name="connsiteX2189" fmla="*/ 59722 w 6968109"/>
              <a:gd name="connsiteY2189" fmla="*/ 1249204 h 4221385"/>
              <a:gd name="connsiteX2190" fmla="*/ 75629 w 6968109"/>
              <a:gd name="connsiteY2190" fmla="*/ 1217962 h 4221385"/>
              <a:gd name="connsiteX2191" fmla="*/ 86582 w 6968109"/>
              <a:gd name="connsiteY2191" fmla="*/ 1191197 h 4221385"/>
              <a:gd name="connsiteX2192" fmla="*/ 91440 w 6968109"/>
              <a:gd name="connsiteY2192" fmla="*/ 1175385 h 4221385"/>
              <a:gd name="connsiteX2193" fmla="*/ 97536 w 6968109"/>
              <a:gd name="connsiteY2193" fmla="*/ 1161955 h 4221385"/>
              <a:gd name="connsiteX2194" fmla="*/ 100013 w 6968109"/>
              <a:gd name="connsiteY2194" fmla="*/ 1151001 h 4221385"/>
              <a:gd name="connsiteX2195" fmla="*/ 100013 w 6968109"/>
              <a:gd name="connsiteY2195" fmla="*/ 1144905 h 4221385"/>
              <a:gd name="connsiteX2196" fmla="*/ 100013 w 6968109"/>
              <a:gd name="connsiteY2196" fmla="*/ 1137571 h 4221385"/>
              <a:gd name="connsiteX2197" fmla="*/ 102489 w 6968109"/>
              <a:gd name="connsiteY2197" fmla="*/ 1131475 h 4221385"/>
              <a:gd name="connsiteX2198" fmla="*/ 107347 w 6968109"/>
              <a:gd name="connsiteY2198" fmla="*/ 1126617 h 4221385"/>
              <a:gd name="connsiteX2199" fmla="*/ 108585 w 6968109"/>
              <a:gd name="connsiteY2199" fmla="*/ 1121759 h 4221385"/>
              <a:gd name="connsiteX2200" fmla="*/ 108585 w 6968109"/>
              <a:gd name="connsiteY2200" fmla="*/ 1118140 h 4221385"/>
              <a:gd name="connsiteX2201" fmla="*/ 111062 w 6968109"/>
              <a:gd name="connsiteY2201" fmla="*/ 1110806 h 4221385"/>
              <a:gd name="connsiteX2202" fmla="*/ 108585 w 6968109"/>
              <a:gd name="connsiteY2202" fmla="*/ 1104710 h 4221385"/>
              <a:gd name="connsiteX2203" fmla="*/ 108585 w 6968109"/>
              <a:gd name="connsiteY2203" fmla="*/ 1102233 h 4221385"/>
              <a:gd name="connsiteX2204" fmla="*/ 107347 w 6968109"/>
              <a:gd name="connsiteY2204" fmla="*/ 1097375 h 4221385"/>
              <a:gd name="connsiteX2205" fmla="*/ 102489 w 6968109"/>
              <a:gd name="connsiteY2205" fmla="*/ 1096137 h 4221385"/>
              <a:gd name="connsiteX2206" fmla="*/ 100013 w 6968109"/>
              <a:gd name="connsiteY2206" fmla="*/ 1091279 h 4221385"/>
              <a:gd name="connsiteX2207" fmla="*/ 100013 w 6968109"/>
              <a:gd name="connsiteY2207" fmla="*/ 1088803 h 4221385"/>
              <a:gd name="connsiteX2208" fmla="*/ 100013 w 6968109"/>
              <a:gd name="connsiteY2208" fmla="*/ 1066895 h 4221385"/>
              <a:gd name="connsiteX2209" fmla="*/ 107347 w 6968109"/>
              <a:gd name="connsiteY2209" fmla="*/ 1047369 h 4221385"/>
              <a:gd name="connsiteX2210" fmla="*/ 119539 w 6968109"/>
              <a:gd name="connsiteY2210" fmla="*/ 1024223 h 4221385"/>
              <a:gd name="connsiteX2211" fmla="*/ 131731 w 6968109"/>
              <a:gd name="connsiteY2211" fmla="*/ 1009650 h 4221385"/>
              <a:gd name="connsiteX2212" fmla="*/ 137827 w 6968109"/>
              <a:gd name="connsiteY2212" fmla="*/ 996220 h 4221385"/>
              <a:gd name="connsiteX2213" fmla="*/ 132969 w 6968109"/>
              <a:gd name="connsiteY2213" fmla="*/ 931640 h 4221385"/>
              <a:gd name="connsiteX2214" fmla="*/ 135446 w 6968109"/>
              <a:gd name="connsiteY2214" fmla="*/ 931640 h 4221385"/>
              <a:gd name="connsiteX2215" fmla="*/ 140303 w 6968109"/>
              <a:gd name="connsiteY2215" fmla="*/ 929164 h 4221385"/>
              <a:gd name="connsiteX2216" fmla="*/ 143923 w 6968109"/>
              <a:gd name="connsiteY2216" fmla="*/ 926687 h 4221385"/>
              <a:gd name="connsiteX2217" fmla="*/ 148781 w 6968109"/>
              <a:gd name="connsiteY2217" fmla="*/ 925449 h 4221385"/>
              <a:gd name="connsiteX2218" fmla="*/ 151257 w 6968109"/>
              <a:gd name="connsiteY2218" fmla="*/ 922973 h 4221385"/>
              <a:gd name="connsiteX2219" fmla="*/ 167069 w 6968109"/>
              <a:gd name="connsiteY2219" fmla="*/ 893731 h 4221385"/>
              <a:gd name="connsiteX2220" fmla="*/ 175641 w 6968109"/>
              <a:gd name="connsiteY2220" fmla="*/ 858393 h 4221385"/>
              <a:gd name="connsiteX2221" fmla="*/ 191452 w 6968109"/>
              <a:gd name="connsiteY2221" fmla="*/ 858393 h 4221385"/>
              <a:gd name="connsiteX2222" fmla="*/ 204883 w 6968109"/>
              <a:gd name="connsiteY2222" fmla="*/ 825532 h 4221385"/>
              <a:gd name="connsiteX2223" fmla="*/ 224409 w 6968109"/>
              <a:gd name="connsiteY2223" fmla="*/ 790194 h 4221385"/>
              <a:gd name="connsiteX2224" fmla="*/ 241459 w 6968109"/>
              <a:gd name="connsiteY2224" fmla="*/ 756095 h 4221385"/>
              <a:gd name="connsiteX2225" fmla="*/ 251174 w 6968109"/>
              <a:gd name="connsiteY2225" fmla="*/ 707327 h 4221385"/>
              <a:gd name="connsiteX2226" fmla="*/ 265652 w 6968109"/>
              <a:gd name="connsiteY2226" fmla="*/ 703993 h 4221385"/>
              <a:gd name="connsiteX2227" fmla="*/ 270510 w 6968109"/>
              <a:gd name="connsiteY2227" fmla="*/ 682085 h 4221385"/>
              <a:gd name="connsiteX2228" fmla="*/ 270510 w 6968109"/>
              <a:gd name="connsiteY2228" fmla="*/ 657701 h 4221385"/>
              <a:gd name="connsiteX2229" fmla="*/ 275368 w 6968109"/>
              <a:gd name="connsiteY2229" fmla="*/ 634556 h 4221385"/>
              <a:gd name="connsiteX2230" fmla="*/ 286322 w 6968109"/>
              <a:gd name="connsiteY2230" fmla="*/ 615029 h 4221385"/>
              <a:gd name="connsiteX2231" fmla="*/ 302133 w 6968109"/>
              <a:gd name="connsiteY2231" fmla="*/ 590645 h 4221385"/>
              <a:gd name="connsiteX2232" fmla="*/ 313087 w 6968109"/>
              <a:gd name="connsiteY2232" fmla="*/ 566261 h 4221385"/>
              <a:gd name="connsiteX2233" fmla="*/ 321659 w 6968109"/>
              <a:gd name="connsiteY2233" fmla="*/ 533400 h 4221385"/>
              <a:gd name="connsiteX2234" fmla="*/ 321659 w 6968109"/>
              <a:gd name="connsiteY2234" fmla="*/ 499301 h 4221385"/>
              <a:gd name="connsiteX2235" fmla="*/ 324136 w 6968109"/>
              <a:gd name="connsiteY2235" fmla="*/ 466439 h 4221385"/>
              <a:gd name="connsiteX2236" fmla="*/ 327755 w 6968109"/>
              <a:gd name="connsiteY2236" fmla="*/ 435959 h 4221385"/>
              <a:gd name="connsiteX2237" fmla="*/ 341186 w 6968109"/>
              <a:gd name="connsiteY2237" fmla="*/ 406718 h 4221385"/>
              <a:gd name="connsiteX2238" fmla="*/ 326612 w 6968109"/>
              <a:gd name="connsiteY2238" fmla="*/ 406718 h 4221385"/>
              <a:gd name="connsiteX2239" fmla="*/ 327851 w 6968109"/>
              <a:gd name="connsiteY2239" fmla="*/ 379952 h 4221385"/>
              <a:gd name="connsiteX2240" fmla="*/ 332708 w 6968109"/>
              <a:gd name="connsiteY2240" fmla="*/ 358045 h 4221385"/>
              <a:gd name="connsiteX2241" fmla="*/ 341281 w 6968109"/>
              <a:gd name="connsiteY2241" fmla="*/ 338518 h 4221385"/>
              <a:gd name="connsiteX2242" fmla="*/ 354711 w 6968109"/>
              <a:gd name="connsiteY2242" fmla="*/ 342138 h 4221385"/>
              <a:gd name="connsiteX2243" fmla="*/ 348615 w 6968109"/>
              <a:gd name="connsiteY2243" fmla="*/ 320231 h 4221385"/>
              <a:gd name="connsiteX2244" fmla="*/ 346139 w 6968109"/>
              <a:gd name="connsiteY2244" fmla="*/ 293465 h 4221385"/>
              <a:gd name="connsiteX2245" fmla="*/ 346139 w 6968109"/>
              <a:gd name="connsiteY2245" fmla="*/ 265462 h 4221385"/>
              <a:gd name="connsiteX2246" fmla="*/ 348615 w 6968109"/>
              <a:gd name="connsiteY2246" fmla="*/ 236220 h 4221385"/>
              <a:gd name="connsiteX2247" fmla="*/ 343757 w 6968109"/>
              <a:gd name="connsiteY2247" fmla="*/ 209455 h 4221385"/>
              <a:gd name="connsiteX2248" fmla="*/ 343757 w 6968109"/>
              <a:gd name="connsiteY2248" fmla="*/ 185071 h 4221385"/>
              <a:gd name="connsiteX2249" fmla="*/ 346234 w 6968109"/>
              <a:gd name="connsiteY2249" fmla="*/ 158306 h 4221385"/>
              <a:gd name="connsiteX2250" fmla="*/ 343757 w 6968109"/>
              <a:gd name="connsiteY2250" fmla="*/ 132683 h 4221385"/>
              <a:gd name="connsiteX2251" fmla="*/ 337661 w 6968109"/>
              <a:gd name="connsiteY2251" fmla="*/ 119253 h 4221385"/>
              <a:gd name="connsiteX2252" fmla="*/ 330327 w 6968109"/>
              <a:gd name="connsiteY2252" fmla="*/ 108299 h 4221385"/>
              <a:gd name="connsiteX2253" fmla="*/ 324231 w 6968109"/>
              <a:gd name="connsiteY2253" fmla="*/ 94869 h 4221385"/>
              <a:gd name="connsiteX2254" fmla="*/ 324231 w 6968109"/>
              <a:gd name="connsiteY2254" fmla="*/ 79153 h 4221385"/>
              <a:gd name="connsiteX2255" fmla="*/ 330327 w 6968109"/>
              <a:gd name="connsiteY2255" fmla="*/ 59627 h 4221385"/>
              <a:gd name="connsiteX2256" fmla="*/ 337661 w 6968109"/>
              <a:gd name="connsiteY2256" fmla="*/ 38957 h 4221385"/>
              <a:gd name="connsiteX2257" fmla="*/ 341281 w 6968109"/>
              <a:gd name="connsiteY2257" fmla="*/ 14573 h 4221385"/>
              <a:gd name="connsiteX2258" fmla="*/ 348615 w 6968109"/>
              <a:gd name="connsiteY2258" fmla="*/ 14573 h 4221385"/>
              <a:gd name="connsiteX2259" fmla="*/ 351092 w 6968109"/>
              <a:gd name="connsiteY2259" fmla="*/ 17050 h 4221385"/>
              <a:gd name="connsiteX2260" fmla="*/ 352330 w 6968109"/>
              <a:gd name="connsiteY2260" fmla="*/ 17050 h 4221385"/>
              <a:gd name="connsiteX2261" fmla="*/ 354806 w 6968109"/>
              <a:gd name="connsiteY2261" fmla="*/ 17050 h 4221385"/>
              <a:gd name="connsiteX2262" fmla="*/ 357283 w 6968109"/>
              <a:gd name="connsiteY2262" fmla="*/ 19526 h 4221385"/>
              <a:gd name="connsiteX2263" fmla="*/ 375571 w 6968109"/>
              <a:gd name="connsiteY2263" fmla="*/ 32957 h 4221385"/>
              <a:gd name="connsiteX2264" fmla="*/ 390144 w 6968109"/>
              <a:gd name="connsiteY2264" fmla="*/ 52483 h 4221385"/>
              <a:gd name="connsiteX2265" fmla="*/ 403574 w 6968109"/>
              <a:gd name="connsiteY2265" fmla="*/ 73152 h 4221385"/>
              <a:gd name="connsiteX2266" fmla="*/ 417005 w 6968109"/>
              <a:gd name="connsiteY2266" fmla="*/ 87725 h 4221385"/>
              <a:gd name="connsiteX2267" fmla="*/ 438912 w 6968109"/>
              <a:gd name="connsiteY2267" fmla="*/ 101156 h 4221385"/>
              <a:gd name="connsiteX2268" fmla="*/ 468154 w 6968109"/>
              <a:gd name="connsiteY2268" fmla="*/ 109728 h 4221385"/>
              <a:gd name="connsiteX2269" fmla="*/ 498634 w 6968109"/>
              <a:gd name="connsiteY2269" fmla="*/ 114586 h 4221385"/>
              <a:gd name="connsiteX2270" fmla="*/ 527876 w 6968109"/>
              <a:gd name="connsiteY2270" fmla="*/ 123158 h 4221385"/>
              <a:gd name="connsiteX2271" fmla="*/ 527876 w 6968109"/>
              <a:gd name="connsiteY2271" fmla="*/ 128016 h 4221385"/>
              <a:gd name="connsiteX2272" fmla="*/ 527876 w 6968109"/>
              <a:gd name="connsiteY2272" fmla="*/ 130493 h 4221385"/>
              <a:gd name="connsiteX2273" fmla="*/ 527876 w 6968109"/>
              <a:gd name="connsiteY2273" fmla="*/ 132969 h 4221385"/>
              <a:gd name="connsiteX2274" fmla="*/ 527876 w 6968109"/>
              <a:gd name="connsiteY2274" fmla="*/ 134207 h 4221385"/>
              <a:gd name="connsiteX2275" fmla="*/ 527876 w 6968109"/>
              <a:gd name="connsiteY2275" fmla="*/ 136684 h 4221385"/>
              <a:gd name="connsiteX2276" fmla="*/ 533972 w 6968109"/>
              <a:gd name="connsiteY2276" fmla="*/ 134207 h 4221385"/>
              <a:gd name="connsiteX2277" fmla="*/ 538829 w 6968109"/>
              <a:gd name="connsiteY2277" fmla="*/ 134207 h 4221385"/>
              <a:gd name="connsiteX2278" fmla="*/ 546164 w 6968109"/>
              <a:gd name="connsiteY2278" fmla="*/ 132969 h 4221385"/>
              <a:gd name="connsiteX2279" fmla="*/ 552260 w 6968109"/>
              <a:gd name="connsiteY2279" fmla="*/ 132969 h 4221385"/>
              <a:gd name="connsiteX2280" fmla="*/ 563213 w 6968109"/>
              <a:gd name="connsiteY2280" fmla="*/ 132969 h 4221385"/>
              <a:gd name="connsiteX2281" fmla="*/ 563213 w 6968109"/>
              <a:gd name="connsiteY2281" fmla="*/ 154877 h 4221385"/>
              <a:gd name="connsiteX2282" fmla="*/ 568071 w 6968109"/>
              <a:gd name="connsiteY2282" fmla="*/ 168307 h 4221385"/>
              <a:gd name="connsiteX2283" fmla="*/ 571691 w 6968109"/>
              <a:gd name="connsiteY2283" fmla="*/ 181737 h 4221385"/>
              <a:gd name="connsiteX2284" fmla="*/ 579025 w 6968109"/>
              <a:gd name="connsiteY2284" fmla="*/ 196310 h 4221385"/>
              <a:gd name="connsiteX2285" fmla="*/ 579025 w 6968109"/>
              <a:gd name="connsiteY2285" fmla="*/ 195072 h 4221385"/>
              <a:gd name="connsiteX2286" fmla="*/ 581501 w 6968109"/>
              <a:gd name="connsiteY2286" fmla="*/ 192596 h 4221385"/>
              <a:gd name="connsiteX2287" fmla="*/ 581501 w 6968109"/>
              <a:gd name="connsiteY2287" fmla="*/ 190119 h 4221385"/>
              <a:gd name="connsiteX2288" fmla="*/ 582740 w 6968109"/>
              <a:gd name="connsiteY2288" fmla="*/ 185261 h 4221385"/>
              <a:gd name="connsiteX2289" fmla="*/ 587597 w 6968109"/>
              <a:gd name="connsiteY2289" fmla="*/ 182785 h 4221385"/>
              <a:gd name="connsiteX2290" fmla="*/ 590074 w 6968109"/>
              <a:gd name="connsiteY2290" fmla="*/ 182785 h 4221385"/>
              <a:gd name="connsiteX2291" fmla="*/ 592550 w 6968109"/>
              <a:gd name="connsiteY2291" fmla="*/ 181547 h 4221385"/>
              <a:gd name="connsiteX2292" fmla="*/ 592550 w 6968109"/>
              <a:gd name="connsiteY2292" fmla="*/ 179070 h 4221385"/>
              <a:gd name="connsiteX2293" fmla="*/ 592550 w 6968109"/>
              <a:gd name="connsiteY2293" fmla="*/ 176594 h 4221385"/>
              <a:gd name="connsiteX2294" fmla="*/ 592550 w 6968109"/>
              <a:gd name="connsiteY2294" fmla="*/ 171736 h 4221385"/>
              <a:gd name="connsiteX2295" fmla="*/ 592550 w 6968109"/>
              <a:gd name="connsiteY2295" fmla="*/ 165640 h 4221385"/>
              <a:gd name="connsiteX2296" fmla="*/ 590074 w 6968109"/>
              <a:gd name="connsiteY2296" fmla="*/ 157067 h 4221385"/>
              <a:gd name="connsiteX2297" fmla="*/ 587597 w 6968109"/>
              <a:gd name="connsiteY2297" fmla="*/ 143637 h 4221385"/>
              <a:gd name="connsiteX2298" fmla="*/ 587597 w 6968109"/>
              <a:gd name="connsiteY2298" fmla="*/ 133922 h 4221385"/>
              <a:gd name="connsiteX2299" fmla="*/ 587597 w 6968109"/>
              <a:gd name="connsiteY2299" fmla="*/ 127826 h 4221385"/>
              <a:gd name="connsiteX2300" fmla="*/ 582740 w 6968109"/>
              <a:gd name="connsiteY2300" fmla="*/ 112014 h 4221385"/>
              <a:gd name="connsiteX2301" fmla="*/ 568166 w 6968109"/>
              <a:gd name="connsiteY2301" fmla="*/ 112014 h 4221385"/>
              <a:gd name="connsiteX2302" fmla="*/ 568166 w 6968109"/>
              <a:gd name="connsiteY2302" fmla="*/ 87630 h 4221385"/>
              <a:gd name="connsiteX2303" fmla="*/ 587693 w 6968109"/>
              <a:gd name="connsiteY2303" fmla="*/ 87630 h 4221385"/>
              <a:gd name="connsiteX2304" fmla="*/ 587693 w 6968109"/>
              <a:gd name="connsiteY2304" fmla="*/ 84011 h 4221385"/>
              <a:gd name="connsiteX2305" fmla="*/ 590169 w 6968109"/>
              <a:gd name="connsiteY2305" fmla="*/ 79153 h 4221385"/>
              <a:gd name="connsiteX2306" fmla="*/ 590169 w 6968109"/>
              <a:gd name="connsiteY2306" fmla="*/ 76676 h 4221385"/>
              <a:gd name="connsiteX2307" fmla="*/ 592646 w 6968109"/>
              <a:gd name="connsiteY2307" fmla="*/ 73057 h 4221385"/>
              <a:gd name="connsiteX2308" fmla="*/ 596265 w 6968109"/>
              <a:gd name="connsiteY2308" fmla="*/ 73057 h 4221385"/>
              <a:gd name="connsiteX2309" fmla="*/ 596265 w 6968109"/>
              <a:gd name="connsiteY2309" fmla="*/ 59627 h 4221385"/>
              <a:gd name="connsiteX2310" fmla="*/ 587693 w 6968109"/>
              <a:gd name="connsiteY2310" fmla="*/ 43815 h 4221385"/>
              <a:gd name="connsiteX2311" fmla="*/ 576739 w 6968109"/>
              <a:gd name="connsiteY2311" fmla="*/ 28004 h 4221385"/>
              <a:gd name="connsiteX2312" fmla="*/ 571405 w 6968109"/>
              <a:gd name="connsiteY2312" fmla="*/ 10954 h 4221385"/>
              <a:gd name="connsiteX2313" fmla="*/ 584835 w 6968109"/>
              <a:gd name="connsiteY2313" fmla="*/ 3620 h 4221385"/>
              <a:gd name="connsiteX2314" fmla="*/ 603123 w 6968109"/>
              <a:gd name="connsiteY2314" fmla="*/ 1143 h 42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</a:cxnLst>
            <a:rect l="l" t="t" r="r" b="b"/>
            <a:pathLst>
              <a:path w="6968109" h="4221385">
                <a:moveTo>
                  <a:pt x="3431477" y="3900474"/>
                </a:moveTo>
                <a:lnTo>
                  <a:pt x="3431477" y="3901345"/>
                </a:lnTo>
                <a:lnTo>
                  <a:pt x="3430900" y="3902217"/>
                </a:lnTo>
                <a:close/>
                <a:moveTo>
                  <a:pt x="3725228" y="3633407"/>
                </a:moveTo>
                <a:lnTo>
                  <a:pt x="3721608" y="3640741"/>
                </a:lnTo>
                <a:lnTo>
                  <a:pt x="3714274" y="3644360"/>
                </a:lnTo>
                <a:lnTo>
                  <a:pt x="3710654" y="3649218"/>
                </a:lnTo>
                <a:lnTo>
                  <a:pt x="3708178" y="3651695"/>
                </a:lnTo>
                <a:lnTo>
                  <a:pt x="3703320" y="3654171"/>
                </a:lnTo>
                <a:lnTo>
                  <a:pt x="3700844" y="3657791"/>
                </a:lnTo>
                <a:lnTo>
                  <a:pt x="3708178" y="3665125"/>
                </a:lnTo>
                <a:lnTo>
                  <a:pt x="3713036" y="3673697"/>
                </a:lnTo>
                <a:lnTo>
                  <a:pt x="3714274" y="3682270"/>
                </a:lnTo>
                <a:lnTo>
                  <a:pt x="3730086" y="3678650"/>
                </a:lnTo>
                <a:lnTo>
                  <a:pt x="3725228" y="3665220"/>
                </a:lnTo>
                <a:lnTo>
                  <a:pt x="3723989" y="3651790"/>
                </a:lnTo>
                <a:lnTo>
                  <a:pt x="3725228" y="3640836"/>
                </a:lnTo>
                <a:close/>
                <a:moveTo>
                  <a:pt x="5809393" y="3620072"/>
                </a:moveTo>
                <a:lnTo>
                  <a:pt x="5809393" y="3624834"/>
                </a:lnTo>
                <a:lnTo>
                  <a:pt x="5816727" y="3630930"/>
                </a:lnTo>
                <a:lnTo>
                  <a:pt x="5819204" y="3638264"/>
                </a:lnTo>
                <a:lnTo>
                  <a:pt x="5825300" y="3644360"/>
                </a:lnTo>
                <a:lnTo>
                  <a:pt x="5827776" y="3646837"/>
                </a:lnTo>
                <a:lnTo>
                  <a:pt x="5830253" y="3649313"/>
                </a:lnTo>
                <a:lnTo>
                  <a:pt x="5830253" y="3620072"/>
                </a:lnTo>
                <a:close/>
                <a:moveTo>
                  <a:pt x="4406170" y="3484817"/>
                </a:moveTo>
                <a:lnTo>
                  <a:pt x="4401312" y="3494532"/>
                </a:lnTo>
                <a:lnTo>
                  <a:pt x="4396454" y="3500628"/>
                </a:lnTo>
                <a:lnTo>
                  <a:pt x="4390359" y="3507963"/>
                </a:lnTo>
                <a:lnTo>
                  <a:pt x="4381786" y="3514058"/>
                </a:lnTo>
                <a:lnTo>
                  <a:pt x="4381786" y="3518916"/>
                </a:lnTo>
                <a:lnTo>
                  <a:pt x="4430554" y="3518916"/>
                </a:lnTo>
                <a:lnTo>
                  <a:pt x="4434174" y="3516440"/>
                </a:lnTo>
                <a:lnTo>
                  <a:pt x="4436650" y="3513963"/>
                </a:lnTo>
                <a:lnTo>
                  <a:pt x="4443984" y="3513963"/>
                </a:lnTo>
                <a:lnTo>
                  <a:pt x="4450080" y="3513963"/>
                </a:lnTo>
                <a:lnTo>
                  <a:pt x="4452557" y="3509105"/>
                </a:lnTo>
                <a:lnTo>
                  <a:pt x="4455033" y="3507867"/>
                </a:lnTo>
                <a:lnTo>
                  <a:pt x="4456271" y="3507867"/>
                </a:lnTo>
                <a:lnTo>
                  <a:pt x="4458748" y="3503009"/>
                </a:lnTo>
                <a:lnTo>
                  <a:pt x="4458748" y="3498152"/>
                </a:lnTo>
                <a:lnTo>
                  <a:pt x="4444175" y="3495675"/>
                </a:lnTo>
                <a:lnTo>
                  <a:pt x="4431983" y="3492056"/>
                </a:lnTo>
                <a:lnTo>
                  <a:pt x="4421029" y="3487198"/>
                </a:lnTo>
                <a:close/>
                <a:moveTo>
                  <a:pt x="4720400" y="3414236"/>
                </a:moveTo>
                <a:lnTo>
                  <a:pt x="4720400" y="3418999"/>
                </a:lnTo>
                <a:lnTo>
                  <a:pt x="4720400" y="3421475"/>
                </a:lnTo>
                <a:lnTo>
                  <a:pt x="4722876" y="3422714"/>
                </a:lnTo>
                <a:lnTo>
                  <a:pt x="4722876" y="3425190"/>
                </a:lnTo>
                <a:lnTo>
                  <a:pt x="4724114" y="3427667"/>
                </a:lnTo>
                <a:lnTo>
                  <a:pt x="4724114" y="3414236"/>
                </a:lnTo>
                <a:close/>
                <a:moveTo>
                  <a:pt x="2861227" y="3227704"/>
                </a:moveTo>
                <a:cubicBezTo>
                  <a:pt x="2861227" y="3231688"/>
                  <a:pt x="2861227" y="3235673"/>
                  <a:pt x="2862223" y="3238662"/>
                </a:cubicBezTo>
                <a:lnTo>
                  <a:pt x="2866571" y="3241768"/>
                </a:lnTo>
                <a:lnTo>
                  <a:pt x="2869196" y="3251612"/>
                </a:lnTo>
                <a:lnTo>
                  <a:pt x="2869196" y="3243643"/>
                </a:lnTo>
                <a:lnTo>
                  <a:pt x="2866571" y="3241768"/>
                </a:lnTo>
                <a:lnTo>
                  <a:pt x="2865211" y="3236670"/>
                </a:lnTo>
                <a:cubicBezTo>
                  <a:pt x="2863219" y="3231689"/>
                  <a:pt x="2861227" y="3227704"/>
                  <a:pt x="2861227" y="3227704"/>
                </a:cubicBezTo>
                <a:close/>
                <a:moveTo>
                  <a:pt x="1785323" y="3219735"/>
                </a:moveTo>
                <a:cubicBezTo>
                  <a:pt x="1785323" y="3219735"/>
                  <a:pt x="1785323" y="3219735"/>
                  <a:pt x="1793292" y="3227704"/>
                </a:cubicBezTo>
                <a:cubicBezTo>
                  <a:pt x="1793292" y="3227704"/>
                  <a:pt x="1795284" y="3231689"/>
                  <a:pt x="1799269" y="3236670"/>
                </a:cubicBezTo>
                <a:lnTo>
                  <a:pt x="1806930" y="3243054"/>
                </a:lnTo>
                <a:lnTo>
                  <a:pt x="1804988" y="3243358"/>
                </a:lnTo>
                <a:lnTo>
                  <a:pt x="1785461" y="3243358"/>
                </a:lnTo>
                <a:lnTo>
                  <a:pt x="1765822" y="3235673"/>
                </a:lnTo>
                <a:lnTo>
                  <a:pt x="1769382" y="3235673"/>
                </a:lnTo>
                <a:cubicBezTo>
                  <a:pt x="1775360" y="3235673"/>
                  <a:pt x="1781337" y="3235673"/>
                  <a:pt x="1785323" y="3235673"/>
                </a:cubicBezTo>
                <a:cubicBezTo>
                  <a:pt x="1785323" y="3235673"/>
                  <a:pt x="1785323" y="3227704"/>
                  <a:pt x="1785323" y="3227704"/>
                </a:cubicBezTo>
                <a:cubicBezTo>
                  <a:pt x="1785323" y="3219735"/>
                  <a:pt x="1785323" y="3219735"/>
                  <a:pt x="1785323" y="3219735"/>
                </a:cubicBezTo>
                <a:close/>
                <a:moveTo>
                  <a:pt x="1745474" y="3219735"/>
                </a:moveTo>
                <a:cubicBezTo>
                  <a:pt x="1745474" y="3219735"/>
                  <a:pt x="1745474" y="3219735"/>
                  <a:pt x="1745474" y="3227704"/>
                </a:cubicBezTo>
                <a:cubicBezTo>
                  <a:pt x="1745474" y="3227704"/>
                  <a:pt x="1745474" y="3229696"/>
                  <a:pt x="1745474" y="3231688"/>
                </a:cubicBezTo>
                <a:lnTo>
                  <a:pt x="1745474" y="3233113"/>
                </a:lnTo>
                <a:lnTo>
                  <a:pt x="1736789" y="3232309"/>
                </a:lnTo>
                <a:lnTo>
                  <a:pt x="1729608" y="3232309"/>
                </a:lnTo>
                <a:lnTo>
                  <a:pt x="1737504" y="3227704"/>
                </a:lnTo>
                <a:cubicBezTo>
                  <a:pt x="1745474" y="3227704"/>
                  <a:pt x="1745474" y="3219735"/>
                  <a:pt x="1745474" y="3219735"/>
                </a:cubicBezTo>
                <a:close/>
                <a:moveTo>
                  <a:pt x="1836687" y="3192627"/>
                </a:moveTo>
                <a:lnTo>
                  <a:pt x="1834998" y="3221592"/>
                </a:lnTo>
                <a:lnTo>
                  <a:pt x="1830152" y="3216746"/>
                </a:lnTo>
                <a:cubicBezTo>
                  <a:pt x="1821186" y="3207780"/>
                  <a:pt x="1813216" y="3199811"/>
                  <a:pt x="1809231" y="3195826"/>
                </a:cubicBezTo>
                <a:cubicBezTo>
                  <a:pt x="1809231" y="3195826"/>
                  <a:pt x="1809231" y="3195826"/>
                  <a:pt x="1825171" y="3195826"/>
                </a:cubicBezTo>
                <a:close/>
                <a:moveTo>
                  <a:pt x="2040351" y="3012522"/>
                </a:moveTo>
                <a:cubicBezTo>
                  <a:pt x="2040351" y="3012522"/>
                  <a:pt x="2040351" y="3028462"/>
                  <a:pt x="2040351" y="3052371"/>
                </a:cubicBezTo>
                <a:cubicBezTo>
                  <a:pt x="2040351" y="3068310"/>
                  <a:pt x="2040351" y="3100190"/>
                  <a:pt x="2048322" y="3116128"/>
                </a:cubicBezTo>
                <a:cubicBezTo>
                  <a:pt x="2052306" y="3136052"/>
                  <a:pt x="2054298" y="3157969"/>
                  <a:pt x="2054298" y="3178889"/>
                </a:cubicBezTo>
                <a:lnTo>
                  <a:pt x="2051990" y="3200822"/>
                </a:lnTo>
                <a:lnTo>
                  <a:pt x="2042541" y="3199543"/>
                </a:lnTo>
                <a:lnTo>
                  <a:pt x="1970627" y="3190971"/>
                </a:lnTo>
                <a:lnTo>
                  <a:pt x="1902429" y="3181255"/>
                </a:lnTo>
                <a:lnTo>
                  <a:pt x="1866173" y="3176442"/>
                </a:lnTo>
                <a:lnTo>
                  <a:pt x="1872988" y="3163947"/>
                </a:lnTo>
                <a:cubicBezTo>
                  <a:pt x="1872988" y="3155976"/>
                  <a:pt x="1872988" y="3155976"/>
                  <a:pt x="1888928" y="3155976"/>
                </a:cubicBezTo>
                <a:cubicBezTo>
                  <a:pt x="1912837" y="3140038"/>
                  <a:pt x="1920806" y="3132067"/>
                  <a:pt x="1952685" y="3100190"/>
                </a:cubicBezTo>
                <a:cubicBezTo>
                  <a:pt x="1968625" y="3084250"/>
                  <a:pt x="1992533" y="3060340"/>
                  <a:pt x="2000503" y="3060340"/>
                </a:cubicBezTo>
                <a:cubicBezTo>
                  <a:pt x="2000503" y="3044402"/>
                  <a:pt x="2016442" y="3036433"/>
                  <a:pt x="2024413" y="3028462"/>
                </a:cubicBezTo>
                <a:cubicBezTo>
                  <a:pt x="2032382" y="3020493"/>
                  <a:pt x="2040351" y="3012522"/>
                  <a:pt x="2040351" y="3012522"/>
                </a:cubicBezTo>
                <a:close/>
                <a:moveTo>
                  <a:pt x="2064261" y="3004553"/>
                </a:moveTo>
                <a:cubicBezTo>
                  <a:pt x="2064261" y="3004553"/>
                  <a:pt x="2064261" y="3012522"/>
                  <a:pt x="2064261" y="3028462"/>
                </a:cubicBezTo>
                <a:cubicBezTo>
                  <a:pt x="2064261" y="3060340"/>
                  <a:pt x="2072230" y="3092219"/>
                  <a:pt x="2088170" y="3124098"/>
                </a:cubicBezTo>
                <a:cubicBezTo>
                  <a:pt x="2120048" y="3211764"/>
                  <a:pt x="2128018" y="3243643"/>
                  <a:pt x="2135987" y="3251612"/>
                </a:cubicBezTo>
                <a:cubicBezTo>
                  <a:pt x="2139972" y="3255598"/>
                  <a:pt x="2141964" y="3257591"/>
                  <a:pt x="2141964" y="3259583"/>
                </a:cubicBezTo>
                <a:lnTo>
                  <a:pt x="2139211" y="3263254"/>
                </a:lnTo>
                <a:lnTo>
                  <a:pt x="2115598" y="3245930"/>
                </a:lnTo>
                <a:lnTo>
                  <a:pt x="2110740" y="3226403"/>
                </a:lnTo>
                <a:lnTo>
                  <a:pt x="2105882" y="3208115"/>
                </a:lnTo>
                <a:lnTo>
                  <a:pt x="2072230" y="3203561"/>
                </a:lnTo>
                <a:lnTo>
                  <a:pt x="2072230" y="3198938"/>
                </a:lnTo>
                <a:cubicBezTo>
                  <a:pt x="2072230" y="3157472"/>
                  <a:pt x="2072230" y="3108159"/>
                  <a:pt x="2072230" y="3108159"/>
                </a:cubicBezTo>
                <a:cubicBezTo>
                  <a:pt x="2064261" y="3116128"/>
                  <a:pt x="2056290" y="3012522"/>
                  <a:pt x="2064261" y="3004553"/>
                </a:cubicBezTo>
                <a:close/>
                <a:moveTo>
                  <a:pt x="1841111" y="2797341"/>
                </a:moveTo>
                <a:cubicBezTo>
                  <a:pt x="1841111" y="2797341"/>
                  <a:pt x="1849080" y="2797341"/>
                  <a:pt x="1857049" y="2797341"/>
                </a:cubicBezTo>
                <a:cubicBezTo>
                  <a:pt x="1872988" y="2805311"/>
                  <a:pt x="1880958" y="2821251"/>
                  <a:pt x="1857049" y="2837189"/>
                </a:cubicBezTo>
                <a:cubicBezTo>
                  <a:pt x="1857049" y="2845160"/>
                  <a:pt x="1857049" y="2845160"/>
                  <a:pt x="1841111" y="2845160"/>
                </a:cubicBezTo>
                <a:lnTo>
                  <a:pt x="1865018" y="2845160"/>
                </a:lnTo>
                <a:lnTo>
                  <a:pt x="1880958" y="2853129"/>
                </a:lnTo>
                <a:cubicBezTo>
                  <a:pt x="1872988" y="2861099"/>
                  <a:pt x="1872988" y="2869069"/>
                  <a:pt x="1872988" y="2869069"/>
                </a:cubicBezTo>
                <a:cubicBezTo>
                  <a:pt x="1872988" y="2877039"/>
                  <a:pt x="1872988" y="2877039"/>
                  <a:pt x="1865018" y="2885008"/>
                </a:cubicBezTo>
                <a:cubicBezTo>
                  <a:pt x="1857049" y="2892977"/>
                  <a:pt x="1841111" y="2924857"/>
                  <a:pt x="1841111" y="2924857"/>
                </a:cubicBezTo>
                <a:cubicBezTo>
                  <a:pt x="1841111" y="2924857"/>
                  <a:pt x="1841111" y="2924857"/>
                  <a:pt x="1833140" y="2932826"/>
                </a:cubicBezTo>
                <a:cubicBezTo>
                  <a:pt x="1833140" y="2932826"/>
                  <a:pt x="1825171" y="2940796"/>
                  <a:pt x="1817200" y="2940796"/>
                </a:cubicBezTo>
                <a:cubicBezTo>
                  <a:pt x="1809231" y="2948765"/>
                  <a:pt x="1809231" y="2956734"/>
                  <a:pt x="1785323" y="2964705"/>
                </a:cubicBezTo>
                <a:cubicBezTo>
                  <a:pt x="1777352" y="2972674"/>
                  <a:pt x="1769383" y="2972674"/>
                  <a:pt x="1761412" y="2972674"/>
                </a:cubicBezTo>
                <a:cubicBezTo>
                  <a:pt x="1761412" y="2972674"/>
                  <a:pt x="1753444" y="2964705"/>
                  <a:pt x="1745474" y="2956734"/>
                </a:cubicBezTo>
                <a:cubicBezTo>
                  <a:pt x="1729535" y="2940796"/>
                  <a:pt x="1729535" y="2940796"/>
                  <a:pt x="1729535" y="2924857"/>
                </a:cubicBezTo>
                <a:cubicBezTo>
                  <a:pt x="1729535" y="2916888"/>
                  <a:pt x="1729535" y="2908917"/>
                  <a:pt x="1729535" y="2908917"/>
                </a:cubicBezTo>
                <a:lnTo>
                  <a:pt x="1737504" y="2908917"/>
                </a:lnTo>
                <a:lnTo>
                  <a:pt x="1745474" y="2908917"/>
                </a:lnTo>
                <a:cubicBezTo>
                  <a:pt x="1769383" y="2916888"/>
                  <a:pt x="1785323" y="2916888"/>
                  <a:pt x="1793292" y="2916888"/>
                </a:cubicBezTo>
                <a:cubicBezTo>
                  <a:pt x="1793292" y="2916888"/>
                  <a:pt x="1801261" y="2916888"/>
                  <a:pt x="1801261" y="2916888"/>
                </a:cubicBezTo>
                <a:lnTo>
                  <a:pt x="1809231" y="2916888"/>
                </a:lnTo>
                <a:lnTo>
                  <a:pt x="1809231" y="2908917"/>
                </a:lnTo>
                <a:cubicBezTo>
                  <a:pt x="1809231" y="2908917"/>
                  <a:pt x="1809231" y="2892977"/>
                  <a:pt x="1809231" y="2877039"/>
                </a:cubicBezTo>
                <a:lnTo>
                  <a:pt x="1809231" y="2845160"/>
                </a:lnTo>
                <a:lnTo>
                  <a:pt x="1825171" y="2845160"/>
                </a:lnTo>
                <a:lnTo>
                  <a:pt x="1833140" y="2845160"/>
                </a:lnTo>
                <a:lnTo>
                  <a:pt x="1825171" y="2837189"/>
                </a:lnTo>
                <a:cubicBezTo>
                  <a:pt x="1817200" y="2829220"/>
                  <a:pt x="1817200" y="2821251"/>
                  <a:pt x="1825171" y="2813280"/>
                </a:cubicBezTo>
                <a:cubicBezTo>
                  <a:pt x="1825171" y="2805311"/>
                  <a:pt x="1833140" y="2797341"/>
                  <a:pt x="1841111" y="2797341"/>
                </a:cubicBezTo>
                <a:close/>
                <a:moveTo>
                  <a:pt x="1984563" y="2781403"/>
                </a:moveTo>
                <a:cubicBezTo>
                  <a:pt x="1984563" y="2781403"/>
                  <a:pt x="1980579" y="2785388"/>
                  <a:pt x="1976594" y="2789372"/>
                </a:cubicBezTo>
                <a:cubicBezTo>
                  <a:pt x="1968625" y="2781403"/>
                  <a:pt x="1976594" y="2781403"/>
                  <a:pt x="1984563" y="2781403"/>
                </a:cubicBezTo>
                <a:close/>
                <a:moveTo>
                  <a:pt x="1123840" y="2653887"/>
                </a:moveTo>
                <a:cubicBezTo>
                  <a:pt x="1123840" y="2653887"/>
                  <a:pt x="1131809" y="2661858"/>
                  <a:pt x="1139778" y="2669827"/>
                </a:cubicBezTo>
                <a:cubicBezTo>
                  <a:pt x="1147749" y="2677796"/>
                  <a:pt x="1155718" y="2693735"/>
                  <a:pt x="1155718" y="2693735"/>
                </a:cubicBezTo>
                <a:lnTo>
                  <a:pt x="1155718" y="2701706"/>
                </a:lnTo>
                <a:lnTo>
                  <a:pt x="1139778" y="2701706"/>
                </a:lnTo>
                <a:cubicBezTo>
                  <a:pt x="1123840" y="2701706"/>
                  <a:pt x="1115870" y="2701706"/>
                  <a:pt x="1115870" y="2701706"/>
                </a:cubicBezTo>
                <a:cubicBezTo>
                  <a:pt x="1115870" y="2701706"/>
                  <a:pt x="1115870" y="2693735"/>
                  <a:pt x="1115870" y="2685766"/>
                </a:cubicBezTo>
                <a:cubicBezTo>
                  <a:pt x="1115870" y="2677796"/>
                  <a:pt x="1115870" y="2677796"/>
                  <a:pt x="1115870" y="2677796"/>
                </a:cubicBezTo>
                <a:cubicBezTo>
                  <a:pt x="1123840" y="2677796"/>
                  <a:pt x="1123840" y="2677796"/>
                  <a:pt x="1123840" y="2669827"/>
                </a:cubicBezTo>
                <a:cubicBezTo>
                  <a:pt x="1115870" y="2653887"/>
                  <a:pt x="1123840" y="2653887"/>
                  <a:pt x="1123840" y="2653887"/>
                </a:cubicBezTo>
                <a:close/>
                <a:moveTo>
                  <a:pt x="1769383" y="2645918"/>
                </a:moveTo>
                <a:cubicBezTo>
                  <a:pt x="1785323" y="2645918"/>
                  <a:pt x="1817200" y="2645918"/>
                  <a:pt x="1833140" y="2645918"/>
                </a:cubicBezTo>
                <a:cubicBezTo>
                  <a:pt x="1857049" y="2645918"/>
                  <a:pt x="1865018" y="2645918"/>
                  <a:pt x="1872988" y="2645918"/>
                </a:cubicBezTo>
                <a:cubicBezTo>
                  <a:pt x="1880958" y="2653887"/>
                  <a:pt x="1888928" y="2661858"/>
                  <a:pt x="1888928" y="2669827"/>
                </a:cubicBezTo>
                <a:cubicBezTo>
                  <a:pt x="1888928" y="2677796"/>
                  <a:pt x="1888928" y="2677796"/>
                  <a:pt x="1880958" y="2677796"/>
                </a:cubicBezTo>
                <a:cubicBezTo>
                  <a:pt x="1880958" y="2677796"/>
                  <a:pt x="1841111" y="2677796"/>
                  <a:pt x="1801261" y="2677796"/>
                </a:cubicBezTo>
                <a:cubicBezTo>
                  <a:pt x="1785323" y="2677796"/>
                  <a:pt x="1769383" y="2677796"/>
                  <a:pt x="1761412" y="2677796"/>
                </a:cubicBezTo>
                <a:cubicBezTo>
                  <a:pt x="1729535" y="2677796"/>
                  <a:pt x="1729535" y="2677796"/>
                  <a:pt x="1721566" y="2677796"/>
                </a:cubicBezTo>
                <a:cubicBezTo>
                  <a:pt x="1713595" y="2669827"/>
                  <a:pt x="1713595" y="2669827"/>
                  <a:pt x="1713595" y="2661858"/>
                </a:cubicBezTo>
                <a:cubicBezTo>
                  <a:pt x="1721566" y="2645918"/>
                  <a:pt x="1721566" y="2645918"/>
                  <a:pt x="1769383" y="2645918"/>
                </a:cubicBezTo>
                <a:close/>
                <a:moveTo>
                  <a:pt x="1107901" y="2629978"/>
                </a:moveTo>
                <a:cubicBezTo>
                  <a:pt x="1107901" y="2629978"/>
                  <a:pt x="1115870" y="2629978"/>
                  <a:pt x="1115870" y="2637947"/>
                </a:cubicBezTo>
                <a:cubicBezTo>
                  <a:pt x="1123840" y="2645918"/>
                  <a:pt x="1123840" y="2645918"/>
                  <a:pt x="1115870" y="2645918"/>
                </a:cubicBezTo>
                <a:cubicBezTo>
                  <a:pt x="1107901" y="2645918"/>
                  <a:pt x="1107901" y="2645918"/>
                  <a:pt x="1107901" y="2653887"/>
                </a:cubicBezTo>
                <a:cubicBezTo>
                  <a:pt x="1107901" y="2661858"/>
                  <a:pt x="1107901" y="2661858"/>
                  <a:pt x="1099930" y="2661858"/>
                </a:cubicBezTo>
                <a:lnTo>
                  <a:pt x="1099930" y="2641934"/>
                </a:lnTo>
                <a:close/>
                <a:moveTo>
                  <a:pt x="6241828" y="2260664"/>
                </a:moveTo>
                <a:lnTo>
                  <a:pt x="6236970" y="2266760"/>
                </a:lnTo>
                <a:lnTo>
                  <a:pt x="6234494" y="2274094"/>
                </a:lnTo>
                <a:lnTo>
                  <a:pt x="6230874" y="2277713"/>
                </a:lnTo>
                <a:lnTo>
                  <a:pt x="6226017" y="2280190"/>
                </a:lnTo>
                <a:lnTo>
                  <a:pt x="6219920" y="2282666"/>
                </a:lnTo>
                <a:lnTo>
                  <a:pt x="6212586" y="2285143"/>
                </a:lnTo>
                <a:lnTo>
                  <a:pt x="6206490" y="2290001"/>
                </a:lnTo>
                <a:lnTo>
                  <a:pt x="6206490" y="2291239"/>
                </a:lnTo>
                <a:lnTo>
                  <a:pt x="6208966" y="2291239"/>
                </a:lnTo>
                <a:lnTo>
                  <a:pt x="6210205" y="2293715"/>
                </a:lnTo>
                <a:lnTo>
                  <a:pt x="6210205" y="2298573"/>
                </a:lnTo>
                <a:lnTo>
                  <a:pt x="6223635" y="2290001"/>
                </a:lnTo>
                <a:lnTo>
                  <a:pt x="6237065" y="2282666"/>
                </a:lnTo>
                <a:lnTo>
                  <a:pt x="6255354" y="2277809"/>
                </a:lnTo>
                <a:lnTo>
                  <a:pt x="6257830" y="2282666"/>
                </a:lnTo>
                <a:lnTo>
                  <a:pt x="6259068" y="2287524"/>
                </a:lnTo>
                <a:lnTo>
                  <a:pt x="6261545" y="2287524"/>
                </a:lnTo>
                <a:lnTo>
                  <a:pt x="6261545" y="2290001"/>
                </a:lnTo>
                <a:lnTo>
                  <a:pt x="6266403" y="2291239"/>
                </a:lnTo>
                <a:lnTo>
                  <a:pt x="6271260" y="2293715"/>
                </a:lnTo>
                <a:lnTo>
                  <a:pt x="6271260" y="2277904"/>
                </a:lnTo>
                <a:lnTo>
                  <a:pt x="6277356" y="2280380"/>
                </a:lnTo>
                <a:lnTo>
                  <a:pt x="6282214" y="2280380"/>
                </a:lnTo>
                <a:lnTo>
                  <a:pt x="6285833" y="2282857"/>
                </a:lnTo>
                <a:lnTo>
                  <a:pt x="6290691" y="2285333"/>
                </a:lnTo>
                <a:lnTo>
                  <a:pt x="6285833" y="2269522"/>
                </a:lnTo>
                <a:lnTo>
                  <a:pt x="6271260" y="2269522"/>
                </a:lnTo>
                <a:lnTo>
                  <a:pt x="6257830" y="2265902"/>
                </a:lnTo>
                <a:close/>
                <a:moveTo>
                  <a:pt x="6104191" y="1941481"/>
                </a:moveTo>
                <a:lnTo>
                  <a:pt x="6104191" y="1943957"/>
                </a:lnTo>
                <a:lnTo>
                  <a:pt x="6106668" y="1946434"/>
                </a:lnTo>
                <a:lnTo>
                  <a:pt x="6109145" y="1948910"/>
                </a:lnTo>
                <a:lnTo>
                  <a:pt x="6111621" y="1948910"/>
                </a:lnTo>
                <a:lnTo>
                  <a:pt x="6115241" y="1950149"/>
                </a:lnTo>
                <a:lnTo>
                  <a:pt x="6115241" y="1948910"/>
                </a:lnTo>
                <a:lnTo>
                  <a:pt x="6112764" y="1946434"/>
                </a:lnTo>
                <a:lnTo>
                  <a:pt x="6109145" y="1943957"/>
                </a:lnTo>
                <a:lnTo>
                  <a:pt x="6106668" y="1941481"/>
                </a:lnTo>
                <a:close/>
                <a:moveTo>
                  <a:pt x="146304" y="1851374"/>
                </a:moveTo>
                <a:lnTo>
                  <a:pt x="146304" y="1854994"/>
                </a:lnTo>
                <a:lnTo>
                  <a:pt x="143828" y="1859852"/>
                </a:lnTo>
                <a:lnTo>
                  <a:pt x="143828" y="1862328"/>
                </a:lnTo>
                <a:lnTo>
                  <a:pt x="146304" y="1863566"/>
                </a:lnTo>
                <a:lnTo>
                  <a:pt x="148781" y="1868424"/>
                </a:lnTo>
                <a:lnTo>
                  <a:pt x="151257" y="1870901"/>
                </a:lnTo>
                <a:lnTo>
                  <a:pt x="153734" y="1873377"/>
                </a:lnTo>
                <a:lnTo>
                  <a:pt x="156210" y="1875854"/>
                </a:lnTo>
                <a:lnTo>
                  <a:pt x="156210" y="1868519"/>
                </a:lnTo>
                <a:lnTo>
                  <a:pt x="153734" y="1863661"/>
                </a:lnTo>
                <a:lnTo>
                  <a:pt x="153734" y="1860042"/>
                </a:lnTo>
                <a:lnTo>
                  <a:pt x="153734" y="1857566"/>
                </a:lnTo>
                <a:lnTo>
                  <a:pt x="151257" y="1855089"/>
                </a:lnTo>
                <a:close/>
                <a:moveTo>
                  <a:pt x="6111526" y="1837944"/>
                </a:moveTo>
                <a:lnTo>
                  <a:pt x="6112669" y="1839182"/>
                </a:lnTo>
                <a:lnTo>
                  <a:pt x="6112764" y="1839182"/>
                </a:lnTo>
                <a:lnTo>
                  <a:pt x="6115241" y="1841659"/>
                </a:lnTo>
                <a:lnTo>
                  <a:pt x="6117622" y="1841659"/>
                </a:lnTo>
                <a:lnTo>
                  <a:pt x="6117622" y="1839182"/>
                </a:lnTo>
                <a:lnTo>
                  <a:pt x="6115145" y="1839182"/>
                </a:lnTo>
                <a:lnTo>
                  <a:pt x="6112764" y="1839182"/>
                </a:lnTo>
                <a:close/>
                <a:moveTo>
                  <a:pt x="6079807" y="1817275"/>
                </a:moveTo>
                <a:lnTo>
                  <a:pt x="6084665" y="1839182"/>
                </a:lnTo>
                <a:lnTo>
                  <a:pt x="6090761" y="1854994"/>
                </a:lnTo>
                <a:lnTo>
                  <a:pt x="6098096" y="1870805"/>
                </a:lnTo>
                <a:lnTo>
                  <a:pt x="6104191" y="1886617"/>
                </a:lnTo>
                <a:lnTo>
                  <a:pt x="6109049" y="1886617"/>
                </a:lnTo>
                <a:lnTo>
                  <a:pt x="6111526" y="1865948"/>
                </a:lnTo>
                <a:lnTo>
                  <a:pt x="6100573" y="1852517"/>
                </a:lnTo>
                <a:lnTo>
                  <a:pt x="6093238" y="1837944"/>
                </a:lnTo>
                <a:lnTo>
                  <a:pt x="6090761" y="1817275"/>
                </a:lnTo>
                <a:close/>
                <a:moveTo>
                  <a:pt x="146304" y="1786795"/>
                </a:moveTo>
                <a:lnTo>
                  <a:pt x="148781" y="1789271"/>
                </a:lnTo>
                <a:lnTo>
                  <a:pt x="151257" y="1790510"/>
                </a:lnTo>
                <a:lnTo>
                  <a:pt x="153734" y="1790510"/>
                </a:lnTo>
                <a:lnTo>
                  <a:pt x="156210" y="1789271"/>
                </a:lnTo>
                <a:lnTo>
                  <a:pt x="159830" y="1786795"/>
                </a:lnTo>
                <a:close/>
                <a:moveTo>
                  <a:pt x="6082284" y="1740503"/>
                </a:moveTo>
                <a:lnTo>
                  <a:pt x="6076189" y="1768507"/>
                </a:lnTo>
                <a:lnTo>
                  <a:pt x="6079807" y="1773365"/>
                </a:lnTo>
                <a:lnTo>
                  <a:pt x="6082284" y="1778222"/>
                </a:lnTo>
                <a:lnTo>
                  <a:pt x="6087142" y="1784318"/>
                </a:lnTo>
                <a:lnTo>
                  <a:pt x="6095715" y="1784318"/>
                </a:lnTo>
                <a:lnTo>
                  <a:pt x="6095715" y="1779461"/>
                </a:lnTo>
                <a:lnTo>
                  <a:pt x="6087142" y="1768507"/>
                </a:lnTo>
                <a:lnTo>
                  <a:pt x="6087142" y="1755077"/>
                </a:lnTo>
                <a:lnTo>
                  <a:pt x="6090761" y="1740503"/>
                </a:lnTo>
                <a:close/>
                <a:moveTo>
                  <a:pt x="4793456" y="956215"/>
                </a:moveTo>
                <a:lnTo>
                  <a:pt x="4793456" y="960977"/>
                </a:lnTo>
                <a:lnTo>
                  <a:pt x="4795933" y="964597"/>
                </a:lnTo>
                <a:lnTo>
                  <a:pt x="4795933" y="967073"/>
                </a:lnTo>
                <a:lnTo>
                  <a:pt x="4797171" y="969550"/>
                </a:lnTo>
                <a:lnTo>
                  <a:pt x="4802029" y="972026"/>
                </a:lnTo>
                <a:lnTo>
                  <a:pt x="4802029" y="956215"/>
                </a:lnTo>
                <a:close/>
                <a:moveTo>
                  <a:pt x="4640009" y="856202"/>
                </a:moveTo>
                <a:lnTo>
                  <a:pt x="4636389" y="867156"/>
                </a:lnTo>
                <a:lnTo>
                  <a:pt x="4638866" y="863537"/>
                </a:lnTo>
                <a:lnTo>
                  <a:pt x="4640104" y="861060"/>
                </a:lnTo>
                <a:lnTo>
                  <a:pt x="4640104" y="858583"/>
                </a:lnTo>
                <a:lnTo>
                  <a:pt x="4640104" y="856202"/>
                </a:lnTo>
                <a:close/>
                <a:moveTo>
                  <a:pt x="4772787" y="803910"/>
                </a:moveTo>
                <a:lnTo>
                  <a:pt x="4764215" y="816102"/>
                </a:lnTo>
                <a:lnTo>
                  <a:pt x="4750785" y="823436"/>
                </a:lnTo>
                <a:lnTo>
                  <a:pt x="4736211" y="828294"/>
                </a:lnTo>
                <a:lnTo>
                  <a:pt x="4720400" y="828294"/>
                </a:lnTo>
                <a:lnTo>
                  <a:pt x="4706969" y="831914"/>
                </a:lnTo>
                <a:lnTo>
                  <a:pt x="4693539" y="842867"/>
                </a:lnTo>
                <a:lnTo>
                  <a:pt x="4693539" y="845344"/>
                </a:lnTo>
                <a:lnTo>
                  <a:pt x="4693539" y="847820"/>
                </a:lnTo>
                <a:lnTo>
                  <a:pt x="4693539" y="850297"/>
                </a:lnTo>
                <a:lnTo>
                  <a:pt x="4693539" y="852773"/>
                </a:lnTo>
                <a:lnTo>
                  <a:pt x="4691063" y="854012"/>
                </a:lnTo>
                <a:lnTo>
                  <a:pt x="4688586" y="856488"/>
                </a:lnTo>
                <a:lnTo>
                  <a:pt x="4682490" y="865061"/>
                </a:lnTo>
                <a:lnTo>
                  <a:pt x="4675156" y="872395"/>
                </a:lnTo>
                <a:lnTo>
                  <a:pt x="4666584" y="877253"/>
                </a:lnTo>
                <a:lnTo>
                  <a:pt x="4660487" y="883349"/>
                </a:lnTo>
                <a:lnTo>
                  <a:pt x="4653153" y="891921"/>
                </a:lnTo>
                <a:lnTo>
                  <a:pt x="4633627" y="891921"/>
                </a:lnTo>
                <a:lnTo>
                  <a:pt x="4636103" y="872395"/>
                </a:lnTo>
                <a:lnTo>
                  <a:pt x="4628769" y="872395"/>
                </a:lnTo>
                <a:lnTo>
                  <a:pt x="4615339" y="883349"/>
                </a:lnTo>
                <a:lnTo>
                  <a:pt x="4601909" y="889445"/>
                </a:lnTo>
                <a:lnTo>
                  <a:pt x="4589717" y="901637"/>
                </a:lnTo>
                <a:lnTo>
                  <a:pt x="4584859" y="916210"/>
                </a:lnTo>
                <a:lnTo>
                  <a:pt x="4580001" y="934498"/>
                </a:lnTo>
                <a:lnTo>
                  <a:pt x="4576668" y="951262"/>
                </a:lnTo>
                <a:lnTo>
                  <a:pt x="4571810" y="953738"/>
                </a:lnTo>
                <a:lnTo>
                  <a:pt x="4566952" y="958596"/>
                </a:lnTo>
                <a:lnTo>
                  <a:pt x="4563333" y="962216"/>
                </a:lnTo>
                <a:lnTo>
                  <a:pt x="4558475" y="964692"/>
                </a:lnTo>
                <a:lnTo>
                  <a:pt x="4555998" y="969550"/>
                </a:lnTo>
                <a:lnTo>
                  <a:pt x="4549902" y="1013365"/>
                </a:lnTo>
                <a:lnTo>
                  <a:pt x="4536472" y="1020699"/>
                </a:lnTo>
                <a:lnTo>
                  <a:pt x="4525518" y="1034129"/>
                </a:lnTo>
                <a:lnTo>
                  <a:pt x="4516946" y="1051179"/>
                </a:lnTo>
                <a:lnTo>
                  <a:pt x="4509611" y="1069467"/>
                </a:lnTo>
                <a:lnTo>
                  <a:pt x="4520565" y="1069467"/>
                </a:lnTo>
                <a:lnTo>
                  <a:pt x="4520565" y="1062133"/>
                </a:lnTo>
                <a:lnTo>
                  <a:pt x="4529138" y="1051179"/>
                </a:lnTo>
                <a:lnTo>
                  <a:pt x="4538853" y="1037749"/>
                </a:lnTo>
                <a:lnTo>
                  <a:pt x="4544949" y="1026795"/>
                </a:lnTo>
                <a:lnTo>
                  <a:pt x="4555903" y="1020699"/>
                </a:lnTo>
                <a:lnTo>
                  <a:pt x="4576572" y="1013365"/>
                </a:lnTo>
                <a:lnTo>
                  <a:pt x="4580192" y="1024319"/>
                </a:lnTo>
                <a:lnTo>
                  <a:pt x="4585050" y="1034034"/>
                </a:lnTo>
                <a:lnTo>
                  <a:pt x="4591145" y="1040130"/>
                </a:lnTo>
                <a:lnTo>
                  <a:pt x="4593622" y="1053560"/>
                </a:lnTo>
                <a:lnTo>
                  <a:pt x="4582668" y="1073087"/>
                </a:lnTo>
                <a:lnTo>
                  <a:pt x="4577811" y="1093756"/>
                </a:lnTo>
                <a:lnTo>
                  <a:pt x="4580287" y="1110806"/>
                </a:lnTo>
                <a:lnTo>
                  <a:pt x="4582763" y="1129094"/>
                </a:lnTo>
                <a:lnTo>
                  <a:pt x="4580287" y="1146143"/>
                </a:lnTo>
                <a:lnTo>
                  <a:pt x="4577811" y="1148620"/>
                </a:lnTo>
                <a:lnTo>
                  <a:pt x="4574191" y="1153478"/>
                </a:lnTo>
                <a:lnTo>
                  <a:pt x="4569333" y="1157097"/>
                </a:lnTo>
                <a:lnTo>
                  <a:pt x="4565714" y="1159574"/>
                </a:lnTo>
                <a:lnTo>
                  <a:pt x="4563237" y="1164431"/>
                </a:lnTo>
                <a:lnTo>
                  <a:pt x="4560761" y="1166908"/>
                </a:lnTo>
                <a:lnTo>
                  <a:pt x="4560761" y="1219295"/>
                </a:lnTo>
                <a:lnTo>
                  <a:pt x="4558284" y="1242441"/>
                </a:lnTo>
                <a:lnTo>
                  <a:pt x="4558284" y="1270445"/>
                </a:lnTo>
                <a:lnTo>
                  <a:pt x="4555808" y="1302068"/>
                </a:lnTo>
                <a:lnTo>
                  <a:pt x="4552188" y="1326452"/>
                </a:lnTo>
                <a:lnTo>
                  <a:pt x="4549712" y="1343501"/>
                </a:lnTo>
                <a:lnTo>
                  <a:pt x="4553331" y="1350836"/>
                </a:lnTo>
                <a:lnTo>
                  <a:pt x="4558189" y="1356932"/>
                </a:lnTo>
                <a:lnTo>
                  <a:pt x="4565523" y="1364266"/>
                </a:lnTo>
                <a:lnTo>
                  <a:pt x="4569143" y="1370362"/>
                </a:lnTo>
                <a:lnTo>
                  <a:pt x="4574001" y="1376458"/>
                </a:lnTo>
                <a:lnTo>
                  <a:pt x="4569143" y="1416653"/>
                </a:lnTo>
                <a:lnTo>
                  <a:pt x="4574001" y="1445895"/>
                </a:lnTo>
                <a:lnTo>
                  <a:pt x="4580096" y="1476375"/>
                </a:lnTo>
                <a:lnTo>
                  <a:pt x="4591050" y="1505617"/>
                </a:lnTo>
                <a:lnTo>
                  <a:pt x="4602004" y="1532382"/>
                </a:lnTo>
                <a:lnTo>
                  <a:pt x="4617816" y="1549432"/>
                </a:lnTo>
                <a:lnTo>
                  <a:pt x="4625150" y="1554290"/>
                </a:lnTo>
                <a:lnTo>
                  <a:pt x="4631246" y="1556766"/>
                </a:lnTo>
                <a:lnTo>
                  <a:pt x="4636103" y="1556766"/>
                </a:lnTo>
                <a:lnTo>
                  <a:pt x="4642200" y="1554290"/>
                </a:lnTo>
                <a:lnTo>
                  <a:pt x="4664107" y="1546955"/>
                </a:lnTo>
                <a:lnTo>
                  <a:pt x="4687253" y="1536002"/>
                </a:lnTo>
                <a:lnTo>
                  <a:pt x="4701826" y="1525048"/>
                </a:lnTo>
                <a:lnTo>
                  <a:pt x="4709160" y="1511618"/>
                </a:lnTo>
                <a:lnTo>
                  <a:pt x="4717733" y="1489710"/>
                </a:lnTo>
                <a:lnTo>
                  <a:pt x="4728686" y="1461707"/>
                </a:lnTo>
                <a:lnTo>
                  <a:pt x="4737259" y="1432465"/>
                </a:lnTo>
                <a:lnTo>
                  <a:pt x="4744593" y="1400842"/>
                </a:lnTo>
                <a:lnTo>
                  <a:pt x="4748213" y="1375220"/>
                </a:lnTo>
                <a:lnTo>
                  <a:pt x="4746975" y="1352074"/>
                </a:lnTo>
                <a:lnTo>
                  <a:pt x="4733544" y="1313117"/>
                </a:lnTo>
                <a:lnTo>
                  <a:pt x="4717733" y="1275398"/>
                </a:lnTo>
                <a:lnTo>
                  <a:pt x="4698206" y="1240060"/>
                </a:lnTo>
                <a:lnTo>
                  <a:pt x="4688491" y="1240060"/>
                </a:lnTo>
                <a:lnTo>
                  <a:pt x="4684871" y="1224248"/>
                </a:lnTo>
                <a:lnTo>
                  <a:pt x="4688491" y="1213295"/>
                </a:lnTo>
                <a:lnTo>
                  <a:pt x="4693349" y="1199864"/>
                </a:lnTo>
                <a:lnTo>
                  <a:pt x="4699445" y="1186434"/>
                </a:lnTo>
                <a:lnTo>
                  <a:pt x="4698206" y="1170623"/>
                </a:lnTo>
                <a:lnTo>
                  <a:pt x="4695730" y="1170623"/>
                </a:lnTo>
                <a:lnTo>
                  <a:pt x="4693253" y="1169384"/>
                </a:lnTo>
                <a:lnTo>
                  <a:pt x="4690777" y="1166908"/>
                </a:lnTo>
                <a:lnTo>
                  <a:pt x="4687158" y="1164431"/>
                </a:lnTo>
                <a:lnTo>
                  <a:pt x="4684681" y="1161955"/>
                </a:lnTo>
                <a:lnTo>
                  <a:pt x="4682204" y="1161955"/>
                </a:lnTo>
                <a:lnTo>
                  <a:pt x="4682204" y="1144905"/>
                </a:lnTo>
                <a:lnTo>
                  <a:pt x="4690777" y="1129094"/>
                </a:lnTo>
                <a:lnTo>
                  <a:pt x="4699350" y="1115663"/>
                </a:lnTo>
                <a:lnTo>
                  <a:pt x="4709065" y="1102233"/>
                </a:lnTo>
                <a:lnTo>
                  <a:pt x="4704207" y="1029176"/>
                </a:lnTo>
                <a:lnTo>
                  <a:pt x="4722495" y="1020604"/>
                </a:lnTo>
                <a:lnTo>
                  <a:pt x="4726115" y="1009650"/>
                </a:lnTo>
                <a:lnTo>
                  <a:pt x="4726115" y="998696"/>
                </a:lnTo>
                <a:lnTo>
                  <a:pt x="4728591" y="988981"/>
                </a:lnTo>
                <a:lnTo>
                  <a:pt x="4733449" y="980408"/>
                </a:lnTo>
                <a:lnTo>
                  <a:pt x="4752975" y="980408"/>
                </a:lnTo>
                <a:lnTo>
                  <a:pt x="4761548" y="951167"/>
                </a:lnTo>
                <a:lnTo>
                  <a:pt x="4777359" y="936593"/>
                </a:lnTo>
                <a:lnTo>
                  <a:pt x="4796886" y="923163"/>
                </a:lnTo>
                <a:lnTo>
                  <a:pt x="4815174" y="909733"/>
                </a:lnTo>
                <a:lnTo>
                  <a:pt x="4833461" y="896303"/>
                </a:lnTo>
                <a:lnTo>
                  <a:pt x="4826127" y="880491"/>
                </a:lnTo>
                <a:lnTo>
                  <a:pt x="4828604" y="863441"/>
                </a:lnTo>
                <a:lnTo>
                  <a:pt x="4837176" y="850011"/>
                </a:lnTo>
                <a:lnTo>
                  <a:pt x="4848130" y="839057"/>
                </a:lnTo>
                <a:lnTo>
                  <a:pt x="4861560" y="834200"/>
                </a:lnTo>
                <a:lnTo>
                  <a:pt x="4861560" y="828104"/>
                </a:lnTo>
                <a:lnTo>
                  <a:pt x="4845749" y="823246"/>
                </a:lnTo>
                <a:lnTo>
                  <a:pt x="4831176" y="815912"/>
                </a:lnTo>
                <a:lnTo>
                  <a:pt x="4817745" y="809816"/>
                </a:lnTo>
                <a:lnTo>
                  <a:pt x="4797076" y="804958"/>
                </a:lnTo>
                <a:close/>
                <a:moveTo>
                  <a:pt x="359474" y="289751"/>
                </a:moveTo>
                <a:lnTo>
                  <a:pt x="359474" y="289846"/>
                </a:lnTo>
                <a:lnTo>
                  <a:pt x="361950" y="289846"/>
                </a:lnTo>
                <a:lnTo>
                  <a:pt x="363188" y="292322"/>
                </a:lnTo>
                <a:lnTo>
                  <a:pt x="365665" y="292322"/>
                </a:lnTo>
                <a:lnTo>
                  <a:pt x="370427" y="293465"/>
                </a:lnTo>
                <a:lnTo>
                  <a:pt x="367951" y="292227"/>
                </a:lnTo>
                <a:lnTo>
                  <a:pt x="365474" y="292227"/>
                </a:lnTo>
                <a:lnTo>
                  <a:pt x="362998" y="289751"/>
                </a:lnTo>
                <a:close/>
                <a:moveTo>
                  <a:pt x="558070" y="254508"/>
                </a:moveTo>
                <a:lnTo>
                  <a:pt x="558070" y="263081"/>
                </a:lnTo>
                <a:lnTo>
                  <a:pt x="556832" y="267938"/>
                </a:lnTo>
                <a:lnTo>
                  <a:pt x="554355" y="269177"/>
                </a:lnTo>
                <a:lnTo>
                  <a:pt x="551879" y="274034"/>
                </a:lnTo>
                <a:lnTo>
                  <a:pt x="549402" y="278892"/>
                </a:lnTo>
                <a:lnTo>
                  <a:pt x="557975" y="278892"/>
                </a:lnTo>
                <a:lnTo>
                  <a:pt x="557975" y="269177"/>
                </a:lnTo>
                <a:lnTo>
                  <a:pt x="560451" y="265462"/>
                </a:lnTo>
                <a:lnTo>
                  <a:pt x="562928" y="262985"/>
                </a:lnTo>
                <a:lnTo>
                  <a:pt x="562928" y="260509"/>
                </a:lnTo>
                <a:lnTo>
                  <a:pt x="560451" y="258032"/>
                </a:lnTo>
                <a:close/>
                <a:moveTo>
                  <a:pt x="567785" y="209455"/>
                </a:moveTo>
                <a:lnTo>
                  <a:pt x="565309" y="214312"/>
                </a:lnTo>
                <a:lnTo>
                  <a:pt x="562832" y="216789"/>
                </a:lnTo>
                <a:lnTo>
                  <a:pt x="560356" y="220409"/>
                </a:lnTo>
                <a:lnTo>
                  <a:pt x="560356" y="222885"/>
                </a:lnTo>
                <a:lnTo>
                  <a:pt x="560356" y="227743"/>
                </a:lnTo>
                <a:lnTo>
                  <a:pt x="557879" y="233839"/>
                </a:lnTo>
                <a:lnTo>
                  <a:pt x="570071" y="241173"/>
                </a:lnTo>
                <a:lnTo>
                  <a:pt x="567595" y="233839"/>
                </a:lnTo>
                <a:lnTo>
                  <a:pt x="567595" y="230219"/>
                </a:lnTo>
                <a:lnTo>
                  <a:pt x="567595" y="225362"/>
                </a:lnTo>
                <a:lnTo>
                  <a:pt x="567595" y="220504"/>
                </a:lnTo>
                <a:lnTo>
                  <a:pt x="570071" y="216884"/>
                </a:lnTo>
                <a:lnTo>
                  <a:pt x="570071" y="212027"/>
                </a:lnTo>
                <a:close/>
                <a:moveTo>
                  <a:pt x="625031" y="0"/>
                </a:moveTo>
                <a:lnTo>
                  <a:pt x="644557" y="12192"/>
                </a:lnTo>
                <a:lnTo>
                  <a:pt x="673799" y="24384"/>
                </a:lnTo>
                <a:lnTo>
                  <a:pt x="706660" y="30480"/>
                </a:lnTo>
                <a:lnTo>
                  <a:pt x="740759" y="35338"/>
                </a:lnTo>
                <a:lnTo>
                  <a:pt x="773621" y="41434"/>
                </a:lnTo>
                <a:lnTo>
                  <a:pt x="800386" y="48768"/>
                </a:lnTo>
                <a:lnTo>
                  <a:pt x="901446" y="79248"/>
                </a:lnTo>
                <a:lnTo>
                  <a:pt x="1003745" y="103632"/>
                </a:lnTo>
                <a:lnTo>
                  <a:pt x="1109758" y="123158"/>
                </a:lnTo>
                <a:lnTo>
                  <a:pt x="1215771" y="143828"/>
                </a:lnTo>
                <a:lnTo>
                  <a:pt x="1325404" y="168212"/>
                </a:lnTo>
                <a:lnTo>
                  <a:pt x="1410653" y="185261"/>
                </a:lnTo>
                <a:lnTo>
                  <a:pt x="1501997" y="201073"/>
                </a:lnTo>
                <a:lnTo>
                  <a:pt x="1594580" y="216884"/>
                </a:lnTo>
                <a:lnTo>
                  <a:pt x="1688402" y="233934"/>
                </a:lnTo>
                <a:lnTo>
                  <a:pt x="1774889" y="255842"/>
                </a:lnTo>
                <a:lnTo>
                  <a:pt x="1886998" y="265462"/>
                </a:lnTo>
                <a:lnTo>
                  <a:pt x="1951577" y="278892"/>
                </a:lnTo>
                <a:lnTo>
                  <a:pt x="2022253" y="287465"/>
                </a:lnTo>
                <a:lnTo>
                  <a:pt x="2091690" y="296037"/>
                </a:lnTo>
                <a:lnTo>
                  <a:pt x="2157508" y="309467"/>
                </a:lnTo>
                <a:lnTo>
                  <a:pt x="2319528" y="318040"/>
                </a:lnTo>
                <a:lnTo>
                  <a:pt x="2374297" y="328993"/>
                </a:lnTo>
                <a:lnTo>
                  <a:pt x="2436400" y="336328"/>
                </a:lnTo>
                <a:lnTo>
                  <a:pt x="2500979" y="341186"/>
                </a:lnTo>
                <a:lnTo>
                  <a:pt x="2563082" y="344805"/>
                </a:lnTo>
                <a:lnTo>
                  <a:pt x="2617851" y="353378"/>
                </a:lnTo>
                <a:lnTo>
                  <a:pt x="2714054" y="353378"/>
                </a:lnTo>
                <a:lnTo>
                  <a:pt x="2755487" y="360712"/>
                </a:lnTo>
                <a:lnTo>
                  <a:pt x="2801779" y="358235"/>
                </a:lnTo>
                <a:lnTo>
                  <a:pt x="2848070" y="358235"/>
                </a:lnTo>
                <a:lnTo>
                  <a:pt x="2896838" y="358235"/>
                </a:lnTo>
                <a:lnTo>
                  <a:pt x="2944368" y="365569"/>
                </a:lnTo>
                <a:lnTo>
                  <a:pt x="2968752" y="366808"/>
                </a:lnTo>
                <a:lnTo>
                  <a:pt x="2994374" y="366808"/>
                </a:lnTo>
                <a:lnTo>
                  <a:pt x="3026093" y="365569"/>
                </a:lnTo>
                <a:lnTo>
                  <a:pt x="3052858" y="369189"/>
                </a:lnTo>
                <a:lnTo>
                  <a:pt x="3104008" y="376523"/>
                </a:lnTo>
                <a:lnTo>
                  <a:pt x="3161252" y="377762"/>
                </a:lnTo>
                <a:lnTo>
                  <a:pt x="3218498" y="377762"/>
                </a:lnTo>
                <a:lnTo>
                  <a:pt x="3278219" y="377762"/>
                </a:lnTo>
                <a:lnTo>
                  <a:pt x="3364707" y="382619"/>
                </a:lnTo>
                <a:lnTo>
                  <a:pt x="3453670" y="380143"/>
                </a:lnTo>
                <a:lnTo>
                  <a:pt x="3542633" y="380143"/>
                </a:lnTo>
                <a:lnTo>
                  <a:pt x="3627882" y="380143"/>
                </a:lnTo>
                <a:lnTo>
                  <a:pt x="3627882" y="316802"/>
                </a:lnTo>
                <a:lnTo>
                  <a:pt x="3668078" y="320421"/>
                </a:lnTo>
                <a:lnTo>
                  <a:pt x="3670555" y="325279"/>
                </a:lnTo>
                <a:lnTo>
                  <a:pt x="3673031" y="327755"/>
                </a:lnTo>
                <a:lnTo>
                  <a:pt x="3673031" y="328993"/>
                </a:lnTo>
                <a:lnTo>
                  <a:pt x="3675507" y="331470"/>
                </a:lnTo>
                <a:lnTo>
                  <a:pt x="3679127" y="331470"/>
                </a:lnTo>
                <a:lnTo>
                  <a:pt x="3683984" y="336328"/>
                </a:lnTo>
                <a:lnTo>
                  <a:pt x="3686461" y="369189"/>
                </a:lnTo>
                <a:lnTo>
                  <a:pt x="3690080" y="400812"/>
                </a:lnTo>
                <a:lnTo>
                  <a:pt x="3697415" y="425196"/>
                </a:lnTo>
                <a:lnTo>
                  <a:pt x="3727895" y="431292"/>
                </a:lnTo>
                <a:lnTo>
                  <a:pt x="3757136" y="436150"/>
                </a:lnTo>
                <a:lnTo>
                  <a:pt x="3783902" y="444722"/>
                </a:lnTo>
                <a:lnTo>
                  <a:pt x="3805809" y="458153"/>
                </a:lnTo>
                <a:lnTo>
                  <a:pt x="3843528" y="447199"/>
                </a:lnTo>
                <a:lnTo>
                  <a:pt x="3876389" y="444722"/>
                </a:lnTo>
                <a:lnTo>
                  <a:pt x="3908108" y="450818"/>
                </a:lnTo>
                <a:lnTo>
                  <a:pt x="3933730" y="464249"/>
                </a:lnTo>
                <a:lnTo>
                  <a:pt x="3958114" y="488633"/>
                </a:lnTo>
                <a:lnTo>
                  <a:pt x="3971544" y="480060"/>
                </a:lnTo>
                <a:lnTo>
                  <a:pt x="3987356" y="480060"/>
                </a:lnTo>
                <a:lnTo>
                  <a:pt x="4003167" y="487394"/>
                </a:lnTo>
                <a:lnTo>
                  <a:pt x="4020217" y="495967"/>
                </a:lnTo>
                <a:lnTo>
                  <a:pt x="4038505" y="506921"/>
                </a:lnTo>
                <a:lnTo>
                  <a:pt x="4054316" y="517874"/>
                </a:lnTo>
                <a:lnTo>
                  <a:pt x="4066508" y="522732"/>
                </a:lnTo>
                <a:lnTo>
                  <a:pt x="4087178" y="506921"/>
                </a:lnTo>
                <a:lnTo>
                  <a:pt x="4109085" y="493490"/>
                </a:lnTo>
                <a:lnTo>
                  <a:pt x="4138327" y="488633"/>
                </a:lnTo>
                <a:lnTo>
                  <a:pt x="4138327" y="493490"/>
                </a:lnTo>
                <a:lnTo>
                  <a:pt x="4138327" y="495967"/>
                </a:lnTo>
                <a:lnTo>
                  <a:pt x="4139565" y="498443"/>
                </a:lnTo>
                <a:lnTo>
                  <a:pt x="4139565" y="499682"/>
                </a:lnTo>
                <a:lnTo>
                  <a:pt x="4142042" y="502158"/>
                </a:lnTo>
                <a:lnTo>
                  <a:pt x="4151757" y="504635"/>
                </a:lnTo>
                <a:lnTo>
                  <a:pt x="4173665" y="507111"/>
                </a:lnTo>
                <a:lnTo>
                  <a:pt x="4201668" y="509588"/>
                </a:lnTo>
                <a:lnTo>
                  <a:pt x="4233386" y="512064"/>
                </a:lnTo>
                <a:lnTo>
                  <a:pt x="4261390" y="512064"/>
                </a:lnTo>
                <a:lnTo>
                  <a:pt x="4288155" y="513302"/>
                </a:lnTo>
                <a:lnTo>
                  <a:pt x="4303967" y="513302"/>
                </a:lnTo>
                <a:lnTo>
                  <a:pt x="4308825" y="533972"/>
                </a:lnTo>
                <a:lnTo>
                  <a:pt x="4285679" y="540068"/>
                </a:lnTo>
                <a:lnTo>
                  <a:pt x="4261295" y="548640"/>
                </a:lnTo>
                <a:lnTo>
                  <a:pt x="4239387" y="562070"/>
                </a:lnTo>
                <a:lnTo>
                  <a:pt x="4219861" y="571786"/>
                </a:lnTo>
                <a:lnTo>
                  <a:pt x="4195477" y="582740"/>
                </a:lnTo>
                <a:lnTo>
                  <a:pt x="4168712" y="588836"/>
                </a:lnTo>
                <a:lnTo>
                  <a:pt x="4146804" y="602266"/>
                </a:lnTo>
                <a:lnTo>
                  <a:pt x="4117562" y="626650"/>
                </a:lnTo>
                <a:lnTo>
                  <a:pt x="4093178" y="655892"/>
                </a:lnTo>
                <a:lnTo>
                  <a:pt x="4068794" y="686372"/>
                </a:lnTo>
                <a:lnTo>
                  <a:pt x="4040791" y="717995"/>
                </a:lnTo>
                <a:lnTo>
                  <a:pt x="4006691" y="743617"/>
                </a:lnTo>
                <a:lnTo>
                  <a:pt x="4006691" y="748475"/>
                </a:lnTo>
                <a:lnTo>
                  <a:pt x="4014026" y="748475"/>
                </a:lnTo>
                <a:lnTo>
                  <a:pt x="4016502" y="750951"/>
                </a:lnTo>
                <a:lnTo>
                  <a:pt x="4017741" y="753428"/>
                </a:lnTo>
                <a:lnTo>
                  <a:pt x="4022598" y="753428"/>
                </a:lnTo>
                <a:lnTo>
                  <a:pt x="4033552" y="748570"/>
                </a:lnTo>
                <a:lnTo>
                  <a:pt x="4051840" y="739997"/>
                </a:lnTo>
                <a:lnTo>
                  <a:pt x="4073747" y="729044"/>
                </a:lnTo>
                <a:lnTo>
                  <a:pt x="4095655" y="719328"/>
                </a:lnTo>
                <a:lnTo>
                  <a:pt x="4117562" y="710756"/>
                </a:lnTo>
                <a:lnTo>
                  <a:pt x="4133374" y="707136"/>
                </a:lnTo>
                <a:lnTo>
                  <a:pt x="4141946" y="704660"/>
                </a:lnTo>
                <a:lnTo>
                  <a:pt x="4149281" y="708279"/>
                </a:lnTo>
                <a:lnTo>
                  <a:pt x="4152900" y="710756"/>
                </a:lnTo>
                <a:lnTo>
                  <a:pt x="4155377" y="713232"/>
                </a:lnTo>
                <a:lnTo>
                  <a:pt x="4155377" y="718090"/>
                </a:lnTo>
                <a:lnTo>
                  <a:pt x="4155377" y="724186"/>
                </a:lnTo>
                <a:lnTo>
                  <a:pt x="4155377" y="735140"/>
                </a:lnTo>
                <a:lnTo>
                  <a:pt x="4152900" y="739997"/>
                </a:lnTo>
                <a:lnTo>
                  <a:pt x="4149281" y="746093"/>
                </a:lnTo>
                <a:lnTo>
                  <a:pt x="4146804" y="753428"/>
                </a:lnTo>
                <a:lnTo>
                  <a:pt x="4151662" y="753428"/>
                </a:lnTo>
                <a:lnTo>
                  <a:pt x="4162616" y="753428"/>
                </a:lnTo>
                <a:lnTo>
                  <a:pt x="4173569" y="757047"/>
                </a:lnTo>
                <a:lnTo>
                  <a:pt x="4187000" y="759524"/>
                </a:lnTo>
                <a:lnTo>
                  <a:pt x="4200430" y="759524"/>
                </a:lnTo>
                <a:lnTo>
                  <a:pt x="4217480" y="748570"/>
                </a:lnTo>
                <a:lnTo>
                  <a:pt x="4230910" y="735140"/>
                </a:lnTo>
                <a:lnTo>
                  <a:pt x="4246721" y="719328"/>
                </a:lnTo>
                <a:lnTo>
                  <a:pt x="4260152" y="710756"/>
                </a:lnTo>
                <a:lnTo>
                  <a:pt x="4314920" y="704660"/>
                </a:lnTo>
                <a:lnTo>
                  <a:pt x="4334447" y="691229"/>
                </a:lnTo>
                <a:lnTo>
                  <a:pt x="4350258" y="670560"/>
                </a:lnTo>
                <a:lnTo>
                  <a:pt x="4368546" y="651034"/>
                </a:lnTo>
                <a:lnTo>
                  <a:pt x="4388072" y="635222"/>
                </a:lnTo>
                <a:lnTo>
                  <a:pt x="4431887" y="686372"/>
                </a:lnTo>
                <a:lnTo>
                  <a:pt x="4444079" y="680276"/>
                </a:lnTo>
                <a:lnTo>
                  <a:pt x="4458653" y="677799"/>
                </a:lnTo>
                <a:lnTo>
                  <a:pt x="4476941" y="680276"/>
                </a:lnTo>
                <a:lnTo>
                  <a:pt x="4496467" y="680276"/>
                </a:lnTo>
                <a:lnTo>
                  <a:pt x="4501325" y="683895"/>
                </a:lnTo>
                <a:lnTo>
                  <a:pt x="4507421" y="688753"/>
                </a:lnTo>
                <a:lnTo>
                  <a:pt x="4512278" y="688753"/>
                </a:lnTo>
                <a:lnTo>
                  <a:pt x="4517136" y="691229"/>
                </a:lnTo>
                <a:lnTo>
                  <a:pt x="4520756" y="694849"/>
                </a:lnTo>
                <a:lnTo>
                  <a:pt x="4531710" y="707041"/>
                </a:lnTo>
                <a:lnTo>
                  <a:pt x="4539044" y="717995"/>
                </a:lnTo>
                <a:lnTo>
                  <a:pt x="4545140" y="728948"/>
                </a:lnTo>
                <a:lnTo>
                  <a:pt x="4556094" y="735044"/>
                </a:lnTo>
                <a:lnTo>
                  <a:pt x="4576763" y="739902"/>
                </a:lnTo>
                <a:lnTo>
                  <a:pt x="4582859" y="737426"/>
                </a:lnTo>
                <a:lnTo>
                  <a:pt x="4587717" y="734949"/>
                </a:lnTo>
                <a:lnTo>
                  <a:pt x="4593812" y="734949"/>
                </a:lnTo>
                <a:lnTo>
                  <a:pt x="4598670" y="734949"/>
                </a:lnTo>
                <a:lnTo>
                  <a:pt x="4604766" y="737426"/>
                </a:lnTo>
                <a:lnTo>
                  <a:pt x="4612101" y="739902"/>
                </a:lnTo>
                <a:lnTo>
                  <a:pt x="4625531" y="719233"/>
                </a:lnTo>
                <a:lnTo>
                  <a:pt x="4640104" y="707041"/>
                </a:lnTo>
                <a:lnTo>
                  <a:pt x="4658392" y="699706"/>
                </a:lnTo>
                <a:lnTo>
                  <a:pt x="4677918" y="694849"/>
                </a:lnTo>
                <a:lnTo>
                  <a:pt x="4702302" y="691229"/>
                </a:lnTo>
                <a:lnTo>
                  <a:pt x="4729068" y="686372"/>
                </a:lnTo>
                <a:lnTo>
                  <a:pt x="4747355" y="680276"/>
                </a:lnTo>
                <a:lnTo>
                  <a:pt x="4761929" y="670560"/>
                </a:lnTo>
                <a:lnTo>
                  <a:pt x="4780217" y="664464"/>
                </a:lnTo>
                <a:lnTo>
                  <a:pt x="4804601" y="661988"/>
                </a:lnTo>
                <a:lnTo>
                  <a:pt x="4804601" y="710756"/>
                </a:lnTo>
                <a:lnTo>
                  <a:pt x="4828985" y="708279"/>
                </a:lnTo>
                <a:lnTo>
                  <a:pt x="4848511" y="707041"/>
                </a:lnTo>
                <a:lnTo>
                  <a:pt x="4866799" y="704564"/>
                </a:lnTo>
                <a:lnTo>
                  <a:pt x="4888706" y="702088"/>
                </a:lnTo>
                <a:lnTo>
                  <a:pt x="4893564" y="715518"/>
                </a:lnTo>
                <a:lnTo>
                  <a:pt x="4899660" y="735044"/>
                </a:lnTo>
                <a:lnTo>
                  <a:pt x="4908232" y="750856"/>
                </a:lnTo>
                <a:lnTo>
                  <a:pt x="4917948" y="756952"/>
                </a:lnTo>
                <a:lnTo>
                  <a:pt x="4931379" y="761810"/>
                </a:lnTo>
                <a:lnTo>
                  <a:pt x="4943570" y="767906"/>
                </a:lnTo>
                <a:lnTo>
                  <a:pt x="4957001" y="775240"/>
                </a:lnTo>
                <a:lnTo>
                  <a:pt x="4966716" y="783812"/>
                </a:lnTo>
                <a:lnTo>
                  <a:pt x="4972812" y="799624"/>
                </a:lnTo>
                <a:lnTo>
                  <a:pt x="4953286" y="804481"/>
                </a:lnTo>
                <a:lnTo>
                  <a:pt x="4928902" y="804481"/>
                </a:lnTo>
                <a:lnTo>
                  <a:pt x="4902137" y="804481"/>
                </a:lnTo>
                <a:lnTo>
                  <a:pt x="4877753" y="804481"/>
                </a:lnTo>
                <a:lnTo>
                  <a:pt x="4877753" y="828866"/>
                </a:lnTo>
                <a:lnTo>
                  <a:pt x="4931379" y="853250"/>
                </a:lnTo>
                <a:lnTo>
                  <a:pt x="4986148" y="872776"/>
                </a:lnTo>
                <a:lnTo>
                  <a:pt x="5045869" y="888587"/>
                </a:lnTo>
                <a:lnTo>
                  <a:pt x="5050727" y="902018"/>
                </a:lnTo>
                <a:lnTo>
                  <a:pt x="5054346" y="910590"/>
                </a:lnTo>
                <a:lnTo>
                  <a:pt x="5056823" y="921544"/>
                </a:lnTo>
                <a:lnTo>
                  <a:pt x="5061681" y="937355"/>
                </a:lnTo>
                <a:lnTo>
                  <a:pt x="5056823" y="938594"/>
                </a:lnTo>
                <a:lnTo>
                  <a:pt x="5054346" y="941070"/>
                </a:lnTo>
                <a:lnTo>
                  <a:pt x="5054346" y="943547"/>
                </a:lnTo>
                <a:lnTo>
                  <a:pt x="5053108" y="946023"/>
                </a:lnTo>
                <a:lnTo>
                  <a:pt x="5053108" y="948500"/>
                </a:lnTo>
                <a:lnTo>
                  <a:pt x="5050631" y="952119"/>
                </a:lnTo>
                <a:lnTo>
                  <a:pt x="5064062" y="967931"/>
                </a:lnTo>
                <a:lnTo>
                  <a:pt x="5072634" y="987457"/>
                </a:lnTo>
                <a:lnTo>
                  <a:pt x="5077492" y="1011841"/>
                </a:lnTo>
                <a:lnTo>
                  <a:pt x="5078730" y="1038606"/>
                </a:lnTo>
                <a:lnTo>
                  <a:pt x="5078730" y="1065371"/>
                </a:lnTo>
                <a:lnTo>
                  <a:pt x="5065300" y="1065371"/>
                </a:lnTo>
                <a:lnTo>
                  <a:pt x="5059204" y="1081183"/>
                </a:lnTo>
                <a:lnTo>
                  <a:pt x="5056728" y="1098233"/>
                </a:lnTo>
                <a:lnTo>
                  <a:pt x="5050631" y="1114044"/>
                </a:lnTo>
                <a:lnTo>
                  <a:pt x="5040916" y="1122617"/>
                </a:lnTo>
                <a:lnTo>
                  <a:pt x="5034820" y="1129951"/>
                </a:lnTo>
                <a:lnTo>
                  <a:pt x="5028724" y="1132427"/>
                </a:lnTo>
                <a:lnTo>
                  <a:pt x="5023866" y="1138523"/>
                </a:lnTo>
                <a:lnTo>
                  <a:pt x="5021390" y="1149477"/>
                </a:lnTo>
                <a:lnTo>
                  <a:pt x="5018914" y="1170146"/>
                </a:lnTo>
                <a:lnTo>
                  <a:pt x="5026247" y="1170146"/>
                </a:lnTo>
                <a:lnTo>
                  <a:pt x="5029867" y="1171385"/>
                </a:lnTo>
                <a:lnTo>
                  <a:pt x="5037201" y="1171385"/>
                </a:lnTo>
                <a:lnTo>
                  <a:pt x="5043298" y="1173861"/>
                </a:lnTo>
                <a:lnTo>
                  <a:pt x="5063967" y="1145858"/>
                </a:lnTo>
                <a:lnTo>
                  <a:pt x="5088351" y="1119092"/>
                </a:lnTo>
                <a:lnTo>
                  <a:pt x="5121212" y="1098423"/>
                </a:lnTo>
                <a:lnTo>
                  <a:pt x="5158931" y="1089851"/>
                </a:lnTo>
                <a:lnTo>
                  <a:pt x="5165027" y="1098423"/>
                </a:lnTo>
                <a:lnTo>
                  <a:pt x="5172361" y="1105757"/>
                </a:lnTo>
                <a:lnTo>
                  <a:pt x="5180933" y="1111853"/>
                </a:lnTo>
                <a:lnTo>
                  <a:pt x="5187029" y="1116711"/>
                </a:lnTo>
                <a:lnTo>
                  <a:pt x="5191887" y="1125284"/>
                </a:lnTo>
                <a:lnTo>
                  <a:pt x="5199222" y="1141095"/>
                </a:lnTo>
                <a:lnTo>
                  <a:pt x="5199222" y="1158145"/>
                </a:lnTo>
                <a:lnTo>
                  <a:pt x="5202841" y="1178814"/>
                </a:lnTo>
                <a:lnTo>
                  <a:pt x="5207699" y="1195864"/>
                </a:lnTo>
                <a:lnTo>
                  <a:pt x="5216271" y="1219010"/>
                </a:lnTo>
                <a:lnTo>
                  <a:pt x="5223606" y="1240917"/>
                </a:lnTo>
                <a:lnTo>
                  <a:pt x="5232178" y="1257967"/>
                </a:lnTo>
                <a:lnTo>
                  <a:pt x="5240751" y="1257967"/>
                </a:lnTo>
                <a:lnTo>
                  <a:pt x="5245608" y="1268921"/>
                </a:lnTo>
                <a:lnTo>
                  <a:pt x="5245608" y="1287209"/>
                </a:lnTo>
                <a:lnTo>
                  <a:pt x="5243132" y="1306735"/>
                </a:lnTo>
                <a:lnTo>
                  <a:pt x="5238274" y="1322546"/>
                </a:lnTo>
                <a:lnTo>
                  <a:pt x="5235797" y="1331119"/>
                </a:lnTo>
                <a:lnTo>
                  <a:pt x="5234559" y="1340834"/>
                </a:lnTo>
                <a:lnTo>
                  <a:pt x="5229701" y="1346930"/>
                </a:lnTo>
                <a:lnTo>
                  <a:pt x="5224844" y="1351788"/>
                </a:lnTo>
                <a:lnTo>
                  <a:pt x="5216271" y="1353026"/>
                </a:lnTo>
                <a:lnTo>
                  <a:pt x="5207699" y="1355503"/>
                </a:lnTo>
                <a:lnTo>
                  <a:pt x="5205223" y="1351883"/>
                </a:lnTo>
                <a:lnTo>
                  <a:pt x="5205223" y="1347026"/>
                </a:lnTo>
                <a:lnTo>
                  <a:pt x="5205223" y="1344549"/>
                </a:lnTo>
                <a:lnTo>
                  <a:pt x="5202746" y="1342073"/>
                </a:lnTo>
                <a:lnTo>
                  <a:pt x="5200269" y="1340834"/>
                </a:lnTo>
                <a:lnTo>
                  <a:pt x="5200269" y="1351788"/>
                </a:lnTo>
                <a:lnTo>
                  <a:pt x="5199031" y="1355407"/>
                </a:lnTo>
                <a:lnTo>
                  <a:pt x="5191697" y="1360265"/>
                </a:lnTo>
                <a:lnTo>
                  <a:pt x="5186839" y="1365123"/>
                </a:lnTo>
                <a:lnTo>
                  <a:pt x="5180743" y="1368743"/>
                </a:lnTo>
                <a:lnTo>
                  <a:pt x="5175885" y="1376077"/>
                </a:lnTo>
                <a:lnTo>
                  <a:pt x="5151501" y="1395603"/>
                </a:lnTo>
                <a:lnTo>
                  <a:pt x="5151501" y="1444371"/>
                </a:lnTo>
                <a:lnTo>
                  <a:pt x="5145405" y="1455325"/>
                </a:lnTo>
                <a:lnTo>
                  <a:pt x="5138071" y="1463897"/>
                </a:lnTo>
                <a:lnTo>
                  <a:pt x="5131975" y="1474851"/>
                </a:lnTo>
                <a:lnTo>
                  <a:pt x="5127117" y="1493139"/>
                </a:lnTo>
                <a:lnTo>
                  <a:pt x="5156359" y="1497997"/>
                </a:lnTo>
                <a:lnTo>
                  <a:pt x="5178267" y="1504093"/>
                </a:lnTo>
                <a:lnTo>
                  <a:pt x="5200174" y="1511427"/>
                </a:lnTo>
                <a:lnTo>
                  <a:pt x="5223320" y="1517523"/>
                </a:lnTo>
                <a:lnTo>
                  <a:pt x="5248942" y="1522381"/>
                </a:lnTo>
                <a:lnTo>
                  <a:pt x="5264754" y="1511427"/>
                </a:lnTo>
                <a:lnTo>
                  <a:pt x="5278184" y="1504093"/>
                </a:lnTo>
                <a:lnTo>
                  <a:pt x="5289138" y="1504093"/>
                </a:lnTo>
                <a:lnTo>
                  <a:pt x="5300091" y="1504093"/>
                </a:lnTo>
                <a:lnTo>
                  <a:pt x="5313522" y="1504093"/>
                </a:lnTo>
                <a:lnTo>
                  <a:pt x="5329333" y="1497997"/>
                </a:lnTo>
                <a:lnTo>
                  <a:pt x="5346382" y="1484567"/>
                </a:lnTo>
                <a:lnTo>
                  <a:pt x="5364671" y="1462659"/>
                </a:lnTo>
                <a:lnTo>
                  <a:pt x="5380482" y="1441990"/>
                </a:lnTo>
                <a:lnTo>
                  <a:pt x="5400008" y="1424940"/>
                </a:lnTo>
                <a:lnTo>
                  <a:pt x="5437728" y="1404271"/>
                </a:lnTo>
                <a:lnTo>
                  <a:pt x="5477923" y="1379887"/>
                </a:lnTo>
                <a:lnTo>
                  <a:pt x="5519357" y="1353122"/>
                </a:lnTo>
                <a:lnTo>
                  <a:pt x="5557076" y="1325118"/>
                </a:lnTo>
                <a:lnTo>
                  <a:pt x="5592413" y="1293495"/>
                </a:lnTo>
                <a:lnTo>
                  <a:pt x="5619179" y="1258157"/>
                </a:lnTo>
                <a:lnTo>
                  <a:pt x="5638705" y="1219200"/>
                </a:lnTo>
                <a:lnTo>
                  <a:pt x="5635085" y="1214342"/>
                </a:lnTo>
                <a:lnTo>
                  <a:pt x="5632609" y="1207008"/>
                </a:lnTo>
                <a:lnTo>
                  <a:pt x="5630133" y="1198436"/>
                </a:lnTo>
                <a:lnTo>
                  <a:pt x="5627656" y="1189863"/>
                </a:lnTo>
                <a:lnTo>
                  <a:pt x="5608130" y="1189863"/>
                </a:lnTo>
                <a:lnTo>
                  <a:pt x="5603272" y="1146048"/>
                </a:lnTo>
                <a:lnTo>
                  <a:pt x="5632514" y="1130237"/>
                </a:lnTo>
                <a:lnTo>
                  <a:pt x="5661756" y="1116806"/>
                </a:lnTo>
                <a:lnTo>
                  <a:pt x="5687378" y="1109472"/>
                </a:lnTo>
                <a:lnTo>
                  <a:pt x="5719096" y="1105853"/>
                </a:lnTo>
                <a:lnTo>
                  <a:pt x="5751957" y="1105853"/>
                </a:lnTo>
                <a:lnTo>
                  <a:pt x="5792153" y="1111949"/>
                </a:lnTo>
                <a:lnTo>
                  <a:pt x="5811679" y="1103376"/>
                </a:lnTo>
                <a:lnTo>
                  <a:pt x="5827490" y="1097280"/>
                </a:lnTo>
                <a:lnTo>
                  <a:pt x="5844540" y="1092422"/>
                </a:lnTo>
                <a:lnTo>
                  <a:pt x="5867686" y="1092422"/>
                </a:lnTo>
                <a:lnTo>
                  <a:pt x="5884736" y="1068038"/>
                </a:lnTo>
                <a:lnTo>
                  <a:pt x="5905405" y="1038797"/>
                </a:lnTo>
                <a:lnTo>
                  <a:pt x="5919978" y="1008317"/>
                </a:lnTo>
                <a:lnTo>
                  <a:pt x="5927313" y="975455"/>
                </a:lnTo>
                <a:lnTo>
                  <a:pt x="5917597" y="962025"/>
                </a:lnTo>
                <a:lnTo>
                  <a:pt x="5909024" y="946214"/>
                </a:lnTo>
                <a:lnTo>
                  <a:pt x="5902929" y="926687"/>
                </a:lnTo>
                <a:lnTo>
                  <a:pt x="5898071" y="906018"/>
                </a:lnTo>
                <a:lnTo>
                  <a:pt x="5922455" y="884111"/>
                </a:lnTo>
                <a:lnTo>
                  <a:pt x="5940743" y="859727"/>
                </a:lnTo>
                <a:lnTo>
                  <a:pt x="5955316" y="832961"/>
                </a:lnTo>
                <a:lnTo>
                  <a:pt x="5968746" y="804958"/>
                </a:lnTo>
                <a:lnTo>
                  <a:pt x="5984557" y="775716"/>
                </a:lnTo>
                <a:lnTo>
                  <a:pt x="6004084" y="748951"/>
                </a:lnTo>
                <a:lnTo>
                  <a:pt x="6028468" y="729425"/>
                </a:lnTo>
                <a:lnTo>
                  <a:pt x="6051614" y="718471"/>
                </a:lnTo>
                <a:lnTo>
                  <a:pt x="6077236" y="711137"/>
                </a:lnTo>
                <a:lnTo>
                  <a:pt x="6106478" y="708660"/>
                </a:lnTo>
                <a:lnTo>
                  <a:pt x="6135720" y="705041"/>
                </a:lnTo>
                <a:lnTo>
                  <a:pt x="6163723" y="697706"/>
                </a:lnTo>
                <a:lnTo>
                  <a:pt x="6244114" y="670941"/>
                </a:lnTo>
                <a:lnTo>
                  <a:pt x="6323266" y="649033"/>
                </a:lnTo>
                <a:lnTo>
                  <a:pt x="6409754" y="629507"/>
                </a:lnTo>
                <a:lnTo>
                  <a:pt x="6409754" y="585692"/>
                </a:lnTo>
                <a:lnTo>
                  <a:pt x="6425565" y="583216"/>
                </a:lnTo>
                <a:lnTo>
                  <a:pt x="6438995" y="578358"/>
                </a:lnTo>
                <a:lnTo>
                  <a:pt x="6449949" y="569786"/>
                </a:lnTo>
                <a:lnTo>
                  <a:pt x="6453569" y="556355"/>
                </a:lnTo>
                <a:lnTo>
                  <a:pt x="6458426" y="553879"/>
                </a:lnTo>
                <a:lnTo>
                  <a:pt x="6460903" y="553879"/>
                </a:lnTo>
                <a:lnTo>
                  <a:pt x="6465761" y="556355"/>
                </a:lnTo>
                <a:lnTo>
                  <a:pt x="6466999" y="556355"/>
                </a:lnTo>
                <a:lnTo>
                  <a:pt x="6469476" y="558832"/>
                </a:lnTo>
                <a:lnTo>
                  <a:pt x="6474333" y="556355"/>
                </a:lnTo>
                <a:lnTo>
                  <a:pt x="6471857" y="536829"/>
                </a:lnTo>
                <a:lnTo>
                  <a:pt x="6480429" y="516160"/>
                </a:lnTo>
                <a:lnTo>
                  <a:pt x="6491383" y="494252"/>
                </a:lnTo>
                <a:lnTo>
                  <a:pt x="6501099" y="472345"/>
                </a:lnTo>
                <a:lnTo>
                  <a:pt x="6498622" y="458915"/>
                </a:lnTo>
                <a:lnTo>
                  <a:pt x="6496145" y="440627"/>
                </a:lnTo>
                <a:lnTo>
                  <a:pt x="6493669" y="418719"/>
                </a:lnTo>
                <a:lnTo>
                  <a:pt x="6493669" y="396812"/>
                </a:lnTo>
                <a:lnTo>
                  <a:pt x="6496145" y="377285"/>
                </a:lnTo>
                <a:lnTo>
                  <a:pt x="6496145" y="374809"/>
                </a:lnTo>
                <a:lnTo>
                  <a:pt x="6501003" y="372332"/>
                </a:lnTo>
                <a:lnTo>
                  <a:pt x="6502242" y="367475"/>
                </a:lnTo>
                <a:lnTo>
                  <a:pt x="6507099" y="363855"/>
                </a:lnTo>
                <a:lnTo>
                  <a:pt x="6509576" y="361379"/>
                </a:lnTo>
                <a:lnTo>
                  <a:pt x="6512052" y="358902"/>
                </a:lnTo>
                <a:lnTo>
                  <a:pt x="6509576" y="343091"/>
                </a:lnTo>
                <a:lnTo>
                  <a:pt x="6502242" y="326041"/>
                </a:lnTo>
                <a:lnTo>
                  <a:pt x="6501003" y="307753"/>
                </a:lnTo>
                <a:lnTo>
                  <a:pt x="6509576" y="283369"/>
                </a:lnTo>
                <a:lnTo>
                  <a:pt x="6520529" y="258985"/>
                </a:lnTo>
                <a:lnTo>
                  <a:pt x="6531483" y="239459"/>
                </a:lnTo>
                <a:lnTo>
                  <a:pt x="6538817" y="221171"/>
                </a:lnTo>
                <a:lnTo>
                  <a:pt x="6540056" y="206597"/>
                </a:lnTo>
                <a:lnTo>
                  <a:pt x="6542532" y="190786"/>
                </a:lnTo>
                <a:lnTo>
                  <a:pt x="6549867" y="177356"/>
                </a:lnTo>
                <a:lnTo>
                  <a:pt x="6558439" y="166402"/>
                </a:lnTo>
                <a:lnTo>
                  <a:pt x="6571869" y="159068"/>
                </a:lnTo>
                <a:lnTo>
                  <a:pt x="6577965" y="157829"/>
                </a:lnTo>
                <a:lnTo>
                  <a:pt x="6585299" y="157829"/>
                </a:lnTo>
                <a:lnTo>
                  <a:pt x="6591395" y="157829"/>
                </a:lnTo>
                <a:lnTo>
                  <a:pt x="6599968" y="155353"/>
                </a:lnTo>
                <a:lnTo>
                  <a:pt x="6607302" y="155353"/>
                </a:lnTo>
                <a:lnTo>
                  <a:pt x="6609779" y="161449"/>
                </a:lnTo>
                <a:lnTo>
                  <a:pt x="6609779" y="166307"/>
                </a:lnTo>
                <a:lnTo>
                  <a:pt x="6607302" y="172403"/>
                </a:lnTo>
                <a:lnTo>
                  <a:pt x="6607302" y="177260"/>
                </a:lnTo>
                <a:lnTo>
                  <a:pt x="6607302" y="182118"/>
                </a:lnTo>
                <a:lnTo>
                  <a:pt x="6607302" y="183356"/>
                </a:lnTo>
                <a:lnTo>
                  <a:pt x="6612160" y="188214"/>
                </a:lnTo>
                <a:lnTo>
                  <a:pt x="6618256" y="190691"/>
                </a:lnTo>
                <a:lnTo>
                  <a:pt x="6640163" y="168783"/>
                </a:lnTo>
                <a:lnTo>
                  <a:pt x="6673025" y="152972"/>
                </a:lnTo>
                <a:lnTo>
                  <a:pt x="6710744" y="144399"/>
                </a:lnTo>
                <a:lnTo>
                  <a:pt x="6726555" y="152972"/>
                </a:lnTo>
                <a:lnTo>
                  <a:pt x="6744843" y="161544"/>
                </a:lnTo>
                <a:lnTo>
                  <a:pt x="6761893" y="171260"/>
                </a:lnTo>
                <a:lnTo>
                  <a:pt x="6770465" y="183452"/>
                </a:lnTo>
                <a:lnTo>
                  <a:pt x="6788754" y="217551"/>
                </a:lnTo>
                <a:lnTo>
                  <a:pt x="6802184" y="255270"/>
                </a:lnTo>
                <a:lnTo>
                  <a:pt x="6815614" y="294227"/>
                </a:lnTo>
                <a:lnTo>
                  <a:pt x="6826568" y="328327"/>
                </a:lnTo>
                <a:lnTo>
                  <a:pt x="6829044" y="345377"/>
                </a:lnTo>
                <a:lnTo>
                  <a:pt x="6831521" y="363665"/>
                </a:lnTo>
                <a:lnTo>
                  <a:pt x="6835140" y="380714"/>
                </a:lnTo>
                <a:lnTo>
                  <a:pt x="6843713" y="391668"/>
                </a:lnTo>
                <a:lnTo>
                  <a:pt x="6857143" y="396526"/>
                </a:lnTo>
                <a:lnTo>
                  <a:pt x="6872954" y="399002"/>
                </a:lnTo>
                <a:lnTo>
                  <a:pt x="6883908" y="402622"/>
                </a:lnTo>
                <a:lnTo>
                  <a:pt x="6892481" y="420910"/>
                </a:lnTo>
                <a:lnTo>
                  <a:pt x="6897338" y="442817"/>
                </a:lnTo>
                <a:lnTo>
                  <a:pt x="6904673" y="463487"/>
                </a:lnTo>
                <a:lnTo>
                  <a:pt x="6910769" y="461010"/>
                </a:lnTo>
                <a:lnTo>
                  <a:pt x="6916865" y="458534"/>
                </a:lnTo>
                <a:lnTo>
                  <a:pt x="6924199" y="458534"/>
                </a:lnTo>
                <a:lnTo>
                  <a:pt x="6935153" y="456057"/>
                </a:lnTo>
                <a:lnTo>
                  <a:pt x="6940010" y="464630"/>
                </a:lnTo>
                <a:lnTo>
                  <a:pt x="6946106" y="471964"/>
                </a:lnTo>
                <a:lnTo>
                  <a:pt x="6953441" y="478060"/>
                </a:lnTo>
                <a:lnTo>
                  <a:pt x="6964395" y="482918"/>
                </a:lnTo>
                <a:lnTo>
                  <a:pt x="6964395" y="498729"/>
                </a:lnTo>
                <a:lnTo>
                  <a:pt x="6965632" y="515779"/>
                </a:lnTo>
                <a:lnTo>
                  <a:pt x="6968109" y="540163"/>
                </a:lnTo>
                <a:lnTo>
                  <a:pt x="6948583" y="553593"/>
                </a:lnTo>
                <a:lnTo>
                  <a:pt x="6926676" y="571881"/>
                </a:lnTo>
                <a:lnTo>
                  <a:pt x="6904768" y="588931"/>
                </a:lnTo>
                <a:lnTo>
                  <a:pt x="6886480" y="610838"/>
                </a:lnTo>
                <a:lnTo>
                  <a:pt x="6877908" y="635222"/>
                </a:lnTo>
                <a:lnTo>
                  <a:pt x="6862096" y="633984"/>
                </a:lnTo>
                <a:lnTo>
                  <a:pt x="6851142" y="629126"/>
                </a:lnTo>
                <a:lnTo>
                  <a:pt x="6837712" y="624269"/>
                </a:lnTo>
                <a:lnTo>
                  <a:pt x="6832854" y="629126"/>
                </a:lnTo>
                <a:lnTo>
                  <a:pt x="6829235" y="633984"/>
                </a:lnTo>
                <a:lnTo>
                  <a:pt x="6821901" y="635222"/>
                </a:lnTo>
                <a:lnTo>
                  <a:pt x="6818281" y="640080"/>
                </a:lnTo>
                <a:lnTo>
                  <a:pt x="6821901" y="646176"/>
                </a:lnTo>
                <a:lnTo>
                  <a:pt x="6824377" y="653510"/>
                </a:lnTo>
                <a:lnTo>
                  <a:pt x="6826854" y="659606"/>
                </a:lnTo>
                <a:lnTo>
                  <a:pt x="6826854" y="669322"/>
                </a:lnTo>
                <a:lnTo>
                  <a:pt x="6773228" y="664464"/>
                </a:lnTo>
                <a:lnTo>
                  <a:pt x="6770751" y="683990"/>
                </a:lnTo>
                <a:lnTo>
                  <a:pt x="6770751" y="702278"/>
                </a:lnTo>
                <a:lnTo>
                  <a:pt x="6770751" y="724186"/>
                </a:lnTo>
                <a:lnTo>
                  <a:pt x="6767132" y="729044"/>
                </a:lnTo>
                <a:lnTo>
                  <a:pt x="6762274" y="731520"/>
                </a:lnTo>
                <a:lnTo>
                  <a:pt x="6758654" y="735140"/>
                </a:lnTo>
                <a:lnTo>
                  <a:pt x="6756178" y="737616"/>
                </a:lnTo>
                <a:lnTo>
                  <a:pt x="6748653" y="741712"/>
                </a:lnTo>
                <a:lnTo>
                  <a:pt x="6742557" y="742950"/>
                </a:lnTo>
                <a:lnTo>
                  <a:pt x="6740081" y="741712"/>
                </a:lnTo>
                <a:lnTo>
                  <a:pt x="6737604" y="741712"/>
                </a:lnTo>
                <a:lnTo>
                  <a:pt x="6737604" y="739235"/>
                </a:lnTo>
                <a:lnTo>
                  <a:pt x="6735128" y="739235"/>
                </a:lnTo>
                <a:lnTo>
                  <a:pt x="6731508" y="736759"/>
                </a:lnTo>
                <a:lnTo>
                  <a:pt x="6729032" y="756285"/>
                </a:lnTo>
                <a:lnTo>
                  <a:pt x="6720459" y="769715"/>
                </a:lnTo>
                <a:lnTo>
                  <a:pt x="6710744" y="779431"/>
                </a:lnTo>
                <a:lnTo>
                  <a:pt x="6702171" y="790385"/>
                </a:lnTo>
                <a:lnTo>
                  <a:pt x="6691217" y="801338"/>
                </a:lnTo>
                <a:lnTo>
                  <a:pt x="6680264" y="798862"/>
                </a:lnTo>
                <a:lnTo>
                  <a:pt x="6672929" y="798862"/>
                </a:lnTo>
                <a:lnTo>
                  <a:pt x="6664357" y="798862"/>
                </a:lnTo>
                <a:lnTo>
                  <a:pt x="6650927" y="796385"/>
                </a:lnTo>
                <a:lnTo>
                  <a:pt x="6650927" y="812197"/>
                </a:lnTo>
                <a:lnTo>
                  <a:pt x="6653403" y="825627"/>
                </a:lnTo>
                <a:lnTo>
                  <a:pt x="6648545" y="845153"/>
                </a:lnTo>
                <a:lnTo>
                  <a:pt x="6642449" y="869537"/>
                </a:lnTo>
                <a:lnTo>
                  <a:pt x="6633877" y="896303"/>
                </a:lnTo>
                <a:lnTo>
                  <a:pt x="6626543" y="926783"/>
                </a:lnTo>
                <a:lnTo>
                  <a:pt x="6622923" y="956024"/>
                </a:lnTo>
                <a:lnTo>
                  <a:pt x="6624161" y="985266"/>
                </a:lnTo>
                <a:lnTo>
                  <a:pt x="6653403" y="985266"/>
                </a:lnTo>
                <a:lnTo>
                  <a:pt x="6653403" y="1009650"/>
                </a:lnTo>
                <a:lnTo>
                  <a:pt x="6647307" y="1010888"/>
                </a:lnTo>
                <a:lnTo>
                  <a:pt x="6639973" y="1015746"/>
                </a:lnTo>
                <a:lnTo>
                  <a:pt x="6633877" y="1020604"/>
                </a:lnTo>
                <a:lnTo>
                  <a:pt x="6629019" y="1024223"/>
                </a:lnTo>
                <a:lnTo>
                  <a:pt x="6624161" y="1029081"/>
                </a:lnTo>
                <a:lnTo>
                  <a:pt x="6624161" y="1058323"/>
                </a:lnTo>
                <a:lnTo>
                  <a:pt x="6644831" y="1058323"/>
                </a:lnTo>
                <a:lnTo>
                  <a:pt x="6658261" y="1066895"/>
                </a:lnTo>
                <a:lnTo>
                  <a:pt x="6671691" y="1080326"/>
                </a:lnTo>
                <a:lnTo>
                  <a:pt x="6682645" y="1096137"/>
                </a:lnTo>
                <a:lnTo>
                  <a:pt x="6693599" y="1108329"/>
                </a:lnTo>
                <a:lnTo>
                  <a:pt x="6709410" y="1121759"/>
                </a:lnTo>
                <a:lnTo>
                  <a:pt x="6726460" y="1126617"/>
                </a:lnTo>
                <a:lnTo>
                  <a:pt x="6733794" y="1121759"/>
                </a:lnTo>
                <a:lnTo>
                  <a:pt x="6737414" y="1115663"/>
                </a:lnTo>
                <a:lnTo>
                  <a:pt x="6739890" y="1110806"/>
                </a:lnTo>
                <a:lnTo>
                  <a:pt x="6744748" y="1107186"/>
                </a:lnTo>
                <a:lnTo>
                  <a:pt x="6748367" y="1097471"/>
                </a:lnTo>
                <a:lnTo>
                  <a:pt x="6733794" y="1091375"/>
                </a:lnTo>
                <a:lnTo>
                  <a:pt x="6720364" y="1084040"/>
                </a:lnTo>
                <a:lnTo>
                  <a:pt x="6702076" y="1077944"/>
                </a:lnTo>
                <a:lnTo>
                  <a:pt x="6704553" y="1062133"/>
                </a:lnTo>
                <a:lnTo>
                  <a:pt x="6715506" y="1062133"/>
                </a:lnTo>
                <a:lnTo>
                  <a:pt x="6724079" y="1062133"/>
                </a:lnTo>
                <a:lnTo>
                  <a:pt x="6731413" y="1062133"/>
                </a:lnTo>
                <a:lnTo>
                  <a:pt x="6744843" y="1064609"/>
                </a:lnTo>
                <a:lnTo>
                  <a:pt x="6753416" y="1078040"/>
                </a:lnTo>
                <a:lnTo>
                  <a:pt x="6764370" y="1091470"/>
                </a:lnTo>
                <a:lnTo>
                  <a:pt x="6772942" y="1107281"/>
                </a:lnTo>
                <a:lnTo>
                  <a:pt x="6777800" y="1126808"/>
                </a:lnTo>
                <a:lnTo>
                  <a:pt x="6755892" y="1145096"/>
                </a:lnTo>
                <a:lnTo>
                  <a:pt x="6731508" y="1159669"/>
                </a:lnTo>
                <a:lnTo>
                  <a:pt x="6707124" y="1175480"/>
                </a:lnTo>
                <a:lnTo>
                  <a:pt x="6677883" y="1181576"/>
                </a:lnTo>
                <a:lnTo>
                  <a:pt x="6677883" y="1162050"/>
                </a:lnTo>
                <a:lnTo>
                  <a:pt x="6673025" y="1162050"/>
                </a:lnTo>
                <a:lnTo>
                  <a:pt x="6673025" y="1170623"/>
                </a:lnTo>
                <a:lnTo>
                  <a:pt x="6660832" y="1180338"/>
                </a:lnTo>
                <a:lnTo>
                  <a:pt x="6653499" y="1191292"/>
                </a:lnTo>
                <a:lnTo>
                  <a:pt x="6644926" y="1199864"/>
                </a:lnTo>
                <a:lnTo>
                  <a:pt x="6633973" y="1205960"/>
                </a:lnTo>
                <a:lnTo>
                  <a:pt x="6618161" y="1210818"/>
                </a:lnTo>
                <a:lnTo>
                  <a:pt x="6618161" y="1202246"/>
                </a:lnTo>
                <a:lnTo>
                  <a:pt x="6613303" y="1197388"/>
                </a:lnTo>
                <a:lnTo>
                  <a:pt x="6612065" y="1193768"/>
                </a:lnTo>
                <a:lnTo>
                  <a:pt x="6609589" y="1188911"/>
                </a:lnTo>
                <a:lnTo>
                  <a:pt x="6609589" y="1184053"/>
                </a:lnTo>
                <a:lnTo>
                  <a:pt x="6607112" y="1177957"/>
                </a:lnTo>
                <a:lnTo>
                  <a:pt x="6602254" y="1177957"/>
                </a:lnTo>
                <a:lnTo>
                  <a:pt x="6599778" y="1177957"/>
                </a:lnTo>
                <a:lnTo>
                  <a:pt x="6598539" y="1177957"/>
                </a:lnTo>
                <a:lnTo>
                  <a:pt x="6596063" y="1180433"/>
                </a:lnTo>
                <a:lnTo>
                  <a:pt x="6593586" y="1181672"/>
                </a:lnTo>
                <a:lnTo>
                  <a:pt x="6599682" y="1197483"/>
                </a:lnTo>
                <a:lnTo>
                  <a:pt x="6604540" y="1213295"/>
                </a:lnTo>
                <a:lnTo>
                  <a:pt x="6602063" y="1230344"/>
                </a:lnTo>
                <a:lnTo>
                  <a:pt x="6560630" y="1253490"/>
                </a:lnTo>
                <a:lnTo>
                  <a:pt x="6515576" y="1275398"/>
                </a:lnTo>
                <a:lnTo>
                  <a:pt x="6469285" y="1302163"/>
                </a:lnTo>
                <a:lnTo>
                  <a:pt x="6425470" y="1327785"/>
                </a:lnTo>
                <a:lnTo>
                  <a:pt x="6385274" y="1359408"/>
                </a:lnTo>
                <a:lnTo>
                  <a:pt x="6356032" y="1392269"/>
                </a:lnTo>
                <a:lnTo>
                  <a:pt x="6352414" y="1421511"/>
                </a:lnTo>
                <a:lnTo>
                  <a:pt x="6341460" y="1432465"/>
                </a:lnTo>
                <a:lnTo>
                  <a:pt x="6330506" y="1441037"/>
                </a:lnTo>
                <a:lnTo>
                  <a:pt x="6319552" y="1448372"/>
                </a:lnTo>
                <a:lnTo>
                  <a:pt x="6309836" y="1461802"/>
                </a:lnTo>
                <a:lnTo>
                  <a:pt x="6306217" y="1481328"/>
                </a:lnTo>
                <a:lnTo>
                  <a:pt x="6345174" y="1481328"/>
                </a:lnTo>
                <a:lnTo>
                  <a:pt x="6345174" y="1489901"/>
                </a:lnTo>
                <a:lnTo>
                  <a:pt x="6350032" y="1503331"/>
                </a:lnTo>
                <a:lnTo>
                  <a:pt x="6350032" y="1521619"/>
                </a:lnTo>
                <a:lnTo>
                  <a:pt x="6350032" y="1538669"/>
                </a:lnTo>
                <a:lnTo>
                  <a:pt x="6352508" y="1571530"/>
                </a:lnTo>
                <a:lnTo>
                  <a:pt x="6354985" y="1598295"/>
                </a:lnTo>
                <a:lnTo>
                  <a:pt x="6350127" y="1622679"/>
                </a:lnTo>
                <a:lnTo>
                  <a:pt x="6344031" y="1638491"/>
                </a:lnTo>
                <a:lnTo>
                  <a:pt x="6334316" y="1649444"/>
                </a:lnTo>
                <a:lnTo>
                  <a:pt x="6330696" y="1665256"/>
                </a:lnTo>
                <a:lnTo>
                  <a:pt x="6325838" y="1687163"/>
                </a:lnTo>
                <a:lnTo>
                  <a:pt x="6319742" y="1687163"/>
                </a:lnTo>
                <a:lnTo>
                  <a:pt x="6317266" y="1689640"/>
                </a:lnTo>
                <a:lnTo>
                  <a:pt x="6314790" y="1689640"/>
                </a:lnTo>
                <a:lnTo>
                  <a:pt x="6312313" y="1689640"/>
                </a:lnTo>
                <a:lnTo>
                  <a:pt x="6312313" y="1692116"/>
                </a:lnTo>
                <a:lnTo>
                  <a:pt x="6309836" y="1695736"/>
                </a:lnTo>
                <a:lnTo>
                  <a:pt x="6312313" y="1706690"/>
                </a:lnTo>
                <a:lnTo>
                  <a:pt x="6307455" y="1722501"/>
                </a:lnTo>
                <a:lnTo>
                  <a:pt x="6301359" y="1738313"/>
                </a:lnTo>
                <a:lnTo>
                  <a:pt x="6290406" y="1754124"/>
                </a:lnTo>
                <a:lnTo>
                  <a:pt x="6276975" y="1765078"/>
                </a:lnTo>
                <a:lnTo>
                  <a:pt x="6263545" y="1768697"/>
                </a:lnTo>
                <a:lnTo>
                  <a:pt x="6263545" y="1765078"/>
                </a:lnTo>
                <a:lnTo>
                  <a:pt x="6258687" y="1765078"/>
                </a:lnTo>
                <a:lnTo>
                  <a:pt x="6261164" y="1746790"/>
                </a:lnTo>
                <a:lnTo>
                  <a:pt x="6258687" y="1735836"/>
                </a:lnTo>
                <a:lnTo>
                  <a:pt x="6250115" y="1727264"/>
                </a:lnTo>
                <a:lnTo>
                  <a:pt x="6236685" y="1730883"/>
                </a:lnTo>
                <a:lnTo>
                  <a:pt x="6228112" y="1730883"/>
                </a:lnTo>
                <a:lnTo>
                  <a:pt x="6217158" y="1724787"/>
                </a:lnTo>
                <a:lnTo>
                  <a:pt x="6206204" y="1716215"/>
                </a:lnTo>
                <a:lnTo>
                  <a:pt x="6206204" y="1719834"/>
                </a:lnTo>
                <a:lnTo>
                  <a:pt x="6214777" y="1735646"/>
                </a:lnTo>
                <a:lnTo>
                  <a:pt x="6222111" y="1751457"/>
                </a:lnTo>
                <a:lnTo>
                  <a:pt x="6230684" y="1764887"/>
                </a:lnTo>
                <a:lnTo>
                  <a:pt x="6244114" y="1775841"/>
                </a:lnTo>
                <a:lnTo>
                  <a:pt x="6250210" y="1778318"/>
                </a:lnTo>
                <a:lnTo>
                  <a:pt x="6257544" y="1779556"/>
                </a:lnTo>
                <a:lnTo>
                  <a:pt x="6263640" y="1782032"/>
                </a:lnTo>
                <a:lnTo>
                  <a:pt x="6270974" y="1784509"/>
                </a:lnTo>
                <a:lnTo>
                  <a:pt x="6270974" y="1804035"/>
                </a:lnTo>
                <a:lnTo>
                  <a:pt x="6272213" y="1814989"/>
                </a:lnTo>
                <a:lnTo>
                  <a:pt x="6274689" y="1822323"/>
                </a:lnTo>
                <a:lnTo>
                  <a:pt x="6279547" y="1827181"/>
                </a:lnTo>
                <a:lnTo>
                  <a:pt x="6283167" y="1833277"/>
                </a:lnTo>
                <a:lnTo>
                  <a:pt x="6288024" y="1849088"/>
                </a:lnTo>
                <a:lnTo>
                  <a:pt x="6283167" y="1849088"/>
                </a:lnTo>
                <a:lnTo>
                  <a:pt x="6279547" y="1851565"/>
                </a:lnTo>
                <a:lnTo>
                  <a:pt x="6277070" y="1851565"/>
                </a:lnTo>
                <a:lnTo>
                  <a:pt x="6277070" y="1852803"/>
                </a:lnTo>
                <a:lnTo>
                  <a:pt x="6274594" y="1857661"/>
                </a:lnTo>
                <a:lnTo>
                  <a:pt x="6274594" y="1862519"/>
                </a:lnTo>
                <a:lnTo>
                  <a:pt x="6277070" y="1866138"/>
                </a:lnTo>
                <a:lnTo>
                  <a:pt x="6279547" y="1873472"/>
                </a:lnTo>
                <a:lnTo>
                  <a:pt x="6279547" y="1882045"/>
                </a:lnTo>
                <a:lnTo>
                  <a:pt x="6279547" y="1888141"/>
                </a:lnTo>
                <a:lnTo>
                  <a:pt x="6274689" y="1892999"/>
                </a:lnTo>
                <a:lnTo>
                  <a:pt x="6271070" y="1897856"/>
                </a:lnTo>
                <a:lnTo>
                  <a:pt x="6266212" y="1901476"/>
                </a:lnTo>
                <a:lnTo>
                  <a:pt x="6261354" y="1908810"/>
                </a:lnTo>
                <a:lnTo>
                  <a:pt x="6257735" y="1912430"/>
                </a:lnTo>
                <a:lnTo>
                  <a:pt x="6252877" y="1917287"/>
                </a:lnTo>
                <a:lnTo>
                  <a:pt x="6248019" y="1935575"/>
                </a:lnTo>
                <a:lnTo>
                  <a:pt x="6246781" y="1959959"/>
                </a:lnTo>
                <a:lnTo>
                  <a:pt x="6244304" y="1985582"/>
                </a:lnTo>
                <a:lnTo>
                  <a:pt x="6241828" y="2009966"/>
                </a:lnTo>
                <a:lnTo>
                  <a:pt x="6236970" y="2030635"/>
                </a:lnTo>
                <a:lnTo>
                  <a:pt x="6222397" y="2030635"/>
                </a:lnTo>
                <a:lnTo>
                  <a:pt x="6222397" y="2050161"/>
                </a:lnTo>
                <a:lnTo>
                  <a:pt x="6219920" y="2070830"/>
                </a:lnTo>
                <a:lnTo>
                  <a:pt x="6212586" y="2087880"/>
                </a:lnTo>
                <a:lnTo>
                  <a:pt x="6210110" y="2090357"/>
                </a:lnTo>
                <a:lnTo>
                  <a:pt x="6208872" y="2090357"/>
                </a:lnTo>
                <a:lnTo>
                  <a:pt x="6206395" y="2092833"/>
                </a:lnTo>
                <a:lnTo>
                  <a:pt x="6201537" y="2092833"/>
                </a:lnTo>
                <a:lnTo>
                  <a:pt x="6197918" y="2092833"/>
                </a:lnTo>
                <a:lnTo>
                  <a:pt x="6190583" y="2074545"/>
                </a:lnTo>
                <a:lnTo>
                  <a:pt x="6185726" y="2057495"/>
                </a:lnTo>
                <a:lnTo>
                  <a:pt x="6184488" y="2036826"/>
                </a:lnTo>
                <a:lnTo>
                  <a:pt x="6184488" y="2010061"/>
                </a:lnTo>
                <a:lnTo>
                  <a:pt x="6190583" y="1995488"/>
                </a:lnTo>
                <a:lnTo>
                  <a:pt x="6197918" y="1973580"/>
                </a:lnTo>
                <a:lnTo>
                  <a:pt x="6204014" y="1955292"/>
                </a:lnTo>
                <a:lnTo>
                  <a:pt x="6179630" y="1955292"/>
                </a:lnTo>
                <a:lnTo>
                  <a:pt x="6179630" y="1949196"/>
                </a:lnTo>
                <a:lnTo>
                  <a:pt x="6179630" y="1941862"/>
                </a:lnTo>
                <a:lnTo>
                  <a:pt x="6182106" y="1937004"/>
                </a:lnTo>
                <a:lnTo>
                  <a:pt x="6184582" y="1930908"/>
                </a:lnTo>
                <a:lnTo>
                  <a:pt x="6161437" y="1924812"/>
                </a:lnTo>
                <a:lnTo>
                  <a:pt x="6146864" y="1912620"/>
                </a:lnTo>
                <a:lnTo>
                  <a:pt x="6131052" y="1904048"/>
                </a:lnTo>
                <a:lnTo>
                  <a:pt x="6115241" y="1901571"/>
                </a:lnTo>
                <a:lnTo>
                  <a:pt x="6109145" y="1901571"/>
                </a:lnTo>
                <a:lnTo>
                  <a:pt x="6115241" y="1908905"/>
                </a:lnTo>
                <a:lnTo>
                  <a:pt x="6120099" y="1912525"/>
                </a:lnTo>
                <a:lnTo>
                  <a:pt x="6126195" y="1919859"/>
                </a:lnTo>
                <a:lnTo>
                  <a:pt x="6128671" y="1925955"/>
                </a:lnTo>
                <a:lnTo>
                  <a:pt x="6131147" y="1933289"/>
                </a:lnTo>
                <a:lnTo>
                  <a:pt x="6131147" y="1936909"/>
                </a:lnTo>
                <a:lnTo>
                  <a:pt x="6131147" y="1941767"/>
                </a:lnTo>
                <a:lnTo>
                  <a:pt x="6128671" y="1946624"/>
                </a:lnTo>
                <a:lnTo>
                  <a:pt x="6128671" y="1949101"/>
                </a:lnTo>
                <a:lnTo>
                  <a:pt x="6128671" y="1952720"/>
                </a:lnTo>
                <a:lnTo>
                  <a:pt x="6128671" y="1955197"/>
                </a:lnTo>
                <a:lnTo>
                  <a:pt x="6139625" y="1966151"/>
                </a:lnTo>
                <a:lnTo>
                  <a:pt x="6146959" y="1974723"/>
                </a:lnTo>
                <a:lnTo>
                  <a:pt x="6149435" y="1988153"/>
                </a:lnTo>
                <a:lnTo>
                  <a:pt x="6149435" y="2010061"/>
                </a:lnTo>
                <a:lnTo>
                  <a:pt x="6146959" y="2012537"/>
                </a:lnTo>
                <a:lnTo>
                  <a:pt x="6144483" y="2017395"/>
                </a:lnTo>
                <a:lnTo>
                  <a:pt x="6144483" y="2022253"/>
                </a:lnTo>
                <a:lnTo>
                  <a:pt x="6144483" y="2030825"/>
                </a:lnTo>
                <a:lnTo>
                  <a:pt x="6157913" y="2030825"/>
                </a:lnTo>
                <a:lnTo>
                  <a:pt x="6164009" y="2041779"/>
                </a:lnTo>
                <a:lnTo>
                  <a:pt x="6166485" y="2055209"/>
                </a:lnTo>
                <a:lnTo>
                  <a:pt x="6168962" y="2072259"/>
                </a:lnTo>
                <a:lnTo>
                  <a:pt x="6149435" y="2072259"/>
                </a:lnTo>
                <a:lnTo>
                  <a:pt x="6149435" y="2079593"/>
                </a:lnTo>
                <a:lnTo>
                  <a:pt x="6160389" y="2085689"/>
                </a:lnTo>
                <a:lnTo>
                  <a:pt x="6166485" y="2093024"/>
                </a:lnTo>
                <a:lnTo>
                  <a:pt x="6171343" y="2101596"/>
                </a:lnTo>
                <a:lnTo>
                  <a:pt x="6173820" y="2117408"/>
                </a:lnTo>
                <a:lnTo>
                  <a:pt x="6212777" y="2117408"/>
                </a:lnTo>
                <a:lnTo>
                  <a:pt x="6222492" y="2131981"/>
                </a:lnTo>
                <a:lnTo>
                  <a:pt x="6237065" y="2147792"/>
                </a:lnTo>
                <a:lnTo>
                  <a:pt x="6250496" y="2163604"/>
                </a:lnTo>
                <a:lnTo>
                  <a:pt x="6261449" y="2177034"/>
                </a:lnTo>
                <a:lnTo>
                  <a:pt x="6271165" y="2198942"/>
                </a:lnTo>
                <a:lnTo>
                  <a:pt x="6274785" y="2223326"/>
                </a:lnTo>
                <a:lnTo>
                  <a:pt x="6285739" y="2245233"/>
                </a:lnTo>
                <a:lnTo>
                  <a:pt x="6295454" y="2258663"/>
                </a:lnTo>
                <a:lnTo>
                  <a:pt x="6306408" y="2267236"/>
                </a:lnTo>
                <a:lnTo>
                  <a:pt x="6317361" y="2278190"/>
                </a:lnTo>
                <a:lnTo>
                  <a:pt x="6325934" y="2294001"/>
                </a:lnTo>
                <a:lnTo>
                  <a:pt x="6330792" y="2314670"/>
                </a:lnTo>
                <a:lnTo>
                  <a:pt x="6310123" y="2314670"/>
                </a:lnTo>
                <a:lnTo>
                  <a:pt x="6310123" y="2298859"/>
                </a:lnTo>
                <a:lnTo>
                  <a:pt x="6295549" y="2290286"/>
                </a:lnTo>
                <a:lnTo>
                  <a:pt x="6295549" y="2293906"/>
                </a:lnTo>
                <a:lnTo>
                  <a:pt x="6304122" y="2307336"/>
                </a:lnTo>
                <a:lnTo>
                  <a:pt x="6307741" y="2323148"/>
                </a:lnTo>
                <a:lnTo>
                  <a:pt x="6310217" y="2342674"/>
                </a:lnTo>
                <a:lnTo>
                  <a:pt x="6296787" y="2358485"/>
                </a:lnTo>
                <a:lnTo>
                  <a:pt x="6288215" y="2371916"/>
                </a:lnTo>
                <a:lnTo>
                  <a:pt x="6279642" y="2387727"/>
                </a:lnTo>
                <a:lnTo>
                  <a:pt x="6268688" y="2399919"/>
                </a:lnTo>
                <a:lnTo>
                  <a:pt x="6252877" y="2407253"/>
                </a:lnTo>
                <a:lnTo>
                  <a:pt x="6230970" y="2412111"/>
                </a:lnTo>
                <a:lnTo>
                  <a:pt x="6223635" y="2407253"/>
                </a:lnTo>
                <a:lnTo>
                  <a:pt x="6217539" y="2404777"/>
                </a:lnTo>
                <a:lnTo>
                  <a:pt x="6208966" y="2402300"/>
                </a:lnTo>
                <a:lnTo>
                  <a:pt x="6199251" y="2399824"/>
                </a:lnTo>
                <a:lnTo>
                  <a:pt x="6199251" y="2407158"/>
                </a:lnTo>
                <a:lnTo>
                  <a:pt x="6204109" y="2407158"/>
                </a:lnTo>
                <a:lnTo>
                  <a:pt x="6210205" y="2409635"/>
                </a:lnTo>
                <a:lnTo>
                  <a:pt x="6215063" y="2413254"/>
                </a:lnTo>
                <a:lnTo>
                  <a:pt x="6222397" y="2415731"/>
                </a:lnTo>
                <a:lnTo>
                  <a:pt x="6226017" y="2420588"/>
                </a:lnTo>
                <a:lnTo>
                  <a:pt x="6228493" y="2426684"/>
                </a:lnTo>
                <a:lnTo>
                  <a:pt x="6223635" y="2429161"/>
                </a:lnTo>
                <a:lnTo>
                  <a:pt x="6220016" y="2434019"/>
                </a:lnTo>
                <a:lnTo>
                  <a:pt x="6217539" y="2436495"/>
                </a:lnTo>
                <a:lnTo>
                  <a:pt x="6217539" y="2440115"/>
                </a:lnTo>
                <a:lnTo>
                  <a:pt x="6215063" y="2447449"/>
                </a:lnTo>
                <a:lnTo>
                  <a:pt x="6215063" y="2456021"/>
                </a:lnTo>
                <a:lnTo>
                  <a:pt x="6219920" y="2456021"/>
                </a:lnTo>
                <a:lnTo>
                  <a:pt x="6228493" y="2448687"/>
                </a:lnTo>
                <a:lnTo>
                  <a:pt x="6239447" y="2448687"/>
                </a:lnTo>
                <a:lnTo>
                  <a:pt x="6258973" y="2451164"/>
                </a:lnTo>
                <a:lnTo>
                  <a:pt x="6258973" y="2484787"/>
                </a:lnTo>
                <a:lnTo>
                  <a:pt x="6252877" y="2490883"/>
                </a:lnTo>
                <a:lnTo>
                  <a:pt x="6246781" y="2499455"/>
                </a:lnTo>
                <a:lnTo>
                  <a:pt x="6241923" y="2506790"/>
                </a:lnTo>
                <a:lnTo>
                  <a:pt x="6233351" y="2512886"/>
                </a:lnTo>
                <a:lnTo>
                  <a:pt x="6215063" y="2521458"/>
                </a:lnTo>
                <a:lnTo>
                  <a:pt x="6190679" y="2526316"/>
                </a:lnTo>
                <a:lnTo>
                  <a:pt x="6166295" y="2531174"/>
                </a:lnTo>
                <a:lnTo>
                  <a:pt x="6149245" y="2537270"/>
                </a:lnTo>
                <a:lnTo>
                  <a:pt x="6144387" y="2542127"/>
                </a:lnTo>
                <a:lnTo>
                  <a:pt x="6135815" y="2553081"/>
                </a:lnTo>
                <a:lnTo>
                  <a:pt x="6124861" y="2566511"/>
                </a:lnTo>
                <a:lnTo>
                  <a:pt x="6112669" y="2582323"/>
                </a:lnTo>
                <a:lnTo>
                  <a:pt x="6101715" y="2596896"/>
                </a:lnTo>
                <a:lnTo>
                  <a:pt x="6093143" y="2607850"/>
                </a:lnTo>
                <a:lnTo>
                  <a:pt x="6088285" y="2615184"/>
                </a:lnTo>
                <a:lnTo>
                  <a:pt x="6084665" y="2615184"/>
                </a:lnTo>
                <a:lnTo>
                  <a:pt x="6076093" y="2637092"/>
                </a:lnTo>
                <a:lnTo>
                  <a:pt x="6071235" y="2655380"/>
                </a:lnTo>
                <a:lnTo>
                  <a:pt x="6068759" y="2672429"/>
                </a:lnTo>
                <a:lnTo>
                  <a:pt x="6062663" y="2685859"/>
                </a:lnTo>
                <a:lnTo>
                  <a:pt x="6051709" y="2694432"/>
                </a:lnTo>
                <a:lnTo>
                  <a:pt x="6033421" y="2701766"/>
                </a:lnTo>
                <a:lnTo>
                  <a:pt x="6004179" y="2704243"/>
                </a:lnTo>
                <a:lnTo>
                  <a:pt x="5984653" y="2716435"/>
                </a:lnTo>
                <a:lnTo>
                  <a:pt x="5962745" y="2729865"/>
                </a:lnTo>
                <a:lnTo>
                  <a:pt x="5940838" y="2743296"/>
                </a:lnTo>
                <a:lnTo>
                  <a:pt x="5922550" y="2759107"/>
                </a:lnTo>
                <a:lnTo>
                  <a:pt x="5909120" y="2781014"/>
                </a:lnTo>
                <a:lnTo>
                  <a:pt x="5909120" y="2838259"/>
                </a:lnTo>
                <a:lnTo>
                  <a:pt x="5906643" y="2840736"/>
                </a:lnTo>
                <a:lnTo>
                  <a:pt x="5903024" y="2845594"/>
                </a:lnTo>
                <a:lnTo>
                  <a:pt x="5898166" y="2848071"/>
                </a:lnTo>
                <a:lnTo>
                  <a:pt x="5893308" y="2851690"/>
                </a:lnTo>
                <a:lnTo>
                  <a:pt x="5889689" y="2859024"/>
                </a:lnTo>
                <a:lnTo>
                  <a:pt x="5884831" y="2867597"/>
                </a:lnTo>
                <a:lnTo>
                  <a:pt x="5871401" y="2867597"/>
                </a:lnTo>
                <a:lnTo>
                  <a:pt x="5860447" y="2862739"/>
                </a:lnTo>
                <a:lnTo>
                  <a:pt x="5851874" y="2861501"/>
                </a:lnTo>
                <a:lnTo>
                  <a:pt x="5843302" y="2859024"/>
                </a:lnTo>
                <a:lnTo>
                  <a:pt x="5838444" y="2862644"/>
                </a:lnTo>
                <a:lnTo>
                  <a:pt x="5835968" y="2872359"/>
                </a:lnTo>
                <a:lnTo>
                  <a:pt x="5820156" y="2872359"/>
                </a:lnTo>
                <a:lnTo>
                  <a:pt x="5809203" y="2899124"/>
                </a:lnTo>
                <a:lnTo>
                  <a:pt x="5789676" y="2923508"/>
                </a:lnTo>
                <a:lnTo>
                  <a:pt x="5765292" y="2940558"/>
                </a:lnTo>
                <a:lnTo>
                  <a:pt x="5736051" y="2949131"/>
                </a:lnTo>
                <a:lnTo>
                  <a:pt x="5729954" y="2960084"/>
                </a:lnTo>
                <a:lnTo>
                  <a:pt x="5729954" y="2969800"/>
                </a:lnTo>
                <a:lnTo>
                  <a:pt x="5729954" y="2975896"/>
                </a:lnTo>
                <a:lnTo>
                  <a:pt x="5729954" y="2983230"/>
                </a:lnTo>
                <a:lnTo>
                  <a:pt x="5727478" y="2989326"/>
                </a:lnTo>
                <a:lnTo>
                  <a:pt x="5716524" y="2991803"/>
                </a:lnTo>
                <a:lnTo>
                  <a:pt x="5696998" y="2994279"/>
                </a:lnTo>
                <a:lnTo>
                  <a:pt x="5696998" y="2989421"/>
                </a:lnTo>
                <a:lnTo>
                  <a:pt x="5692140" y="2989421"/>
                </a:lnTo>
                <a:lnTo>
                  <a:pt x="5692140" y="2994279"/>
                </a:lnTo>
                <a:lnTo>
                  <a:pt x="5696998" y="2996756"/>
                </a:lnTo>
                <a:lnTo>
                  <a:pt x="5698236" y="2997994"/>
                </a:lnTo>
                <a:lnTo>
                  <a:pt x="5700713" y="3000471"/>
                </a:lnTo>
                <a:lnTo>
                  <a:pt x="5700713" y="3002947"/>
                </a:lnTo>
                <a:lnTo>
                  <a:pt x="5700713" y="3005423"/>
                </a:lnTo>
                <a:lnTo>
                  <a:pt x="5700713" y="3007900"/>
                </a:lnTo>
                <a:lnTo>
                  <a:pt x="5698236" y="3011519"/>
                </a:lnTo>
                <a:lnTo>
                  <a:pt x="5696998" y="3013996"/>
                </a:lnTo>
                <a:lnTo>
                  <a:pt x="5692140" y="3018854"/>
                </a:lnTo>
                <a:lnTo>
                  <a:pt x="5689664" y="3021330"/>
                </a:lnTo>
                <a:lnTo>
                  <a:pt x="5687187" y="3022568"/>
                </a:lnTo>
                <a:lnTo>
                  <a:pt x="5685949" y="3022568"/>
                </a:lnTo>
                <a:lnTo>
                  <a:pt x="5689569" y="3046952"/>
                </a:lnTo>
                <a:lnTo>
                  <a:pt x="5687092" y="3051810"/>
                </a:lnTo>
                <a:lnTo>
                  <a:pt x="5680996" y="3056668"/>
                </a:lnTo>
                <a:lnTo>
                  <a:pt x="5672424" y="3062764"/>
                </a:lnTo>
                <a:lnTo>
                  <a:pt x="5665089" y="3067622"/>
                </a:lnTo>
                <a:lnTo>
                  <a:pt x="5661470" y="3071241"/>
                </a:lnTo>
                <a:lnTo>
                  <a:pt x="5656612" y="3087053"/>
                </a:lnTo>
                <a:lnTo>
                  <a:pt x="5654135" y="3106579"/>
                </a:lnTo>
                <a:lnTo>
                  <a:pt x="5656612" y="3124867"/>
                </a:lnTo>
                <a:lnTo>
                  <a:pt x="5656612" y="3140678"/>
                </a:lnTo>
                <a:lnTo>
                  <a:pt x="5654135" y="3143155"/>
                </a:lnTo>
                <a:lnTo>
                  <a:pt x="5649278" y="3144393"/>
                </a:lnTo>
                <a:lnTo>
                  <a:pt x="5645658" y="3149251"/>
                </a:lnTo>
                <a:lnTo>
                  <a:pt x="5640801" y="3154109"/>
                </a:lnTo>
                <a:lnTo>
                  <a:pt x="5638324" y="3155347"/>
                </a:lnTo>
                <a:lnTo>
                  <a:pt x="5637086" y="3157823"/>
                </a:lnTo>
                <a:lnTo>
                  <a:pt x="5637086" y="3162681"/>
                </a:lnTo>
                <a:lnTo>
                  <a:pt x="5640705" y="3162681"/>
                </a:lnTo>
                <a:lnTo>
                  <a:pt x="5643182" y="3173635"/>
                </a:lnTo>
                <a:lnTo>
                  <a:pt x="5645658" y="3193161"/>
                </a:lnTo>
                <a:lnTo>
                  <a:pt x="5645658" y="3216307"/>
                </a:lnTo>
                <a:lnTo>
                  <a:pt x="5645658" y="3240691"/>
                </a:lnTo>
                <a:lnTo>
                  <a:pt x="5645658" y="3257741"/>
                </a:lnTo>
                <a:lnTo>
                  <a:pt x="5645658" y="3266313"/>
                </a:lnTo>
                <a:lnTo>
                  <a:pt x="5662708" y="3293078"/>
                </a:lnTo>
                <a:lnTo>
                  <a:pt x="5680996" y="3330797"/>
                </a:lnTo>
                <a:lnTo>
                  <a:pt x="5694426" y="3370993"/>
                </a:lnTo>
                <a:lnTo>
                  <a:pt x="5710238" y="3412427"/>
                </a:lnTo>
                <a:lnTo>
                  <a:pt x="5724811" y="3450146"/>
                </a:lnTo>
                <a:lnTo>
                  <a:pt x="5743099" y="3484245"/>
                </a:lnTo>
                <a:lnTo>
                  <a:pt x="5758910" y="3508629"/>
                </a:lnTo>
                <a:lnTo>
                  <a:pt x="5783295" y="3534251"/>
                </a:lnTo>
                <a:lnTo>
                  <a:pt x="5807679" y="3561017"/>
                </a:lnTo>
                <a:lnTo>
                  <a:pt x="5829586" y="3590258"/>
                </a:lnTo>
                <a:lnTo>
                  <a:pt x="5846636" y="3618262"/>
                </a:lnTo>
                <a:lnTo>
                  <a:pt x="5853970" y="3645027"/>
                </a:lnTo>
                <a:lnTo>
                  <a:pt x="5849112" y="3652361"/>
                </a:lnTo>
                <a:lnTo>
                  <a:pt x="5849112" y="3665792"/>
                </a:lnTo>
                <a:lnTo>
                  <a:pt x="5853970" y="3679222"/>
                </a:lnTo>
                <a:lnTo>
                  <a:pt x="5860066" y="3693795"/>
                </a:lnTo>
                <a:lnTo>
                  <a:pt x="5867400" y="3707225"/>
                </a:lnTo>
                <a:lnTo>
                  <a:pt x="5873496" y="3718179"/>
                </a:lnTo>
                <a:lnTo>
                  <a:pt x="5889307" y="3747421"/>
                </a:lnTo>
                <a:lnTo>
                  <a:pt x="5902738" y="3777901"/>
                </a:lnTo>
                <a:lnTo>
                  <a:pt x="5917311" y="3804666"/>
                </a:lnTo>
                <a:lnTo>
                  <a:pt x="5933123" y="3829050"/>
                </a:lnTo>
                <a:lnTo>
                  <a:pt x="5951411" y="3853434"/>
                </a:lnTo>
                <a:lnTo>
                  <a:pt x="5968460" y="3880199"/>
                </a:lnTo>
                <a:lnTo>
                  <a:pt x="5979414" y="3909441"/>
                </a:lnTo>
                <a:lnTo>
                  <a:pt x="5981891" y="3948398"/>
                </a:lnTo>
                <a:lnTo>
                  <a:pt x="5984367" y="3995928"/>
                </a:lnTo>
                <a:lnTo>
                  <a:pt x="5986844" y="4042220"/>
                </a:lnTo>
                <a:lnTo>
                  <a:pt x="5989320" y="4081177"/>
                </a:lnTo>
                <a:lnTo>
                  <a:pt x="5986844" y="4086034"/>
                </a:lnTo>
                <a:lnTo>
                  <a:pt x="5984367" y="4090892"/>
                </a:lnTo>
                <a:lnTo>
                  <a:pt x="5979510" y="4094512"/>
                </a:lnTo>
                <a:lnTo>
                  <a:pt x="5975890" y="4099370"/>
                </a:lnTo>
                <a:lnTo>
                  <a:pt x="5971032" y="4104227"/>
                </a:lnTo>
                <a:lnTo>
                  <a:pt x="5968556" y="4105466"/>
                </a:lnTo>
                <a:lnTo>
                  <a:pt x="5966079" y="4118896"/>
                </a:lnTo>
                <a:lnTo>
                  <a:pt x="5970937" y="4129850"/>
                </a:lnTo>
                <a:lnTo>
                  <a:pt x="5975795" y="4142042"/>
                </a:lnTo>
                <a:lnTo>
                  <a:pt x="5979414" y="4150614"/>
                </a:lnTo>
                <a:lnTo>
                  <a:pt x="5979414" y="4159187"/>
                </a:lnTo>
                <a:lnTo>
                  <a:pt x="5978176" y="4161663"/>
                </a:lnTo>
                <a:lnTo>
                  <a:pt x="5975699" y="4164140"/>
                </a:lnTo>
                <a:lnTo>
                  <a:pt x="5973223" y="4164140"/>
                </a:lnTo>
                <a:lnTo>
                  <a:pt x="5970747" y="4164140"/>
                </a:lnTo>
                <a:lnTo>
                  <a:pt x="5968270" y="4166616"/>
                </a:lnTo>
                <a:lnTo>
                  <a:pt x="5968270" y="4167854"/>
                </a:lnTo>
                <a:lnTo>
                  <a:pt x="5965794" y="4172712"/>
                </a:lnTo>
                <a:lnTo>
                  <a:pt x="5964555" y="4178808"/>
                </a:lnTo>
                <a:lnTo>
                  <a:pt x="5964555" y="4188524"/>
                </a:lnTo>
                <a:lnTo>
                  <a:pt x="5932837" y="4192143"/>
                </a:lnTo>
                <a:lnTo>
                  <a:pt x="5904833" y="4203097"/>
                </a:lnTo>
                <a:lnTo>
                  <a:pt x="5875591" y="4215289"/>
                </a:lnTo>
                <a:lnTo>
                  <a:pt x="5843874" y="4221385"/>
                </a:lnTo>
                <a:lnTo>
                  <a:pt x="5842635" y="4215289"/>
                </a:lnTo>
                <a:lnTo>
                  <a:pt x="5840159" y="4210431"/>
                </a:lnTo>
                <a:lnTo>
                  <a:pt x="5837682" y="4205574"/>
                </a:lnTo>
                <a:lnTo>
                  <a:pt x="5835206" y="4201954"/>
                </a:lnTo>
                <a:lnTo>
                  <a:pt x="5832729" y="4194620"/>
                </a:lnTo>
                <a:lnTo>
                  <a:pt x="5831491" y="4188524"/>
                </a:lnTo>
                <a:lnTo>
                  <a:pt x="5832729" y="4186047"/>
                </a:lnTo>
                <a:lnTo>
                  <a:pt x="5835206" y="4183571"/>
                </a:lnTo>
                <a:lnTo>
                  <a:pt x="5837682" y="4181094"/>
                </a:lnTo>
                <a:lnTo>
                  <a:pt x="5837682" y="4178617"/>
                </a:lnTo>
                <a:lnTo>
                  <a:pt x="5837682" y="4177379"/>
                </a:lnTo>
                <a:lnTo>
                  <a:pt x="5840159" y="4172522"/>
                </a:lnTo>
                <a:lnTo>
                  <a:pt x="5819490" y="4154234"/>
                </a:lnTo>
                <a:lnTo>
                  <a:pt x="5802440" y="4129850"/>
                </a:lnTo>
                <a:lnTo>
                  <a:pt x="5786628" y="4104227"/>
                </a:lnTo>
                <a:lnTo>
                  <a:pt x="5758625" y="4104227"/>
                </a:lnTo>
                <a:lnTo>
                  <a:pt x="5734241" y="4099370"/>
                </a:lnTo>
                <a:lnTo>
                  <a:pt x="5726906" y="4081082"/>
                </a:lnTo>
                <a:lnTo>
                  <a:pt x="5718334" y="4056698"/>
                </a:lnTo>
                <a:lnTo>
                  <a:pt x="5707380" y="4032314"/>
                </a:lnTo>
                <a:lnTo>
                  <a:pt x="5693950" y="4010406"/>
                </a:lnTo>
                <a:lnTo>
                  <a:pt x="5678138" y="3995833"/>
                </a:lnTo>
                <a:lnTo>
                  <a:pt x="5661089" y="3986117"/>
                </a:lnTo>
                <a:lnTo>
                  <a:pt x="5653754" y="3944684"/>
                </a:lnTo>
                <a:lnTo>
                  <a:pt x="5620893" y="3944684"/>
                </a:lnTo>
                <a:lnTo>
                  <a:pt x="5607463" y="3922776"/>
                </a:lnTo>
                <a:lnTo>
                  <a:pt x="5591651" y="3896011"/>
                </a:lnTo>
                <a:lnTo>
                  <a:pt x="5575840" y="3864388"/>
                </a:lnTo>
                <a:lnTo>
                  <a:pt x="5563648" y="3836384"/>
                </a:lnTo>
                <a:lnTo>
                  <a:pt x="5556314" y="3812000"/>
                </a:lnTo>
                <a:lnTo>
                  <a:pt x="5563648" y="3813239"/>
                </a:lnTo>
                <a:lnTo>
                  <a:pt x="5564886" y="3813239"/>
                </a:lnTo>
                <a:lnTo>
                  <a:pt x="5567363" y="3813239"/>
                </a:lnTo>
                <a:lnTo>
                  <a:pt x="5569839" y="3813239"/>
                </a:lnTo>
                <a:lnTo>
                  <a:pt x="5572316" y="3813239"/>
                </a:lnTo>
                <a:lnTo>
                  <a:pt x="5575935" y="3813239"/>
                </a:lnTo>
                <a:lnTo>
                  <a:pt x="5580793" y="3813239"/>
                </a:lnTo>
                <a:lnTo>
                  <a:pt x="5585651" y="3796189"/>
                </a:lnTo>
                <a:lnTo>
                  <a:pt x="5589270" y="3785235"/>
                </a:lnTo>
                <a:lnTo>
                  <a:pt x="5594128" y="3776663"/>
                </a:lnTo>
                <a:lnTo>
                  <a:pt x="5600224" y="3764471"/>
                </a:lnTo>
                <a:lnTo>
                  <a:pt x="5591651" y="3764471"/>
                </a:lnTo>
                <a:lnTo>
                  <a:pt x="5591651" y="3769328"/>
                </a:lnTo>
                <a:lnTo>
                  <a:pt x="5585556" y="3780282"/>
                </a:lnTo>
                <a:lnTo>
                  <a:pt x="5580698" y="3788855"/>
                </a:lnTo>
                <a:lnTo>
                  <a:pt x="5574602" y="3796189"/>
                </a:lnTo>
                <a:lnTo>
                  <a:pt x="5564886" y="3801047"/>
                </a:lnTo>
                <a:lnTo>
                  <a:pt x="5547836" y="3802285"/>
                </a:lnTo>
                <a:lnTo>
                  <a:pt x="5540502" y="3791331"/>
                </a:lnTo>
                <a:lnTo>
                  <a:pt x="5531930" y="3782759"/>
                </a:lnTo>
                <a:lnTo>
                  <a:pt x="5534406" y="3753517"/>
                </a:lnTo>
                <a:lnTo>
                  <a:pt x="5534406" y="3723037"/>
                </a:lnTo>
                <a:lnTo>
                  <a:pt x="5534406" y="3690176"/>
                </a:lnTo>
                <a:lnTo>
                  <a:pt x="5529549" y="3656076"/>
                </a:lnTo>
                <a:lnTo>
                  <a:pt x="5523453" y="3628073"/>
                </a:lnTo>
                <a:lnTo>
                  <a:pt x="5514880" y="3603689"/>
                </a:lnTo>
                <a:lnTo>
                  <a:pt x="5496592" y="3585401"/>
                </a:lnTo>
                <a:lnTo>
                  <a:pt x="5474685" y="3574447"/>
                </a:lnTo>
                <a:lnTo>
                  <a:pt x="5461254" y="3574447"/>
                </a:lnTo>
                <a:lnTo>
                  <a:pt x="5445443" y="3565874"/>
                </a:lnTo>
                <a:lnTo>
                  <a:pt x="5429631" y="3552444"/>
                </a:lnTo>
                <a:lnTo>
                  <a:pt x="5415058" y="3534156"/>
                </a:lnTo>
                <a:lnTo>
                  <a:pt x="5401628" y="3519583"/>
                </a:lnTo>
                <a:lnTo>
                  <a:pt x="5393055" y="3506153"/>
                </a:lnTo>
                <a:lnTo>
                  <a:pt x="5388197" y="3503676"/>
                </a:lnTo>
                <a:lnTo>
                  <a:pt x="5383340" y="3501200"/>
                </a:lnTo>
                <a:lnTo>
                  <a:pt x="5377244" y="3501200"/>
                </a:lnTo>
                <a:lnTo>
                  <a:pt x="5372386" y="3498723"/>
                </a:lnTo>
                <a:lnTo>
                  <a:pt x="5368767" y="3496247"/>
                </a:lnTo>
                <a:lnTo>
                  <a:pt x="5356574" y="3476721"/>
                </a:lnTo>
                <a:lnTo>
                  <a:pt x="5337048" y="3460909"/>
                </a:lnTo>
                <a:lnTo>
                  <a:pt x="5315141" y="3454813"/>
                </a:lnTo>
                <a:lnTo>
                  <a:pt x="5288376" y="3449955"/>
                </a:lnTo>
                <a:lnTo>
                  <a:pt x="5259134" y="3452432"/>
                </a:lnTo>
                <a:lnTo>
                  <a:pt x="5263992" y="3481673"/>
                </a:lnTo>
                <a:lnTo>
                  <a:pt x="5231130" y="3495104"/>
                </a:lnTo>
                <a:lnTo>
                  <a:pt x="5204365" y="3508534"/>
                </a:lnTo>
                <a:lnTo>
                  <a:pt x="5175123" y="3520726"/>
                </a:lnTo>
                <a:lnTo>
                  <a:pt x="5147120" y="3532918"/>
                </a:lnTo>
                <a:lnTo>
                  <a:pt x="5111782" y="3539014"/>
                </a:lnTo>
                <a:lnTo>
                  <a:pt x="5106924" y="3534156"/>
                </a:lnTo>
                <a:lnTo>
                  <a:pt x="5104448" y="3530537"/>
                </a:lnTo>
                <a:lnTo>
                  <a:pt x="5100828" y="3528060"/>
                </a:lnTo>
                <a:lnTo>
                  <a:pt x="5095970" y="3523202"/>
                </a:lnTo>
                <a:lnTo>
                  <a:pt x="5095970" y="3495199"/>
                </a:lnTo>
                <a:lnTo>
                  <a:pt x="5085016" y="3485483"/>
                </a:lnTo>
                <a:lnTo>
                  <a:pt x="5064347" y="3474530"/>
                </a:lnTo>
                <a:lnTo>
                  <a:pt x="5038725" y="3463576"/>
                </a:lnTo>
                <a:lnTo>
                  <a:pt x="5007007" y="3452622"/>
                </a:lnTo>
                <a:lnTo>
                  <a:pt x="4979004" y="3441668"/>
                </a:lnTo>
                <a:lnTo>
                  <a:pt x="4954620" y="3435572"/>
                </a:lnTo>
                <a:lnTo>
                  <a:pt x="4933950" y="3430715"/>
                </a:lnTo>
                <a:lnTo>
                  <a:pt x="4930331" y="3430715"/>
                </a:lnTo>
                <a:lnTo>
                  <a:pt x="4918139" y="3435572"/>
                </a:lnTo>
                <a:lnTo>
                  <a:pt x="4905947" y="3439192"/>
                </a:lnTo>
                <a:lnTo>
                  <a:pt x="4893755" y="3441668"/>
                </a:lnTo>
                <a:lnTo>
                  <a:pt x="4885182" y="3444145"/>
                </a:lnTo>
                <a:lnTo>
                  <a:pt x="4871752" y="3446621"/>
                </a:lnTo>
                <a:lnTo>
                  <a:pt x="4857179" y="3446621"/>
                </a:lnTo>
                <a:lnTo>
                  <a:pt x="4843749" y="3444145"/>
                </a:lnTo>
                <a:lnTo>
                  <a:pt x="4836414" y="3444145"/>
                </a:lnTo>
                <a:lnTo>
                  <a:pt x="4833938" y="3447764"/>
                </a:lnTo>
                <a:lnTo>
                  <a:pt x="4830318" y="3450241"/>
                </a:lnTo>
                <a:lnTo>
                  <a:pt x="4827842" y="3457575"/>
                </a:lnTo>
                <a:lnTo>
                  <a:pt x="4825365" y="3461195"/>
                </a:lnTo>
                <a:lnTo>
                  <a:pt x="4820508" y="3463671"/>
                </a:lnTo>
                <a:lnTo>
                  <a:pt x="4809554" y="3468529"/>
                </a:lnTo>
                <a:lnTo>
                  <a:pt x="4787646" y="3474625"/>
                </a:lnTo>
                <a:lnTo>
                  <a:pt x="4763262" y="3481959"/>
                </a:lnTo>
                <a:lnTo>
                  <a:pt x="4736497" y="3485579"/>
                </a:lnTo>
                <a:lnTo>
                  <a:pt x="4719447" y="3488055"/>
                </a:lnTo>
                <a:lnTo>
                  <a:pt x="4719447" y="3481959"/>
                </a:lnTo>
                <a:lnTo>
                  <a:pt x="4719447" y="3479483"/>
                </a:lnTo>
                <a:lnTo>
                  <a:pt x="4721924" y="3477006"/>
                </a:lnTo>
                <a:lnTo>
                  <a:pt x="4721924" y="3474530"/>
                </a:lnTo>
                <a:lnTo>
                  <a:pt x="4723162" y="3472053"/>
                </a:lnTo>
                <a:lnTo>
                  <a:pt x="4728020" y="3470815"/>
                </a:lnTo>
                <a:lnTo>
                  <a:pt x="4736592" y="3468338"/>
                </a:lnTo>
                <a:lnTo>
                  <a:pt x="4743927" y="3465862"/>
                </a:lnTo>
                <a:lnTo>
                  <a:pt x="4747546" y="3463385"/>
                </a:lnTo>
                <a:lnTo>
                  <a:pt x="4741450" y="3459766"/>
                </a:lnTo>
                <a:lnTo>
                  <a:pt x="4732878" y="3454908"/>
                </a:lnTo>
                <a:lnTo>
                  <a:pt x="4728020" y="3447574"/>
                </a:lnTo>
                <a:lnTo>
                  <a:pt x="4723162" y="3441478"/>
                </a:lnTo>
                <a:lnTo>
                  <a:pt x="4719543" y="3435382"/>
                </a:lnTo>
                <a:lnTo>
                  <a:pt x="4714685" y="3435382"/>
                </a:lnTo>
                <a:lnTo>
                  <a:pt x="4714685" y="3468243"/>
                </a:lnTo>
                <a:lnTo>
                  <a:pt x="4686681" y="3465767"/>
                </a:lnTo>
                <a:lnTo>
                  <a:pt x="4652582" y="3465767"/>
                </a:lnTo>
                <a:lnTo>
                  <a:pt x="4619720" y="3468243"/>
                </a:lnTo>
                <a:lnTo>
                  <a:pt x="4586859" y="3470720"/>
                </a:lnTo>
                <a:lnTo>
                  <a:pt x="4555141" y="3476816"/>
                </a:lnTo>
                <a:lnTo>
                  <a:pt x="4533234" y="3485388"/>
                </a:lnTo>
                <a:lnTo>
                  <a:pt x="4528376" y="3487865"/>
                </a:lnTo>
                <a:lnTo>
                  <a:pt x="4528376" y="3492722"/>
                </a:lnTo>
                <a:lnTo>
                  <a:pt x="4527137" y="3496342"/>
                </a:lnTo>
                <a:lnTo>
                  <a:pt x="4527137" y="3503676"/>
                </a:lnTo>
                <a:lnTo>
                  <a:pt x="4524661" y="3506153"/>
                </a:lnTo>
                <a:lnTo>
                  <a:pt x="4522185" y="3509772"/>
                </a:lnTo>
                <a:lnTo>
                  <a:pt x="4517327" y="3512249"/>
                </a:lnTo>
                <a:lnTo>
                  <a:pt x="4513707" y="3514725"/>
                </a:lnTo>
                <a:lnTo>
                  <a:pt x="4503992" y="3519583"/>
                </a:lnTo>
                <a:lnTo>
                  <a:pt x="4491800" y="3525679"/>
                </a:lnTo>
                <a:lnTo>
                  <a:pt x="4478369" y="3530537"/>
                </a:lnTo>
                <a:lnTo>
                  <a:pt x="4473512" y="3534156"/>
                </a:lnTo>
                <a:lnTo>
                  <a:pt x="4473512" y="3539014"/>
                </a:lnTo>
                <a:lnTo>
                  <a:pt x="4479608" y="3539014"/>
                </a:lnTo>
                <a:lnTo>
                  <a:pt x="4484466" y="3541490"/>
                </a:lnTo>
                <a:lnTo>
                  <a:pt x="4489323" y="3541490"/>
                </a:lnTo>
                <a:lnTo>
                  <a:pt x="4492943" y="3543967"/>
                </a:lnTo>
                <a:lnTo>
                  <a:pt x="4495419" y="3534251"/>
                </a:lnTo>
                <a:lnTo>
                  <a:pt x="4497896" y="3530632"/>
                </a:lnTo>
                <a:lnTo>
                  <a:pt x="4500372" y="3525774"/>
                </a:lnTo>
                <a:lnTo>
                  <a:pt x="4503992" y="3523298"/>
                </a:lnTo>
                <a:lnTo>
                  <a:pt x="4506468" y="3519678"/>
                </a:lnTo>
                <a:lnTo>
                  <a:pt x="4513803" y="3514821"/>
                </a:lnTo>
                <a:lnTo>
                  <a:pt x="4516279" y="3517297"/>
                </a:lnTo>
                <a:lnTo>
                  <a:pt x="4517517" y="3517297"/>
                </a:lnTo>
                <a:lnTo>
                  <a:pt x="4519994" y="3517297"/>
                </a:lnTo>
                <a:lnTo>
                  <a:pt x="4522470" y="3519773"/>
                </a:lnTo>
                <a:lnTo>
                  <a:pt x="4533424" y="3536823"/>
                </a:lnTo>
                <a:lnTo>
                  <a:pt x="4538282" y="3555111"/>
                </a:lnTo>
                <a:lnTo>
                  <a:pt x="4538282" y="3577019"/>
                </a:lnTo>
                <a:lnTo>
                  <a:pt x="4513898" y="3572161"/>
                </a:lnTo>
                <a:lnTo>
                  <a:pt x="4513898" y="3577019"/>
                </a:lnTo>
                <a:lnTo>
                  <a:pt x="4516374" y="3581876"/>
                </a:lnTo>
                <a:lnTo>
                  <a:pt x="4517612" y="3585496"/>
                </a:lnTo>
                <a:lnTo>
                  <a:pt x="4520089" y="3590354"/>
                </a:lnTo>
                <a:lnTo>
                  <a:pt x="4522566" y="3596450"/>
                </a:lnTo>
                <a:lnTo>
                  <a:pt x="4516469" y="3596450"/>
                </a:lnTo>
                <a:lnTo>
                  <a:pt x="4511612" y="3596450"/>
                </a:lnTo>
                <a:lnTo>
                  <a:pt x="4509135" y="3598926"/>
                </a:lnTo>
                <a:lnTo>
                  <a:pt x="4506659" y="3598926"/>
                </a:lnTo>
                <a:lnTo>
                  <a:pt x="4504182" y="3603784"/>
                </a:lnTo>
                <a:lnTo>
                  <a:pt x="4502944" y="3606260"/>
                </a:lnTo>
                <a:lnTo>
                  <a:pt x="4506563" y="3606260"/>
                </a:lnTo>
                <a:lnTo>
                  <a:pt x="4519994" y="3617214"/>
                </a:lnTo>
                <a:lnTo>
                  <a:pt x="4530947" y="3618452"/>
                </a:lnTo>
                <a:lnTo>
                  <a:pt x="4544378" y="3620929"/>
                </a:lnTo>
                <a:lnTo>
                  <a:pt x="4562666" y="3625787"/>
                </a:lnTo>
                <a:lnTo>
                  <a:pt x="4573619" y="3631883"/>
                </a:lnTo>
                <a:lnTo>
                  <a:pt x="4589431" y="3642836"/>
                </a:lnTo>
                <a:lnTo>
                  <a:pt x="4601623" y="3652552"/>
                </a:lnTo>
                <a:lnTo>
                  <a:pt x="4615053" y="3661124"/>
                </a:lnTo>
                <a:lnTo>
                  <a:pt x="4606481" y="3685508"/>
                </a:lnTo>
                <a:lnTo>
                  <a:pt x="4595527" y="3709892"/>
                </a:lnTo>
                <a:lnTo>
                  <a:pt x="4589431" y="3705034"/>
                </a:lnTo>
                <a:lnTo>
                  <a:pt x="4586954" y="3703796"/>
                </a:lnTo>
                <a:lnTo>
                  <a:pt x="4582097" y="3701320"/>
                </a:lnTo>
                <a:lnTo>
                  <a:pt x="4579620" y="3698843"/>
                </a:lnTo>
                <a:lnTo>
                  <a:pt x="4576001" y="3696367"/>
                </a:lnTo>
                <a:lnTo>
                  <a:pt x="4571143" y="3693890"/>
                </a:lnTo>
                <a:lnTo>
                  <a:pt x="4568667" y="3701225"/>
                </a:lnTo>
                <a:lnTo>
                  <a:pt x="4566190" y="3707321"/>
                </a:lnTo>
                <a:lnTo>
                  <a:pt x="4564952" y="3712178"/>
                </a:lnTo>
                <a:lnTo>
                  <a:pt x="4560094" y="3714655"/>
                </a:lnTo>
                <a:lnTo>
                  <a:pt x="4555236" y="3715893"/>
                </a:lnTo>
                <a:lnTo>
                  <a:pt x="4546664" y="3718370"/>
                </a:lnTo>
                <a:lnTo>
                  <a:pt x="4546664" y="3707416"/>
                </a:lnTo>
                <a:lnTo>
                  <a:pt x="4546664" y="3698843"/>
                </a:lnTo>
                <a:lnTo>
                  <a:pt x="4546664" y="3691509"/>
                </a:lnTo>
                <a:lnTo>
                  <a:pt x="4546664" y="3690271"/>
                </a:lnTo>
                <a:lnTo>
                  <a:pt x="4535710" y="3669602"/>
                </a:lnTo>
                <a:lnTo>
                  <a:pt x="4517422" y="3667125"/>
                </a:lnTo>
                <a:lnTo>
                  <a:pt x="4506468" y="3665887"/>
                </a:lnTo>
                <a:lnTo>
                  <a:pt x="4495514" y="3663410"/>
                </a:lnTo>
                <a:lnTo>
                  <a:pt x="4482084" y="3658553"/>
                </a:lnTo>
                <a:lnTo>
                  <a:pt x="4482084" y="3652457"/>
                </a:lnTo>
                <a:lnTo>
                  <a:pt x="4479608" y="3645122"/>
                </a:lnTo>
                <a:lnTo>
                  <a:pt x="4478369" y="3641503"/>
                </a:lnTo>
                <a:lnTo>
                  <a:pt x="4475893" y="3639026"/>
                </a:lnTo>
                <a:lnTo>
                  <a:pt x="4468559" y="3636550"/>
                </a:lnTo>
                <a:lnTo>
                  <a:pt x="4462463" y="3636550"/>
                </a:lnTo>
                <a:lnTo>
                  <a:pt x="4453890" y="3634073"/>
                </a:lnTo>
                <a:lnTo>
                  <a:pt x="4453890" y="3630454"/>
                </a:lnTo>
                <a:lnTo>
                  <a:pt x="4449033" y="3630454"/>
                </a:lnTo>
                <a:lnTo>
                  <a:pt x="4455128" y="3649980"/>
                </a:lnTo>
                <a:lnTo>
                  <a:pt x="4459986" y="3669506"/>
                </a:lnTo>
                <a:lnTo>
                  <a:pt x="4457510" y="3687794"/>
                </a:lnTo>
                <a:lnTo>
                  <a:pt x="4448937" y="3691414"/>
                </a:lnTo>
                <a:lnTo>
                  <a:pt x="4440365" y="3696272"/>
                </a:lnTo>
                <a:lnTo>
                  <a:pt x="4433030" y="3703606"/>
                </a:lnTo>
                <a:lnTo>
                  <a:pt x="4418457" y="3698748"/>
                </a:lnTo>
                <a:lnTo>
                  <a:pt x="4418457" y="3674364"/>
                </a:lnTo>
                <a:lnTo>
                  <a:pt x="4380738" y="3667030"/>
                </a:lnTo>
                <a:lnTo>
                  <a:pt x="4380738" y="3691414"/>
                </a:lnTo>
                <a:lnTo>
                  <a:pt x="4373404" y="3696272"/>
                </a:lnTo>
                <a:lnTo>
                  <a:pt x="4370928" y="3698748"/>
                </a:lnTo>
                <a:lnTo>
                  <a:pt x="4367308" y="3698748"/>
                </a:lnTo>
                <a:lnTo>
                  <a:pt x="4362450" y="3701225"/>
                </a:lnTo>
                <a:lnTo>
                  <a:pt x="4356354" y="3703701"/>
                </a:lnTo>
                <a:lnTo>
                  <a:pt x="4335685" y="3693986"/>
                </a:lnTo>
                <a:lnTo>
                  <a:pt x="4313778" y="3690366"/>
                </a:lnTo>
                <a:lnTo>
                  <a:pt x="4291870" y="3687890"/>
                </a:lnTo>
                <a:lnTo>
                  <a:pt x="4280916" y="3665982"/>
                </a:lnTo>
                <a:lnTo>
                  <a:pt x="4265105" y="3647694"/>
                </a:lnTo>
                <a:lnTo>
                  <a:pt x="4243197" y="3634264"/>
                </a:lnTo>
                <a:lnTo>
                  <a:pt x="4218813" y="3634264"/>
                </a:lnTo>
                <a:lnTo>
                  <a:pt x="4194429" y="3598926"/>
                </a:lnTo>
                <a:lnTo>
                  <a:pt x="4187095" y="3601403"/>
                </a:lnTo>
                <a:lnTo>
                  <a:pt x="4180999" y="3603879"/>
                </a:lnTo>
                <a:lnTo>
                  <a:pt x="4174903" y="3603879"/>
                </a:lnTo>
                <a:lnTo>
                  <a:pt x="4162711" y="3603879"/>
                </a:lnTo>
                <a:lnTo>
                  <a:pt x="4162711" y="3599021"/>
                </a:lnTo>
                <a:lnTo>
                  <a:pt x="4162711" y="3596545"/>
                </a:lnTo>
                <a:lnTo>
                  <a:pt x="4162711" y="3594068"/>
                </a:lnTo>
                <a:lnTo>
                  <a:pt x="4161473" y="3592830"/>
                </a:lnTo>
                <a:lnTo>
                  <a:pt x="4158996" y="3590354"/>
                </a:lnTo>
                <a:lnTo>
                  <a:pt x="4158876" y="3590415"/>
                </a:lnTo>
                <a:lnTo>
                  <a:pt x="4154921" y="3563286"/>
                </a:lnTo>
                <a:cubicBezTo>
                  <a:pt x="4154921" y="3544785"/>
                  <a:pt x="4152145" y="3524431"/>
                  <a:pt x="4150295" y="3505929"/>
                </a:cubicBezTo>
                <a:cubicBezTo>
                  <a:pt x="4149369" y="3489276"/>
                  <a:pt x="4154921" y="3472625"/>
                  <a:pt x="4151220" y="3455972"/>
                </a:cubicBezTo>
                <a:cubicBezTo>
                  <a:pt x="4163246" y="3455972"/>
                  <a:pt x="4173423" y="3460598"/>
                  <a:pt x="4183600" y="3458748"/>
                </a:cubicBezTo>
                <a:cubicBezTo>
                  <a:pt x="4191001" y="3456897"/>
                  <a:pt x="4196552" y="3444871"/>
                  <a:pt x="4189150" y="3441170"/>
                </a:cubicBezTo>
                <a:cubicBezTo>
                  <a:pt x="4205803" y="3435620"/>
                  <a:pt x="4202102" y="3408791"/>
                  <a:pt x="4203953" y="3391213"/>
                </a:cubicBezTo>
                <a:cubicBezTo>
                  <a:pt x="4204878" y="3385663"/>
                  <a:pt x="4204878" y="3381036"/>
                  <a:pt x="4204878" y="3375487"/>
                </a:cubicBezTo>
                <a:cubicBezTo>
                  <a:pt x="4204878" y="3369935"/>
                  <a:pt x="4200252" y="3372711"/>
                  <a:pt x="4198403" y="3367159"/>
                </a:cubicBezTo>
                <a:cubicBezTo>
                  <a:pt x="4193776" y="3353284"/>
                  <a:pt x="4189150" y="3356983"/>
                  <a:pt x="4179899" y="3347732"/>
                </a:cubicBezTo>
                <a:cubicBezTo>
                  <a:pt x="4194702" y="3344957"/>
                  <a:pt x="4196552" y="3347732"/>
                  <a:pt x="4198403" y="3332005"/>
                </a:cubicBezTo>
                <a:cubicBezTo>
                  <a:pt x="4199326" y="3320903"/>
                  <a:pt x="4209504" y="3325529"/>
                  <a:pt x="4208577" y="3316279"/>
                </a:cubicBezTo>
                <a:cubicBezTo>
                  <a:pt x="4224305" y="3319053"/>
                  <a:pt x="4240958" y="3318129"/>
                  <a:pt x="4256684" y="3319053"/>
                </a:cubicBezTo>
                <a:cubicBezTo>
                  <a:pt x="4254835" y="3302401"/>
                  <a:pt x="4270563" y="3286674"/>
                  <a:pt x="4267787" y="3270946"/>
                </a:cubicBezTo>
                <a:cubicBezTo>
                  <a:pt x="4265011" y="3255220"/>
                  <a:pt x="4264086" y="3240418"/>
                  <a:pt x="4264086" y="3223765"/>
                </a:cubicBezTo>
                <a:cubicBezTo>
                  <a:pt x="4278888" y="3229316"/>
                  <a:pt x="4309417" y="3250594"/>
                  <a:pt x="4321443" y="3230240"/>
                </a:cubicBezTo>
                <a:cubicBezTo>
                  <a:pt x="4343646" y="3252444"/>
                  <a:pt x="4370475" y="3263546"/>
                  <a:pt x="4398229" y="3278348"/>
                </a:cubicBezTo>
                <a:cubicBezTo>
                  <a:pt x="4413032" y="3285749"/>
                  <a:pt x="4438935" y="3306101"/>
                  <a:pt x="4454661" y="3295925"/>
                </a:cubicBezTo>
                <a:cubicBezTo>
                  <a:pt x="4472240" y="3283898"/>
                  <a:pt x="4452811" y="3278348"/>
                  <a:pt x="4446336" y="3271871"/>
                </a:cubicBezTo>
                <a:cubicBezTo>
                  <a:pt x="4461138" y="3260770"/>
                  <a:pt x="4502768" y="3295925"/>
                  <a:pt x="4519421" y="3282048"/>
                </a:cubicBezTo>
                <a:cubicBezTo>
                  <a:pt x="4527748" y="3275572"/>
                  <a:pt x="4542549" y="3266322"/>
                  <a:pt x="4526821" y="3260770"/>
                </a:cubicBezTo>
                <a:cubicBezTo>
                  <a:pt x="4511095" y="3255220"/>
                  <a:pt x="4495368" y="3249669"/>
                  <a:pt x="4479642" y="3244119"/>
                </a:cubicBezTo>
                <a:cubicBezTo>
                  <a:pt x="4499994" y="3246893"/>
                  <a:pt x="4543474" y="3256144"/>
                  <a:pt x="4561052" y="3242268"/>
                </a:cubicBezTo>
                <a:cubicBezTo>
                  <a:pt x="4574004" y="3233017"/>
                  <a:pt x="4570303" y="3224690"/>
                  <a:pt x="4559202" y="3219139"/>
                </a:cubicBezTo>
                <a:cubicBezTo>
                  <a:pt x="4552725" y="3215439"/>
                  <a:pt x="4544399" y="3219139"/>
                  <a:pt x="4537924" y="3216365"/>
                </a:cubicBezTo>
                <a:cubicBezTo>
                  <a:pt x="4531447" y="3213589"/>
                  <a:pt x="4525898" y="3206187"/>
                  <a:pt x="4521271" y="3202487"/>
                </a:cubicBezTo>
                <a:cubicBezTo>
                  <a:pt x="4538849" y="3204338"/>
                  <a:pt x="4570303" y="3197861"/>
                  <a:pt x="4577705" y="3181210"/>
                </a:cubicBezTo>
                <a:cubicBezTo>
                  <a:pt x="4590657" y="3156230"/>
                  <a:pt x="4544399" y="3151605"/>
                  <a:pt x="4529597" y="3146979"/>
                </a:cubicBezTo>
                <a:cubicBezTo>
                  <a:pt x="4524047" y="3145128"/>
                  <a:pt x="4492593" y="3138653"/>
                  <a:pt x="4492593" y="3133103"/>
                </a:cubicBezTo>
                <a:cubicBezTo>
                  <a:pt x="4492593" y="3124776"/>
                  <a:pt x="4512020" y="3130328"/>
                  <a:pt x="4517570" y="3132177"/>
                </a:cubicBezTo>
                <a:cubicBezTo>
                  <a:pt x="4534223" y="3135878"/>
                  <a:pt x="4550874" y="3139579"/>
                  <a:pt x="4567527" y="3143280"/>
                </a:cubicBezTo>
                <a:cubicBezTo>
                  <a:pt x="4577705" y="3145128"/>
                  <a:pt x="4579554" y="3157157"/>
                  <a:pt x="4588806" y="3146979"/>
                </a:cubicBezTo>
                <a:cubicBezTo>
                  <a:pt x="4589730" y="3164557"/>
                  <a:pt x="4584180" y="3182134"/>
                  <a:pt x="4583255" y="3199712"/>
                </a:cubicBezTo>
                <a:cubicBezTo>
                  <a:pt x="4581404" y="3227466"/>
                  <a:pt x="4580479" y="3254293"/>
                  <a:pt x="4581404" y="3282048"/>
                </a:cubicBezTo>
                <a:cubicBezTo>
                  <a:pt x="4582330" y="3300551"/>
                  <a:pt x="4583255" y="3319053"/>
                  <a:pt x="4584180" y="3336631"/>
                </a:cubicBezTo>
                <a:cubicBezTo>
                  <a:pt x="4584180" y="3345882"/>
                  <a:pt x="4595282" y="3341256"/>
                  <a:pt x="4603607" y="3341256"/>
                </a:cubicBezTo>
                <a:cubicBezTo>
                  <a:pt x="4635062" y="3340332"/>
                  <a:pt x="4666516" y="3339407"/>
                  <a:pt x="4698895" y="3338481"/>
                </a:cubicBezTo>
                <a:cubicBezTo>
                  <a:pt x="4697971" y="3304250"/>
                  <a:pt x="4689644" y="3262621"/>
                  <a:pt x="4696121" y="3229316"/>
                </a:cubicBezTo>
                <a:cubicBezTo>
                  <a:pt x="4699822" y="3207114"/>
                  <a:pt x="4704447" y="3184909"/>
                  <a:pt x="4708148" y="3163632"/>
                </a:cubicBezTo>
                <a:cubicBezTo>
                  <a:pt x="4709996" y="3151605"/>
                  <a:pt x="4722025" y="3193235"/>
                  <a:pt x="4722948" y="3197861"/>
                </a:cubicBezTo>
                <a:cubicBezTo>
                  <a:pt x="4722948" y="3188610"/>
                  <a:pt x="4718324" y="3179359"/>
                  <a:pt x="4718324" y="3170109"/>
                </a:cubicBezTo>
                <a:cubicBezTo>
                  <a:pt x="4718324" y="3157157"/>
                  <a:pt x="4724799" y="3165482"/>
                  <a:pt x="4726649" y="3159006"/>
                </a:cubicBezTo>
                <a:cubicBezTo>
                  <a:pt x="4729425" y="3152530"/>
                  <a:pt x="4727575" y="3145128"/>
                  <a:pt x="4729425" y="3136803"/>
                </a:cubicBezTo>
                <a:cubicBezTo>
                  <a:pt x="4732201" y="3122926"/>
                  <a:pt x="4734977" y="3109050"/>
                  <a:pt x="4738676" y="3095171"/>
                </a:cubicBezTo>
                <a:cubicBezTo>
                  <a:pt x="4765505" y="3094246"/>
                  <a:pt x="4738676" y="3134954"/>
                  <a:pt x="4742377" y="3149755"/>
                </a:cubicBezTo>
                <a:cubicBezTo>
                  <a:pt x="4746078" y="3165482"/>
                  <a:pt x="4747002" y="3173808"/>
                  <a:pt x="4745153" y="3190461"/>
                </a:cubicBezTo>
                <a:cubicBezTo>
                  <a:pt x="4743302" y="3200637"/>
                  <a:pt x="4744227" y="3214514"/>
                  <a:pt x="4758105" y="3208037"/>
                </a:cubicBezTo>
                <a:cubicBezTo>
                  <a:pt x="4750703" y="3199712"/>
                  <a:pt x="4756254" y="3191386"/>
                  <a:pt x="4759030" y="3182134"/>
                </a:cubicBezTo>
                <a:cubicBezTo>
                  <a:pt x="4762729" y="3171957"/>
                  <a:pt x="4774756" y="3181210"/>
                  <a:pt x="4784007" y="3183984"/>
                </a:cubicBezTo>
                <a:cubicBezTo>
                  <a:pt x="4798809" y="3188610"/>
                  <a:pt x="4826563" y="3193235"/>
                  <a:pt x="4817312" y="3216365"/>
                </a:cubicBezTo>
                <a:cubicBezTo>
                  <a:pt x="4810837" y="3233017"/>
                  <a:pt x="4789558" y="3230240"/>
                  <a:pt x="4775681" y="3226541"/>
                </a:cubicBezTo>
                <a:cubicBezTo>
                  <a:pt x="4747928" y="3220066"/>
                  <a:pt x="4738676" y="3221914"/>
                  <a:pt x="4723875" y="3197861"/>
                </a:cubicBezTo>
                <a:cubicBezTo>
                  <a:pt x="4727575" y="3233017"/>
                  <a:pt x="4767355" y="3235792"/>
                  <a:pt x="4796035" y="3233941"/>
                </a:cubicBezTo>
                <a:cubicBezTo>
                  <a:pt x="4807136" y="3233017"/>
                  <a:pt x="4808060" y="3232091"/>
                  <a:pt x="4817312" y="3223765"/>
                </a:cubicBezTo>
                <a:cubicBezTo>
                  <a:pt x="4822862" y="3218215"/>
                  <a:pt x="4827489" y="3230240"/>
                  <a:pt x="4834891" y="3221914"/>
                </a:cubicBezTo>
                <a:cubicBezTo>
                  <a:pt x="4842291" y="3212664"/>
                  <a:pt x="4841366" y="3212664"/>
                  <a:pt x="4853392" y="3214514"/>
                </a:cubicBezTo>
                <a:cubicBezTo>
                  <a:pt x="4858017" y="3215439"/>
                  <a:pt x="4863568" y="3216365"/>
                  <a:pt x="4868195" y="3217288"/>
                </a:cubicBezTo>
                <a:cubicBezTo>
                  <a:pt x="4871896" y="3218215"/>
                  <a:pt x="4869118" y="3221914"/>
                  <a:pt x="4871896" y="3223765"/>
                </a:cubicBezTo>
                <a:cubicBezTo>
                  <a:pt x="4880221" y="3227466"/>
                  <a:pt x="4888547" y="3231167"/>
                  <a:pt x="4896873" y="3234866"/>
                </a:cubicBezTo>
                <a:cubicBezTo>
                  <a:pt x="4902424" y="3237642"/>
                  <a:pt x="4909824" y="3233017"/>
                  <a:pt x="4915376" y="3233941"/>
                </a:cubicBezTo>
                <a:cubicBezTo>
                  <a:pt x="4923702" y="3235792"/>
                  <a:pt x="4924627" y="3241343"/>
                  <a:pt x="4934803" y="3240418"/>
                </a:cubicBezTo>
                <a:cubicBezTo>
                  <a:pt x="4944979" y="3239493"/>
                  <a:pt x="4946830" y="3248743"/>
                  <a:pt x="4955157" y="3248743"/>
                </a:cubicBezTo>
                <a:cubicBezTo>
                  <a:pt x="4965333" y="3248743"/>
                  <a:pt x="4970883" y="3246893"/>
                  <a:pt x="4979210" y="3253370"/>
                </a:cubicBezTo>
                <a:cubicBezTo>
                  <a:pt x="4984760" y="3257994"/>
                  <a:pt x="4993086" y="3252444"/>
                  <a:pt x="4999562" y="3254293"/>
                </a:cubicBezTo>
                <a:cubicBezTo>
                  <a:pt x="5001413" y="3262621"/>
                  <a:pt x="5019915" y="3263546"/>
                  <a:pt x="5025466" y="3264471"/>
                </a:cubicBezTo>
                <a:cubicBezTo>
                  <a:pt x="5035642" y="3266322"/>
                  <a:pt x="5044893" y="3266322"/>
                  <a:pt x="5055071" y="3267245"/>
                </a:cubicBezTo>
                <a:cubicBezTo>
                  <a:pt x="5058770" y="3269096"/>
                  <a:pt x="5062471" y="3275572"/>
                  <a:pt x="5066172" y="3275572"/>
                </a:cubicBezTo>
                <a:cubicBezTo>
                  <a:pt x="5071722" y="3276498"/>
                  <a:pt x="5080048" y="3271871"/>
                  <a:pt x="5084674" y="3275572"/>
                </a:cubicBezTo>
                <a:cubicBezTo>
                  <a:pt x="5093925" y="3282048"/>
                  <a:pt x="5094850" y="3282973"/>
                  <a:pt x="5105952" y="3282048"/>
                </a:cubicBezTo>
                <a:cubicBezTo>
                  <a:pt x="5115202" y="3281124"/>
                  <a:pt x="5115202" y="3287599"/>
                  <a:pt x="5123530" y="3290375"/>
                </a:cubicBezTo>
                <a:cubicBezTo>
                  <a:pt x="5133706" y="3293149"/>
                  <a:pt x="5137407" y="3286674"/>
                  <a:pt x="5146658" y="3294076"/>
                </a:cubicBezTo>
                <a:cubicBezTo>
                  <a:pt x="5152208" y="3298700"/>
                  <a:pt x="5164236" y="3296850"/>
                  <a:pt x="5171636" y="3296850"/>
                </a:cubicBezTo>
                <a:cubicBezTo>
                  <a:pt x="5181812" y="3297775"/>
                  <a:pt x="5181812" y="3290375"/>
                  <a:pt x="5187362" y="3290375"/>
                </a:cubicBezTo>
                <a:cubicBezTo>
                  <a:pt x="5195690" y="3289450"/>
                  <a:pt x="5208641" y="3294999"/>
                  <a:pt x="5216967" y="3297775"/>
                </a:cubicBezTo>
                <a:cubicBezTo>
                  <a:pt x="5264150" y="3308877"/>
                  <a:pt x="5311330" y="3319978"/>
                  <a:pt x="5358512" y="3331081"/>
                </a:cubicBezTo>
                <a:cubicBezTo>
                  <a:pt x="5370539" y="3333855"/>
                  <a:pt x="5434373" y="3356983"/>
                  <a:pt x="5440848" y="3345882"/>
                </a:cubicBezTo>
                <a:cubicBezTo>
                  <a:pt x="5452875" y="3324604"/>
                  <a:pt x="5455651" y="3310727"/>
                  <a:pt x="5458427" y="3285749"/>
                </a:cubicBezTo>
                <a:cubicBezTo>
                  <a:pt x="5460275" y="3268172"/>
                  <a:pt x="5450099" y="3269096"/>
                  <a:pt x="5435297" y="3265396"/>
                </a:cubicBezTo>
                <a:cubicBezTo>
                  <a:pt x="5390891" y="3255220"/>
                  <a:pt x="5347411" y="3245042"/>
                  <a:pt x="5303004" y="3234866"/>
                </a:cubicBezTo>
                <a:cubicBezTo>
                  <a:pt x="5304854" y="3229316"/>
                  <a:pt x="5315956" y="3191386"/>
                  <a:pt x="5318732" y="3192311"/>
                </a:cubicBezTo>
                <a:cubicBezTo>
                  <a:pt x="5336310" y="3196012"/>
                  <a:pt x="5352961" y="3200637"/>
                  <a:pt x="5370539" y="3204338"/>
                </a:cubicBezTo>
                <a:cubicBezTo>
                  <a:pt x="5414019" y="3214514"/>
                  <a:pt x="5456576" y="3224690"/>
                  <a:pt x="5500056" y="3234866"/>
                </a:cubicBezTo>
                <a:cubicBezTo>
                  <a:pt x="5502832" y="3235792"/>
                  <a:pt x="5514859" y="3200637"/>
                  <a:pt x="5507457" y="3198786"/>
                </a:cubicBezTo>
                <a:cubicBezTo>
                  <a:pt x="5489880" y="3194162"/>
                  <a:pt x="5472302" y="3190461"/>
                  <a:pt x="5454726" y="3185835"/>
                </a:cubicBezTo>
                <a:cubicBezTo>
                  <a:pt x="5408469" y="3175658"/>
                  <a:pt x="5366838" y="3165482"/>
                  <a:pt x="5324281" y="3155306"/>
                </a:cubicBezTo>
                <a:cubicBezTo>
                  <a:pt x="5326132" y="3142354"/>
                  <a:pt x="5316881" y="3141429"/>
                  <a:pt x="5307630" y="3139579"/>
                </a:cubicBezTo>
                <a:cubicBezTo>
                  <a:pt x="5301155" y="3137728"/>
                  <a:pt x="5294678" y="3136803"/>
                  <a:pt x="5289127" y="3134954"/>
                </a:cubicBezTo>
                <a:cubicBezTo>
                  <a:pt x="5285426" y="3134027"/>
                  <a:pt x="5285426" y="3143280"/>
                  <a:pt x="5282652" y="3144205"/>
                </a:cubicBezTo>
                <a:cubicBezTo>
                  <a:pt x="5273401" y="3146055"/>
                  <a:pt x="5254897" y="3137728"/>
                  <a:pt x="5245647" y="3134954"/>
                </a:cubicBezTo>
                <a:cubicBezTo>
                  <a:pt x="5233620" y="3132177"/>
                  <a:pt x="5220668" y="3128477"/>
                  <a:pt x="5208641" y="3125701"/>
                </a:cubicBezTo>
                <a:cubicBezTo>
                  <a:pt x="5215117" y="3111824"/>
                  <a:pt x="5216967" y="3087771"/>
                  <a:pt x="5221593" y="3072045"/>
                </a:cubicBezTo>
                <a:cubicBezTo>
                  <a:pt x="5226218" y="3054467"/>
                  <a:pt x="5246572" y="3023012"/>
                  <a:pt x="5221593" y="3019312"/>
                </a:cubicBezTo>
                <a:cubicBezTo>
                  <a:pt x="5179962" y="3013761"/>
                  <a:pt x="5150359" y="3065568"/>
                  <a:pt x="5117978" y="3080371"/>
                </a:cubicBezTo>
                <a:cubicBezTo>
                  <a:pt x="5121679" y="3059093"/>
                  <a:pt x="5122604" y="3052616"/>
                  <a:pt x="5100402" y="3047990"/>
                </a:cubicBezTo>
                <a:cubicBezTo>
                  <a:pt x="5087450" y="3045216"/>
                  <a:pt x="5075423" y="3041515"/>
                  <a:pt x="5062471" y="3038739"/>
                </a:cubicBezTo>
                <a:cubicBezTo>
                  <a:pt x="5016215" y="3027638"/>
                  <a:pt x="4969959" y="3016537"/>
                  <a:pt x="4923702" y="3005435"/>
                </a:cubicBezTo>
                <a:cubicBezTo>
                  <a:pt x="4912600" y="3002659"/>
                  <a:pt x="4835814" y="2974905"/>
                  <a:pt x="4829339" y="2988782"/>
                </a:cubicBezTo>
                <a:cubicBezTo>
                  <a:pt x="4825638" y="2996184"/>
                  <a:pt x="4824713" y="3004510"/>
                  <a:pt x="4816387" y="3003585"/>
                </a:cubicBezTo>
                <a:cubicBezTo>
                  <a:pt x="4811761" y="3002659"/>
                  <a:pt x="4789558" y="3001734"/>
                  <a:pt x="4787708" y="2997108"/>
                </a:cubicBezTo>
                <a:cubicBezTo>
                  <a:pt x="4785857" y="2992483"/>
                  <a:pt x="4786784" y="2976756"/>
                  <a:pt x="4783083" y="2975830"/>
                </a:cubicBezTo>
                <a:cubicBezTo>
                  <a:pt x="4772905" y="2973980"/>
                  <a:pt x="4761804" y="2971206"/>
                  <a:pt x="4751628" y="2969355"/>
                </a:cubicBezTo>
                <a:cubicBezTo>
                  <a:pt x="4761804" y="2945302"/>
                  <a:pt x="4716473" y="2957329"/>
                  <a:pt x="4716473" y="2931425"/>
                </a:cubicBezTo>
                <a:cubicBezTo>
                  <a:pt x="4716473" y="2928649"/>
                  <a:pt x="4758105" y="2896270"/>
                  <a:pt x="4762729" y="2890719"/>
                </a:cubicBezTo>
                <a:cubicBezTo>
                  <a:pt x="4768281" y="2882393"/>
                  <a:pt x="4771982" y="2873142"/>
                  <a:pt x="4776606" y="2863890"/>
                </a:cubicBezTo>
                <a:cubicBezTo>
                  <a:pt x="4754404" y="2859265"/>
                  <a:pt x="4732201" y="2855564"/>
                  <a:pt x="4710923" y="2850938"/>
                </a:cubicBezTo>
                <a:cubicBezTo>
                  <a:pt x="4699822" y="2849089"/>
                  <a:pt x="4688720" y="2853714"/>
                  <a:pt x="4676692" y="2853714"/>
                </a:cubicBezTo>
                <a:cubicBezTo>
                  <a:pt x="4663740" y="2852788"/>
                  <a:pt x="4650788" y="2850938"/>
                  <a:pt x="4638763" y="2847238"/>
                </a:cubicBezTo>
                <a:cubicBezTo>
                  <a:pt x="4620260" y="2842612"/>
                  <a:pt x="4633212" y="2839836"/>
                  <a:pt x="4623036" y="2835210"/>
                </a:cubicBezTo>
                <a:cubicBezTo>
                  <a:pt x="4586031" y="2819484"/>
                  <a:pt x="4537924" y="2816708"/>
                  <a:pt x="4498143" y="2808383"/>
                </a:cubicBezTo>
                <a:cubicBezTo>
                  <a:pt x="4491667" y="2806532"/>
                  <a:pt x="4480565" y="2849089"/>
                  <a:pt x="4479642" y="2858340"/>
                </a:cubicBezTo>
                <a:cubicBezTo>
                  <a:pt x="4478715" y="2876842"/>
                  <a:pt x="4492593" y="2875918"/>
                  <a:pt x="4509245" y="2879617"/>
                </a:cubicBezTo>
                <a:cubicBezTo>
                  <a:pt x="4532373" y="2885169"/>
                  <a:pt x="4554575" y="2890719"/>
                  <a:pt x="4577705" y="2895345"/>
                </a:cubicBezTo>
                <a:cubicBezTo>
                  <a:pt x="4575855" y="2901822"/>
                  <a:pt x="4573079" y="2925875"/>
                  <a:pt x="4568453" y="2929574"/>
                </a:cubicBezTo>
                <a:cubicBezTo>
                  <a:pt x="4561052" y="2934201"/>
                  <a:pt x="4517570" y="2917548"/>
                  <a:pt x="4508319" y="2915697"/>
                </a:cubicBezTo>
                <a:cubicBezTo>
                  <a:pt x="4490743" y="2911996"/>
                  <a:pt x="4473165" y="2905521"/>
                  <a:pt x="4455587" y="2903671"/>
                </a:cubicBezTo>
                <a:cubicBezTo>
                  <a:pt x="4450037" y="2902745"/>
                  <a:pt x="4444485" y="2902745"/>
                  <a:pt x="4439861" y="2901822"/>
                </a:cubicBezTo>
                <a:cubicBezTo>
                  <a:pt x="4430608" y="2900895"/>
                  <a:pt x="4437085" y="2902745"/>
                  <a:pt x="4432459" y="2908297"/>
                </a:cubicBezTo>
                <a:cubicBezTo>
                  <a:pt x="4430608" y="2910147"/>
                  <a:pt x="4426909" y="2925875"/>
                  <a:pt x="4423208" y="2924948"/>
                </a:cubicBezTo>
                <a:cubicBezTo>
                  <a:pt x="4380651" y="2914772"/>
                  <a:pt x="4337171" y="2903671"/>
                  <a:pt x="4294616" y="2893494"/>
                </a:cubicBezTo>
                <a:cubicBezTo>
                  <a:pt x="4275187" y="2888870"/>
                  <a:pt x="4255760" y="2884244"/>
                  <a:pt x="4235406" y="2879617"/>
                </a:cubicBezTo>
                <a:cubicBezTo>
                  <a:pt x="4228931" y="2877767"/>
                  <a:pt x="4230782" y="2873142"/>
                  <a:pt x="4228931" y="2866665"/>
                </a:cubicBezTo>
                <a:cubicBezTo>
                  <a:pt x="4226155" y="2852788"/>
                  <a:pt x="4218755" y="2856489"/>
                  <a:pt x="4215054" y="2846313"/>
                </a:cubicBezTo>
                <a:cubicBezTo>
                  <a:pt x="4231707" y="2848164"/>
                  <a:pt x="4220605" y="2780629"/>
                  <a:pt x="4217830" y="2767677"/>
                </a:cubicBezTo>
                <a:cubicBezTo>
                  <a:pt x="4215979" y="2759351"/>
                  <a:pt x="4215054" y="2750100"/>
                  <a:pt x="4206728" y="2747324"/>
                </a:cubicBezTo>
                <a:cubicBezTo>
                  <a:pt x="4200252" y="2745474"/>
                  <a:pt x="4187300" y="2743623"/>
                  <a:pt x="4186374" y="2737148"/>
                </a:cubicBezTo>
                <a:cubicBezTo>
                  <a:pt x="4185451" y="2731597"/>
                  <a:pt x="4186374" y="2729748"/>
                  <a:pt x="4188225" y="2724196"/>
                </a:cubicBezTo>
                <a:cubicBezTo>
                  <a:pt x="4190075" y="2718645"/>
                  <a:pt x="4179899" y="2714020"/>
                  <a:pt x="4177124" y="2709394"/>
                </a:cubicBezTo>
                <a:cubicBezTo>
                  <a:pt x="4173423" y="2701068"/>
                  <a:pt x="4177124" y="2698293"/>
                  <a:pt x="4173423" y="2689965"/>
                </a:cubicBezTo>
                <a:cubicBezTo>
                  <a:pt x="4165097" y="2673314"/>
                  <a:pt x="4156771" y="2655738"/>
                  <a:pt x="4147519" y="2639085"/>
                </a:cubicBezTo>
                <a:cubicBezTo>
                  <a:pt x="4139193" y="2621507"/>
                  <a:pt x="4134567" y="2631683"/>
                  <a:pt x="4119766" y="2622432"/>
                </a:cubicBezTo>
                <a:cubicBezTo>
                  <a:pt x="4112364" y="2617806"/>
                  <a:pt x="4109590" y="2617806"/>
                  <a:pt x="4108665" y="2610405"/>
                </a:cubicBezTo>
                <a:cubicBezTo>
                  <a:pt x="4107740" y="2599304"/>
                  <a:pt x="4110514" y="2592829"/>
                  <a:pt x="4099412" y="2592829"/>
                </a:cubicBezTo>
                <a:cubicBezTo>
                  <a:pt x="4092937" y="2592829"/>
                  <a:pt x="4084610" y="2579875"/>
                  <a:pt x="4081836" y="2571550"/>
                </a:cubicBezTo>
                <a:cubicBezTo>
                  <a:pt x="4095713" y="2573400"/>
                  <a:pt x="4108665" y="2566925"/>
                  <a:pt x="4122542" y="2567849"/>
                </a:cubicBezTo>
                <a:cubicBezTo>
                  <a:pt x="4133643" y="2568775"/>
                  <a:pt x="4137343" y="2572475"/>
                  <a:pt x="4145670" y="2578950"/>
                </a:cubicBezTo>
                <a:cubicBezTo>
                  <a:pt x="4154921" y="2585427"/>
                  <a:pt x="4154921" y="2607629"/>
                  <a:pt x="4168798" y="2606704"/>
                </a:cubicBezTo>
                <a:cubicBezTo>
                  <a:pt x="4195625" y="2604854"/>
                  <a:pt x="4180825" y="2565074"/>
                  <a:pt x="4170648" y="2568775"/>
                </a:cubicBezTo>
                <a:cubicBezTo>
                  <a:pt x="4162321" y="2572475"/>
                  <a:pt x="4156771" y="2578026"/>
                  <a:pt x="4149369" y="2571550"/>
                </a:cubicBezTo>
                <a:cubicBezTo>
                  <a:pt x="4145670" y="2567849"/>
                  <a:pt x="4141969" y="2564149"/>
                  <a:pt x="4138268" y="2561373"/>
                </a:cubicBezTo>
                <a:cubicBezTo>
                  <a:pt x="4134567" y="2558598"/>
                  <a:pt x="4139193" y="2552121"/>
                  <a:pt x="4137343" y="2548422"/>
                </a:cubicBezTo>
                <a:cubicBezTo>
                  <a:pt x="4135494" y="2544722"/>
                  <a:pt x="4128092" y="2545646"/>
                  <a:pt x="4126241" y="2541946"/>
                </a:cubicBezTo>
                <a:cubicBezTo>
                  <a:pt x="4125316" y="2539171"/>
                  <a:pt x="4124392" y="2529920"/>
                  <a:pt x="4123466" y="2527144"/>
                </a:cubicBezTo>
                <a:cubicBezTo>
                  <a:pt x="4120691" y="2516043"/>
                  <a:pt x="4127167" y="2513267"/>
                  <a:pt x="4126241" y="2504941"/>
                </a:cubicBezTo>
                <a:cubicBezTo>
                  <a:pt x="4125316" y="2494765"/>
                  <a:pt x="4116065" y="2492915"/>
                  <a:pt x="4123466" y="2483664"/>
                </a:cubicBezTo>
                <a:cubicBezTo>
                  <a:pt x="4135494" y="2468860"/>
                  <a:pt x="4109590" y="2454059"/>
                  <a:pt x="4135494" y="2449433"/>
                </a:cubicBezTo>
                <a:cubicBezTo>
                  <a:pt x="4166022" y="2442958"/>
                  <a:pt x="4138268" y="2422605"/>
                  <a:pt x="4143819" y="2411502"/>
                </a:cubicBezTo>
                <a:cubicBezTo>
                  <a:pt x="4150295" y="2397625"/>
                  <a:pt x="4161398" y="2380974"/>
                  <a:pt x="4163246" y="2366172"/>
                </a:cubicBezTo>
                <a:cubicBezTo>
                  <a:pt x="4166022" y="2348595"/>
                  <a:pt x="4161398" y="2327316"/>
                  <a:pt x="4160471" y="2309738"/>
                </a:cubicBezTo>
                <a:cubicBezTo>
                  <a:pt x="4159547" y="2299562"/>
                  <a:pt x="4179899" y="2299562"/>
                  <a:pt x="4177124" y="2284759"/>
                </a:cubicBezTo>
                <a:cubicBezTo>
                  <a:pt x="4174348" y="2269959"/>
                  <a:pt x="4168798" y="2244978"/>
                  <a:pt x="4149369" y="2247756"/>
                </a:cubicBezTo>
                <a:cubicBezTo>
                  <a:pt x="4134567" y="2249605"/>
                  <a:pt x="4120691" y="2224626"/>
                  <a:pt x="4111441" y="2214450"/>
                </a:cubicBezTo>
                <a:cubicBezTo>
                  <a:pt x="4098489" y="2201498"/>
                  <a:pt x="4085537" y="2188546"/>
                  <a:pt x="4071660" y="2177445"/>
                </a:cubicBezTo>
                <a:cubicBezTo>
                  <a:pt x="4056857" y="2166344"/>
                  <a:pt x="4031879" y="2147842"/>
                  <a:pt x="4012450" y="2159867"/>
                </a:cubicBezTo>
                <a:cubicBezTo>
                  <a:pt x="4001349" y="2166344"/>
                  <a:pt x="3968970" y="2158018"/>
                  <a:pt x="3955093" y="2157093"/>
                </a:cubicBezTo>
                <a:cubicBezTo>
                  <a:pt x="3936591" y="2157093"/>
                  <a:pt x="3917162" y="2158018"/>
                  <a:pt x="3899586" y="2160794"/>
                </a:cubicBezTo>
                <a:cubicBezTo>
                  <a:pt x="3867207" y="2166344"/>
                  <a:pt x="3835752" y="2178370"/>
                  <a:pt x="3812624" y="2202423"/>
                </a:cubicBezTo>
                <a:cubicBezTo>
                  <a:pt x="3758966" y="2257007"/>
                  <a:pt x="3743240" y="2333793"/>
                  <a:pt x="3762667" y="2406878"/>
                </a:cubicBezTo>
                <a:cubicBezTo>
                  <a:pt x="3769143" y="2433707"/>
                  <a:pt x="3776544" y="2417054"/>
                  <a:pt x="3792270" y="2431856"/>
                </a:cubicBezTo>
                <a:cubicBezTo>
                  <a:pt x="3788570" y="2442032"/>
                  <a:pt x="3800597" y="2456833"/>
                  <a:pt x="3806149" y="2464235"/>
                </a:cubicBezTo>
                <a:cubicBezTo>
                  <a:pt x="3809848" y="2468860"/>
                  <a:pt x="3826501" y="2479963"/>
                  <a:pt x="3828351" y="2483664"/>
                </a:cubicBezTo>
                <a:cubicBezTo>
                  <a:pt x="3833901" y="2501240"/>
                  <a:pt x="3809848" y="2508641"/>
                  <a:pt x="3799672" y="2513267"/>
                </a:cubicBezTo>
                <a:cubicBezTo>
                  <a:pt x="3792270" y="2516968"/>
                  <a:pt x="3799672" y="2541021"/>
                  <a:pt x="3791346" y="2547496"/>
                </a:cubicBezTo>
                <a:cubicBezTo>
                  <a:pt x="3780245" y="2555824"/>
                  <a:pt x="3757115" y="2566925"/>
                  <a:pt x="3757115" y="2581727"/>
                </a:cubicBezTo>
                <a:cubicBezTo>
                  <a:pt x="3757115" y="2603930"/>
                  <a:pt x="3739539" y="2590978"/>
                  <a:pt x="3730288" y="2603005"/>
                </a:cubicBezTo>
                <a:cubicBezTo>
                  <a:pt x="3721035" y="2615955"/>
                  <a:pt x="3709934" y="2626131"/>
                  <a:pt x="3700683" y="2639085"/>
                </a:cubicBezTo>
                <a:cubicBezTo>
                  <a:pt x="3690507" y="2652960"/>
                  <a:pt x="3691432" y="2669613"/>
                  <a:pt x="3682181" y="2685341"/>
                </a:cubicBezTo>
                <a:cubicBezTo>
                  <a:pt x="3656277" y="2729748"/>
                  <a:pt x="3645176" y="2781554"/>
                  <a:pt x="3639625" y="2832436"/>
                </a:cubicBezTo>
                <a:cubicBezTo>
                  <a:pt x="3623897" y="2986007"/>
                  <a:pt x="3658128" y="3145128"/>
                  <a:pt x="3696982" y="3293149"/>
                </a:cubicBezTo>
                <a:cubicBezTo>
                  <a:pt x="3686806" y="3280197"/>
                  <a:pt x="3660902" y="3307026"/>
                  <a:pt x="3657201" y="3313503"/>
                </a:cubicBezTo>
                <a:cubicBezTo>
                  <a:pt x="3639625" y="3339407"/>
                  <a:pt x="3640550" y="3361609"/>
                  <a:pt x="3639625" y="3392138"/>
                </a:cubicBezTo>
                <a:cubicBezTo>
                  <a:pt x="3638699" y="3421743"/>
                  <a:pt x="3632224" y="3455047"/>
                  <a:pt x="3643326" y="3482801"/>
                </a:cubicBezTo>
                <a:cubicBezTo>
                  <a:pt x="3647950" y="3494828"/>
                  <a:pt x="3672003" y="3499454"/>
                  <a:pt x="3684030" y="3504078"/>
                </a:cubicBezTo>
                <a:cubicBezTo>
                  <a:pt x="3700683" y="3510555"/>
                  <a:pt x="3705308" y="3509630"/>
                  <a:pt x="3722886" y="3505004"/>
                </a:cubicBezTo>
                <a:cubicBezTo>
                  <a:pt x="3718260" y="3536459"/>
                  <a:pt x="3714560" y="3559587"/>
                  <a:pt x="3719186" y="3591041"/>
                </a:cubicBezTo>
                <a:cubicBezTo>
                  <a:pt x="3724736" y="3624345"/>
                  <a:pt x="3727512" y="3659499"/>
                  <a:pt x="3734912" y="3691880"/>
                </a:cubicBezTo>
                <a:lnTo>
                  <a:pt x="3734998" y="3692282"/>
                </a:lnTo>
                <a:lnTo>
                  <a:pt x="3716655" y="3702844"/>
                </a:lnTo>
                <a:lnTo>
                  <a:pt x="3686175" y="3727228"/>
                </a:lnTo>
                <a:lnTo>
                  <a:pt x="3678841" y="3735800"/>
                </a:lnTo>
                <a:lnTo>
                  <a:pt x="3675221" y="3749231"/>
                </a:lnTo>
                <a:lnTo>
                  <a:pt x="3667887" y="3763804"/>
                </a:lnTo>
                <a:lnTo>
                  <a:pt x="3661791" y="3773519"/>
                </a:lnTo>
                <a:lnTo>
                  <a:pt x="3645980" y="3784473"/>
                </a:lnTo>
                <a:lnTo>
                  <a:pt x="3627692" y="3790569"/>
                </a:lnTo>
                <a:lnTo>
                  <a:pt x="3613118" y="3801523"/>
                </a:lnTo>
                <a:lnTo>
                  <a:pt x="3592449" y="3801523"/>
                </a:lnTo>
                <a:lnTo>
                  <a:pt x="3592449" y="3817334"/>
                </a:lnTo>
                <a:lnTo>
                  <a:pt x="3572923" y="3824669"/>
                </a:lnTo>
                <a:lnTo>
                  <a:pt x="3554635" y="3833241"/>
                </a:lnTo>
                <a:lnTo>
                  <a:pt x="3537585" y="3839337"/>
                </a:lnTo>
                <a:lnTo>
                  <a:pt x="3515678" y="3844195"/>
                </a:lnTo>
                <a:lnTo>
                  <a:pt x="3515678" y="3839337"/>
                </a:lnTo>
                <a:lnTo>
                  <a:pt x="3515678" y="3835717"/>
                </a:lnTo>
                <a:lnTo>
                  <a:pt x="3518154" y="3833241"/>
                </a:lnTo>
                <a:lnTo>
                  <a:pt x="3518154" y="3830765"/>
                </a:lnTo>
                <a:lnTo>
                  <a:pt x="3518154" y="3828288"/>
                </a:lnTo>
                <a:lnTo>
                  <a:pt x="3515678" y="3825812"/>
                </a:lnTo>
                <a:lnTo>
                  <a:pt x="3513201" y="3824573"/>
                </a:lnTo>
                <a:lnTo>
                  <a:pt x="3515678" y="3824573"/>
                </a:lnTo>
                <a:lnTo>
                  <a:pt x="3518154" y="3817239"/>
                </a:lnTo>
                <a:lnTo>
                  <a:pt x="3515678" y="3811143"/>
                </a:lnTo>
                <a:lnTo>
                  <a:pt x="3515678" y="3803809"/>
                </a:lnTo>
                <a:lnTo>
                  <a:pt x="3513201" y="3808667"/>
                </a:lnTo>
                <a:lnTo>
                  <a:pt x="3508343" y="3811143"/>
                </a:lnTo>
                <a:lnTo>
                  <a:pt x="3505867" y="3814763"/>
                </a:lnTo>
                <a:lnTo>
                  <a:pt x="3502247" y="3817239"/>
                </a:lnTo>
                <a:lnTo>
                  <a:pt x="3499771" y="3819716"/>
                </a:lnTo>
                <a:lnTo>
                  <a:pt x="3499771" y="3822192"/>
                </a:lnTo>
                <a:lnTo>
                  <a:pt x="3505867" y="3822192"/>
                </a:lnTo>
                <a:lnTo>
                  <a:pt x="3508343" y="3822192"/>
                </a:lnTo>
                <a:lnTo>
                  <a:pt x="3510820" y="3824669"/>
                </a:lnTo>
                <a:lnTo>
                  <a:pt x="3513296" y="3824669"/>
                </a:lnTo>
                <a:lnTo>
                  <a:pt x="3508440" y="3833241"/>
                </a:lnTo>
                <a:lnTo>
                  <a:pt x="3502343" y="3844195"/>
                </a:lnTo>
                <a:lnTo>
                  <a:pt x="3499866" y="3855149"/>
                </a:lnTo>
                <a:lnTo>
                  <a:pt x="3495008" y="3857625"/>
                </a:lnTo>
                <a:lnTo>
                  <a:pt x="3491389" y="3860102"/>
                </a:lnTo>
                <a:lnTo>
                  <a:pt x="3488912" y="3857625"/>
                </a:lnTo>
                <a:lnTo>
                  <a:pt x="3486436" y="3857625"/>
                </a:lnTo>
                <a:lnTo>
                  <a:pt x="3483959" y="3855149"/>
                </a:lnTo>
                <a:lnTo>
                  <a:pt x="3483959" y="3852672"/>
                </a:lnTo>
                <a:lnTo>
                  <a:pt x="3481483" y="3850196"/>
                </a:lnTo>
                <a:lnTo>
                  <a:pt x="3477863" y="3848957"/>
                </a:lnTo>
                <a:lnTo>
                  <a:pt x="3473006" y="3846481"/>
                </a:lnTo>
                <a:lnTo>
                  <a:pt x="3466910" y="3844004"/>
                </a:lnTo>
                <a:lnTo>
                  <a:pt x="3464433" y="3854958"/>
                </a:lnTo>
                <a:lnTo>
                  <a:pt x="3461957" y="3863531"/>
                </a:lnTo>
                <a:lnTo>
                  <a:pt x="3457099" y="3870865"/>
                </a:lnTo>
                <a:lnTo>
                  <a:pt x="3453479" y="3874484"/>
                </a:lnTo>
                <a:lnTo>
                  <a:pt x="3444907" y="3876961"/>
                </a:lnTo>
                <a:lnTo>
                  <a:pt x="3439265" y="3876961"/>
                </a:lnTo>
                <a:lnTo>
                  <a:pt x="3449847" y="3845009"/>
                </a:lnTo>
                <a:cubicBezTo>
                  <a:pt x="3452848" y="3836339"/>
                  <a:pt x="3457183" y="3827670"/>
                  <a:pt x="3462518" y="3820335"/>
                </a:cubicBezTo>
                <a:cubicBezTo>
                  <a:pt x="3493528" y="3778654"/>
                  <a:pt x="3517869" y="3735307"/>
                  <a:pt x="3507532" y="3680623"/>
                </a:cubicBezTo>
                <a:cubicBezTo>
                  <a:pt x="3507198" y="3678955"/>
                  <a:pt x="3507532" y="3677288"/>
                  <a:pt x="3507198" y="3675621"/>
                </a:cubicBezTo>
                <a:cubicBezTo>
                  <a:pt x="3505198" y="3665950"/>
                  <a:pt x="3510535" y="3662283"/>
                  <a:pt x="3518870" y="3658948"/>
                </a:cubicBezTo>
                <a:cubicBezTo>
                  <a:pt x="3527205" y="3655615"/>
                  <a:pt x="3534874" y="3650279"/>
                  <a:pt x="3541211" y="3643944"/>
                </a:cubicBezTo>
                <a:cubicBezTo>
                  <a:pt x="3556216" y="3628939"/>
                  <a:pt x="3546545" y="3611268"/>
                  <a:pt x="3544878" y="3594928"/>
                </a:cubicBezTo>
                <a:cubicBezTo>
                  <a:pt x="3541877" y="3567921"/>
                  <a:pt x="3535542" y="3541244"/>
                  <a:pt x="3532874" y="3514237"/>
                </a:cubicBezTo>
                <a:cubicBezTo>
                  <a:pt x="3530874" y="3494563"/>
                  <a:pt x="3536209" y="3489895"/>
                  <a:pt x="3555549" y="3493563"/>
                </a:cubicBezTo>
                <a:cubicBezTo>
                  <a:pt x="3565218" y="3495229"/>
                  <a:pt x="3569886" y="3492229"/>
                  <a:pt x="3573887" y="3484560"/>
                </a:cubicBezTo>
                <a:cubicBezTo>
                  <a:pt x="3591227" y="3450549"/>
                  <a:pt x="3612233" y="3418205"/>
                  <a:pt x="3606230" y="3376858"/>
                </a:cubicBezTo>
                <a:cubicBezTo>
                  <a:pt x="3604231" y="3362188"/>
                  <a:pt x="3611567" y="3350184"/>
                  <a:pt x="3625571" y="3342847"/>
                </a:cubicBezTo>
                <a:cubicBezTo>
                  <a:pt x="3628906" y="3341180"/>
                  <a:pt x="3632573" y="3336845"/>
                  <a:pt x="3632907" y="3333511"/>
                </a:cubicBezTo>
                <a:cubicBezTo>
                  <a:pt x="3636574" y="3299833"/>
                  <a:pt x="3640241" y="3266156"/>
                  <a:pt x="3642243" y="3232478"/>
                </a:cubicBezTo>
                <a:cubicBezTo>
                  <a:pt x="3642577" y="3225810"/>
                  <a:pt x="3637241" y="3215806"/>
                  <a:pt x="3631572" y="3212472"/>
                </a:cubicBezTo>
                <a:cubicBezTo>
                  <a:pt x="3602563" y="3194800"/>
                  <a:pt x="3573887" y="3176460"/>
                  <a:pt x="3538209" y="3175793"/>
                </a:cubicBezTo>
                <a:cubicBezTo>
                  <a:pt x="3535208" y="3175793"/>
                  <a:pt x="3532207" y="3173792"/>
                  <a:pt x="3529541" y="3172793"/>
                </a:cubicBezTo>
                <a:cubicBezTo>
                  <a:pt x="3554548" y="3076761"/>
                  <a:pt x="3580224" y="2948720"/>
                  <a:pt x="3572554" y="2848021"/>
                </a:cubicBezTo>
                <a:cubicBezTo>
                  <a:pt x="3571220" y="2831683"/>
                  <a:pt x="3569553" y="2815011"/>
                  <a:pt x="3569219" y="2798338"/>
                </a:cubicBezTo>
                <a:cubicBezTo>
                  <a:pt x="3567552" y="2734985"/>
                  <a:pt x="3554548" y="2673965"/>
                  <a:pt x="3531207" y="2615279"/>
                </a:cubicBezTo>
                <a:cubicBezTo>
                  <a:pt x="3512535" y="2568265"/>
                  <a:pt x="3490860" y="2522250"/>
                  <a:pt x="3443512" y="2497242"/>
                </a:cubicBezTo>
                <a:cubicBezTo>
                  <a:pt x="3447513" y="2484571"/>
                  <a:pt x="3451515" y="2470567"/>
                  <a:pt x="3455182" y="2458229"/>
                </a:cubicBezTo>
                <a:cubicBezTo>
                  <a:pt x="3440844" y="2446892"/>
                  <a:pt x="3430507" y="2434221"/>
                  <a:pt x="3417171" y="2429553"/>
                </a:cubicBezTo>
                <a:cubicBezTo>
                  <a:pt x="3398163" y="2422885"/>
                  <a:pt x="3395163" y="2410212"/>
                  <a:pt x="3395829" y="2394209"/>
                </a:cubicBezTo>
                <a:cubicBezTo>
                  <a:pt x="3396164" y="2378203"/>
                  <a:pt x="3397497" y="2362532"/>
                  <a:pt x="3398163" y="2346860"/>
                </a:cubicBezTo>
                <a:cubicBezTo>
                  <a:pt x="3418837" y="2342192"/>
                  <a:pt x="3436844" y="2338523"/>
                  <a:pt x="3456183" y="2334189"/>
                </a:cubicBezTo>
                <a:cubicBezTo>
                  <a:pt x="3446847" y="2298511"/>
                  <a:pt x="3437509" y="2265167"/>
                  <a:pt x="3429508" y="2231156"/>
                </a:cubicBezTo>
                <a:cubicBezTo>
                  <a:pt x="3419504" y="2188808"/>
                  <a:pt x="3412169" y="2145129"/>
                  <a:pt x="3380158" y="2111784"/>
                </a:cubicBezTo>
                <a:cubicBezTo>
                  <a:pt x="3372489" y="2103782"/>
                  <a:pt x="3366488" y="2094111"/>
                  <a:pt x="3358818" y="2086109"/>
                </a:cubicBezTo>
                <a:cubicBezTo>
                  <a:pt x="3354150" y="2081441"/>
                  <a:pt x="3348147" y="2076773"/>
                  <a:pt x="3341813" y="2074439"/>
                </a:cubicBezTo>
                <a:cubicBezTo>
                  <a:pt x="3258120" y="2043428"/>
                  <a:pt x="3178092" y="2057767"/>
                  <a:pt x="3100068" y="2094111"/>
                </a:cubicBezTo>
                <a:cubicBezTo>
                  <a:pt x="3073726" y="2106450"/>
                  <a:pt x="3055388" y="2127122"/>
                  <a:pt x="3048718" y="2156132"/>
                </a:cubicBezTo>
                <a:cubicBezTo>
                  <a:pt x="3038715" y="2200812"/>
                  <a:pt x="3029046" y="2245828"/>
                  <a:pt x="3019709" y="2290841"/>
                </a:cubicBezTo>
                <a:cubicBezTo>
                  <a:pt x="3019041" y="2294176"/>
                  <a:pt x="3019375" y="2298844"/>
                  <a:pt x="3021043" y="2301512"/>
                </a:cubicBezTo>
                <a:cubicBezTo>
                  <a:pt x="3035715" y="2324852"/>
                  <a:pt x="3050718" y="2347859"/>
                  <a:pt x="3066391" y="2371534"/>
                </a:cubicBezTo>
                <a:cubicBezTo>
                  <a:pt x="3059389" y="2374534"/>
                  <a:pt x="3054719" y="2376536"/>
                  <a:pt x="3045049" y="2380871"/>
                </a:cubicBezTo>
                <a:cubicBezTo>
                  <a:pt x="3056387" y="2389541"/>
                  <a:pt x="3064057" y="2399543"/>
                  <a:pt x="3074060" y="2402544"/>
                </a:cubicBezTo>
                <a:cubicBezTo>
                  <a:pt x="3086731" y="2406213"/>
                  <a:pt x="3090065" y="2413881"/>
                  <a:pt x="3090065" y="2423884"/>
                </a:cubicBezTo>
                <a:cubicBezTo>
                  <a:pt x="3090065" y="2450226"/>
                  <a:pt x="3088064" y="2476901"/>
                  <a:pt x="3088064" y="2503243"/>
                </a:cubicBezTo>
                <a:cubicBezTo>
                  <a:pt x="3088064" y="2512579"/>
                  <a:pt x="3080061" y="2526918"/>
                  <a:pt x="3094399" y="2530585"/>
                </a:cubicBezTo>
                <a:cubicBezTo>
                  <a:pt x="3107736" y="2533920"/>
                  <a:pt x="3112404" y="2521249"/>
                  <a:pt x="3116740" y="2510580"/>
                </a:cubicBezTo>
                <a:cubicBezTo>
                  <a:pt x="3117074" y="2509579"/>
                  <a:pt x="3118407" y="2509246"/>
                  <a:pt x="3118407" y="2509246"/>
                </a:cubicBezTo>
                <a:cubicBezTo>
                  <a:pt x="3130744" y="2518581"/>
                  <a:pt x="3142748" y="2527918"/>
                  <a:pt x="3154753" y="2537254"/>
                </a:cubicBezTo>
                <a:cubicBezTo>
                  <a:pt x="3153752" y="2537921"/>
                  <a:pt x="3152084" y="2539256"/>
                  <a:pt x="3150084" y="2540589"/>
                </a:cubicBezTo>
                <a:cubicBezTo>
                  <a:pt x="3115073" y="2563262"/>
                  <a:pt x="3106071" y="2587271"/>
                  <a:pt x="3116406" y="2627617"/>
                </a:cubicBezTo>
                <a:cubicBezTo>
                  <a:pt x="3117407" y="2631284"/>
                  <a:pt x="3116406" y="2636286"/>
                  <a:pt x="3115073" y="2639954"/>
                </a:cubicBezTo>
                <a:cubicBezTo>
                  <a:pt x="3105070" y="2667297"/>
                  <a:pt x="3094399" y="2694306"/>
                  <a:pt x="3084396" y="2721647"/>
                </a:cubicBezTo>
                <a:cubicBezTo>
                  <a:pt x="3081062" y="2731317"/>
                  <a:pt x="3078728" y="2741654"/>
                  <a:pt x="3075394" y="2752657"/>
                </a:cubicBezTo>
                <a:cubicBezTo>
                  <a:pt x="3067724" y="2750323"/>
                  <a:pt x="3061721" y="2748322"/>
                  <a:pt x="3054719" y="2746322"/>
                </a:cubicBezTo>
                <a:cubicBezTo>
                  <a:pt x="3060388" y="2728317"/>
                  <a:pt x="3067058" y="2711643"/>
                  <a:pt x="3070058" y="2694306"/>
                </a:cubicBezTo>
                <a:cubicBezTo>
                  <a:pt x="3071726" y="2682968"/>
                  <a:pt x="3071726" y="2668964"/>
                  <a:pt x="3066391" y="2659627"/>
                </a:cubicBezTo>
                <a:cubicBezTo>
                  <a:pt x="3045049" y="2622949"/>
                  <a:pt x="3021377" y="2587271"/>
                  <a:pt x="2997703" y="2551592"/>
                </a:cubicBezTo>
                <a:cubicBezTo>
                  <a:pt x="2994034" y="2545924"/>
                  <a:pt x="2987032" y="2539922"/>
                  <a:pt x="2981363" y="2539256"/>
                </a:cubicBezTo>
                <a:cubicBezTo>
                  <a:pt x="2960357" y="2536922"/>
                  <a:pt x="2949353" y="2524918"/>
                  <a:pt x="2941683" y="2506911"/>
                </a:cubicBezTo>
                <a:cubicBezTo>
                  <a:pt x="2937682" y="2497242"/>
                  <a:pt x="2931680" y="2488239"/>
                  <a:pt x="2926679" y="2478903"/>
                </a:cubicBezTo>
                <a:cubicBezTo>
                  <a:pt x="2904672" y="2436889"/>
                  <a:pt x="2882665" y="2394875"/>
                  <a:pt x="2860324" y="2352527"/>
                </a:cubicBezTo>
                <a:cubicBezTo>
                  <a:pt x="2879664" y="2345193"/>
                  <a:pt x="2885332" y="2324519"/>
                  <a:pt x="2874328" y="2307181"/>
                </a:cubicBezTo>
                <a:cubicBezTo>
                  <a:pt x="2862992" y="2289508"/>
                  <a:pt x="2852321" y="2271502"/>
                  <a:pt x="2840317" y="2254496"/>
                </a:cubicBezTo>
                <a:cubicBezTo>
                  <a:pt x="2836650" y="2248829"/>
                  <a:pt x="2829314" y="2245494"/>
                  <a:pt x="2822978" y="2242492"/>
                </a:cubicBezTo>
                <a:cubicBezTo>
                  <a:pt x="2814643" y="2238492"/>
                  <a:pt x="2808308" y="2235490"/>
                  <a:pt x="2809641" y="2223820"/>
                </a:cubicBezTo>
                <a:cubicBezTo>
                  <a:pt x="2811975" y="2200480"/>
                  <a:pt x="2812309" y="2177472"/>
                  <a:pt x="2813642" y="2154465"/>
                </a:cubicBezTo>
                <a:cubicBezTo>
                  <a:pt x="2789634" y="2145461"/>
                  <a:pt x="2786967" y="2146462"/>
                  <a:pt x="2773628" y="2166135"/>
                </a:cubicBezTo>
                <a:cubicBezTo>
                  <a:pt x="2766960" y="2176139"/>
                  <a:pt x="2759958" y="2186142"/>
                  <a:pt x="2752290" y="2197478"/>
                </a:cubicBezTo>
                <a:cubicBezTo>
                  <a:pt x="2731949" y="2153796"/>
                  <a:pt x="2711610" y="2112117"/>
                  <a:pt x="2692937" y="2069437"/>
                </a:cubicBezTo>
                <a:cubicBezTo>
                  <a:pt x="2689770" y="2062267"/>
                  <a:pt x="2685852" y="2059016"/>
                  <a:pt x="2681307" y="2057808"/>
                </a:cubicBezTo>
                <a:cubicBezTo>
                  <a:pt x="2676765" y="2056599"/>
                  <a:pt x="2671597" y="2057432"/>
                  <a:pt x="2665929" y="2058433"/>
                </a:cubicBezTo>
                <a:cubicBezTo>
                  <a:pt x="2652924" y="2061101"/>
                  <a:pt x="2652590" y="2070437"/>
                  <a:pt x="2656258" y="2081775"/>
                </a:cubicBezTo>
                <a:cubicBezTo>
                  <a:pt x="2657259" y="2087776"/>
                  <a:pt x="2659927" y="2093445"/>
                  <a:pt x="2662594" y="2098779"/>
                </a:cubicBezTo>
                <a:cubicBezTo>
                  <a:pt x="2680933" y="2136125"/>
                  <a:pt x="2698272" y="2173803"/>
                  <a:pt x="2718611" y="2210150"/>
                </a:cubicBezTo>
                <a:cubicBezTo>
                  <a:pt x="2730616" y="2231488"/>
                  <a:pt x="2727615" y="2251829"/>
                  <a:pt x="2724280" y="2273502"/>
                </a:cubicBezTo>
                <a:cubicBezTo>
                  <a:pt x="2665262" y="2277838"/>
                  <a:pt x="2664261" y="2305513"/>
                  <a:pt x="2682266" y="2343525"/>
                </a:cubicBezTo>
                <a:cubicBezTo>
                  <a:pt x="2691602" y="2363198"/>
                  <a:pt x="2702273" y="2384206"/>
                  <a:pt x="2704940" y="2405544"/>
                </a:cubicBezTo>
                <a:cubicBezTo>
                  <a:pt x="2710276" y="2446892"/>
                  <a:pt x="2710610" y="2489239"/>
                  <a:pt x="2713277" y="2531253"/>
                </a:cubicBezTo>
                <a:cubicBezTo>
                  <a:pt x="2713943" y="2538588"/>
                  <a:pt x="2716611" y="2545590"/>
                  <a:pt x="2718277" y="2552926"/>
                </a:cubicBezTo>
                <a:cubicBezTo>
                  <a:pt x="2724947" y="2550592"/>
                  <a:pt x="2731616" y="2548258"/>
                  <a:pt x="2739619" y="2545590"/>
                </a:cubicBezTo>
                <a:cubicBezTo>
                  <a:pt x="2740952" y="2564930"/>
                  <a:pt x="2742286" y="2584937"/>
                  <a:pt x="2744620" y="2604610"/>
                </a:cubicBezTo>
                <a:cubicBezTo>
                  <a:pt x="2745288" y="2612612"/>
                  <a:pt x="2745953" y="2621616"/>
                  <a:pt x="2750289" y="2627617"/>
                </a:cubicBezTo>
                <a:cubicBezTo>
                  <a:pt x="2778965" y="2669631"/>
                  <a:pt x="2805639" y="2713644"/>
                  <a:pt x="2849655" y="2744321"/>
                </a:cubicBezTo>
                <a:cubicBezTo>
                  <a:pt x="2840985" y="2756659"/>
                  <a:pt x="2834982" y="2769330"/>
                  <a:pt x="2825312" y="2777999"/>
                </a:cubicBezTo>
                <a:cubicBezTo>
                  <a:pt x="2792969" y="2807342"/>
                  <a:pt x="2784966" y="2841685"/>
                  <a:pt x="2799638" y="2882366"/>
                </a:cubicBezTo>
                <a:cubicBezTo>
                  <a:pt x="2800971" y="2885701"/>
                  <a:pt x="2800638" y="2890369"/>
                  <a:pt x="2802639" y="2893369"/>
                </a:cubicBezTo>
                <a:cubicBezTo>
                  <a:pt x="2807307" y="2900039"/>
                  <a:pt x="2811975" y="2908708"/>
                  <a:pt x="2818645" y="2911375"/>
                </a:cubicBezTo>
                <a:cubicBezTo>
                  <a:pt x="2828313" y="2915710"/>
                  <a:pt x="2839984" y="2917043"/>
                  <a:pt x="2848320" y="2905373"/>
                </a:cubicBezTo>
                <a:cubicBezTo>
                  <a:pt x="2855656" y="2895369"/>
                  <a:pt x="2864659" y="2886367"/>
                  <a:pt x="2874995" y="2874363"/>
                </a:cubicBezTo>
                <a:cubicBezTo>
                  <a:pt x="2875329" y="2880364"/>
                  <a:pt x="2875329" y="2882698"/>
                  <a:pt x="2875663" y="2885366"/>
                </a:cubicBezTo>
                <a:cubicBezTo>
                  <a:pt x="2878996" y="2918711"/>
                  <a:pt x="2875995" y="2953388"/>
                  <a:pt x="2893334" y="2984399"/>
                </a:cubicBezTo>
                <a:cubicBezTo>
                  <a:pt x="2895001" y="2987399"/>
                  <a:pt x="2893668" y="2992734"/>
                  <a:pt x="2892667" y="2996735"/>
                </a:cubicBezTo>
                <a:cubicBezTo>
                  <a:pt x="2889334" y="3013075"/>
                  <a:pt x="2882997" y="3029080"/>
                  <a:pt x="2882665" y="3045418"/>
                </a:cubicBezTo>
                <a:cubicBezTo>
                  <a:pt x="2881664" y="3085431"/>
                  <a:pt x="2898002" y="3120776"/>
                  <a:pt x="2916342" y="3155454"/>
                </a:cubicBezTo>
                <a:cubicBezTo>
                  <a:pt x="2923678" y="3169458"/>
                  <a:pt x="2934681" y="3173125"/>
                  <a:pt x="2949353" y="3171125"/>
                </a:cubicBezTo>
                <a:cubicBezTo>
                  <a:pt x="2963025" y="3169458"/>
                  <a:pt x="2977029" y="3168459"/>
                  <a:pt x="2990699" y="3168125"/>
                </a:cubicBezTo>
                <a:cubicBezTo>
                  <a:pt x="2995034" y="3168125"/>
                  <a:pt x="2999702" y="3171792"/>
                  <a:pt x="3004370" y="3173792"/>
                </a:cubicBezTo>
                <a:cubicBezTo>
                  <a:pt x="3000703" y="3176794"/>
                  <a:pt x="2997034" y="3182129"/>
                  <a:pt x="2993035" y="3182795"/>
                </a:cubicBezTo>
                <a:cubicBezTo>
                  <a:pt x="2983030" y="3184463"/>
                  <a:pt x="2976695" y="3187131"/>
                  <a:pt x="2975694" y="3198467"/>
                </a:cubicBezTo>
                <a:cubicBezTo>
                  <a:pt x="2972027" y="3236813"/>
                  <a:pt x="2967025" y="3275492"/>
                  <a:pt x="2963690" y="3314171"/>
                </a:cubicBezTo>
                <a:cubicBezTo>
                  <a:pt x="2960357" y="3350850"/>
                  <a:pt x="2964358" y="3385195"/>
                  <a:pt x="3000703" y="3406201"/>
                </a:cubicBezTo>
                <a:cubicBezTo>
                  <a:pt x="3007371" y="3409869"/>
                  <a:pt x="3013706" y="3413870"/>
                  <a:pt x="3021377" y="3418538"/>
                </a:cubicBezTo>
                <a:cubicBezTo>
                  <a:pt x="3016040" y="3427876"/>
                  <a:pt x="3011707" y="3437878"/>
                  <a:pt x="3005705" y="3446213"/>
                </a:cubicBezTo>
                <a:cubicBezTo>
                  <a:pt x="2982696" y="3478224"/>
                  <a:pt x="2969693" y="3513569"/>
                  <a:pt x="2963357" y="3551915"/>
                </a:cubicBezTo>
                <a:cubicBezTo>
                  <a:pt x="2954021" y="3609933"/>
                  <a:pt x="2956021" y="3666619"/>
                  <a:pt x="2985364" y="3719968"/>
                </a:cubicBezTo>
                <a:cubicBezTo>
                  <a:pt x="2989366" y="3727637"/>
                  <a:pt x="2993701" y="3735974"/>
                  <a:pt x="2994366" y="3744309"/>
                </a:cubicBezTo>
                <a:cubicBezTo>
                  <a:pt x="2996368" y="3771318"/>
                  <a:pt x="2997703" y="3798661"/>
                  <a:pt x="2998035" y="3825670"/>
                </a:cubicBezTo>
                <a:lnTo>
                  <a:pt x="2998333" y="3911044"/>
                </a:lnTo>
                <a:lnTo>
                  <a:pt x="2974467" y="3879533"/>
                </a:lnTo>
                <a:lnTo>
                  <a:pt x="2950083" y="3839337"/>
                </a:lnTo>
                <a:lnTo>
                  <a:pt x="2928176" y="3800380"/>
                </a:lnTo>
                <a:lnTo>
                  <a:pt x="2909887" y="3763804"/>
                </a:lnTo>
                <a:lnTo>
                  <a:pt x="2895314" y="3733324"/>
                </a:lnTo>
                <a:lnTo>
                  <a:pt x="2879503" y="3704082"/>
                </a:lnTo>
                <a:lnTo>
                  <a:pt x="2859977" y="3671221"/>
                </a:lnTo>
                <a:lnTo>
                  <a:pt x="2830735" y="3641979"/>
                </a:lnTo>
                <a:lnTo>
                  <a:pt x="2809191" y="3625839"/>
                </a:lnTo>
                <a:lnTo>
                  <a:pt x="2821378" y="3626187"/>
                </a:lnTo>
                <a:cubicBezTo>
                  <a:pt x="2829349" y="3626187"/>
                  <a:pt x="2837318" y="3626187"/>
                  <a:pt x="2837318" y="3626187"/>
                </a:cubicBezTo>
                <a:cubicBezTo>
                  <a:pt x="2837318" y="3626187"/>
                  <a:pt x="2845287" y="3626187"/>
                  <a:pt x="2853258" y="3626187"/>
                </a:cubicBezTo>
                <a:cubicBezTo>
                  <a:pt x="2861227" y="3626187"/>
                  <a:pt x="2869196" y="3618217"/>
                  <a:pt x="2869196" y="3610248"/>
                </a:cubicBezTo>
                <a:cubicBezTo>
                  <a:pt x="2877167" y="3594308"/>
                  <a:pt x="2877167" y="3514611"/>
                  <a:pt x="2877167" y="3466794"/>
                </a:cubicBezTo>
                <a:cubicBezTo>
                  <a:pt x="2877167" y="3426945"/>
                  <a:pt x="2877167" y="3403037"/>
                  <a:pt x="2861227" y="3363188"/>
                </a:cubicBezTo>
                <a:lnTo>
                  <a:pt x="2853258" y="3347249"/>
                </a:lnTo>
                <a:lnTo>
                  <a:pt x="2853258" y="3331309"/>
                </a:lnTo>
                <a:cubicBezTo>
                  <a:pt x="2853258" y="3323340"/>
                  <a:pt x="2861227" y="3315371"/>
                  <a:pt x="2861227" y="3307400"/>
                </a:cubicBezTo>
                <a:cubicBezTo>
                  <a:pt x="2861227" y="3283492"/>
                  <a:pt x="2853258" y="3259583"/>
                  <a:pt x="2837318" y="3235673"/>
                </a:cubicBezTo>
                <a:cubicBezTo>
                  <a:pt x="2829349" y="3219735"/>
                  <a:pt x="2821378" y="3219735"/>
                  <a:pt x="2805439" y="3211764"/>
                </a:cubicBezTo>
                <a:cubicBezTo>
                  <a:pt x="2813409" y="3163947"/>
                  <a:pt x="2813409" y="3163947"/>
                  <a:pt x="2813409" y="3155976"/>
                </a:cubicBezTo>
                <a:cubicBezTo>
                  <a:pt x="2813409" y="3155976"/>
                  <a:pt x="2813409" y="3140038"/>
                  <a:pt x="2805439" y="3124098"/>
                </a:cubicBezTo>
                <a:cubicBezTo>
                  <a:pt x="2805439" y="3108159"/>
                  <a:pt x="2797470" y="3092219"/>
                  <a:pt x="2797470" y="3084250"/>
                </a:cubicBezTo>
                <a:cubicBezTo>
                  <a:pt x="2797470" y="3076279"/>
                  <a:pt x="2789501" y="3060340"/>
                  <a:pt x="2789501" y="3052371"/>
                </a:cubicBezTo>
                <a:cubicBezTo>
                  <a:pt x="2789501" y="3036433"/>
                  <a:pt x="2781532" y="3028462"/>
                  <a:pt x="2781532" y="3020493"/>
                </a:cubicBezTo>
                <a:cubicBezTo>
                  <a:pt x="2781532" y="3012522"/>
                  <a:pt x="2781532" y="3004553"/>
                  <a:pt x="2773561" y="2996583"/>
                </a:cubicBezTo>
                <a:cubicBezTo>
                  <a:pt x="2765590" y="2956734"/>
                  <a:pt x="2741682" y="2869069"/>
                  <a:pt x="2725744" y="2829220"/>
                </a:cubicBezTo>
                <a:cubicBezTo>
                  <a:pt x="2725744" y="2829220"/>
                  <a:pt x="2717773" y="2813280"/>
                  <a:pt x="2717773" y="2805311"/>
                </a:cubicBezTo>
                <a:cubicBezTo>
                  <a:pt x="2717773" y="2797341"/>
                  <a:pt x="2709804" y="2789372"/>
                  <a:pt x="2709804" y="2781403"/>
                </a:cubicBezTo>
                <a:cubicBezTo>
                  <a:pt x="2709804" y="2773432"/>
                  <a:pt x="2701833" y="2773432"/>
                  <a:pt x="2701833" y="2773432"/>
                </a:cubicBezTo>
                <a:cubicBezTo>
                  <a:pt x="2693864" y="2765463"/>
                  <a:pt x="2677925" y="2741554"/>
                  <a:pt x="2669955" y="2725615"/>
                </a:cubicBezTo>
                <a:cubicBezTo>
                  <a:pt x="2661985" y="2717646"/>
                  <a:pt x="2661985" y="2709675"/>
                  <a:pt x="2661985" y="2709675"/>
                </a:cubicBezTo>
                <a:cubicBezTo>
                  <a:pt x="2661985" y="2709675"/>
                  <a:pt x="2638076" y="2685766"/>
                  <a:pt x="2638076" y="2685766"/>
                </a:cubicBezTo>
                <a:cubicBezTo>
                  <a:pt x="2638076" y="2685766"/>
                  <a:pt x="2630107" y="2685766"/>
                  <a:pt x="2622137" y="2677796"/>
                </a:cubicBezTo>
                <a:cubicBezTo>
                  <a:pt x="2590259" y="2677796"/>
                  <a:pt x="2590259" y="2669827"/>
                  <a:pt x="2566350" y="2653887"/>
                </a:cubicBezTo>
                <a:cubicBezTo>
                  <a:pt x="2550410" y="2637947"/>
                  <a:pt x="2526500" y="2622009"/>
                  <a:pt x="2494622" y="2606070"/>
                </a:cubicBezTo>
                <a:cubicBezTo>
                  <a:pt x="2478683" y="2598101"/>
                  <a:pt x="2478683" y="2598101"/>
                  <a:pt x="2446805" y="2590130"/>
                </a:cubicBezTo>
                <a:cubicBezTo>
                  <a:pt x="2398986" y="2582161"/>
                  <a:pt x="2391017" y="2582161"/>
                  <a:pt x="2367107" y="2566221"/>
                </a:cubicBezTo>
                <a:cubicBezTo>
                  <a:pt x="2359138" y="2558252"/>
                  <a:pt x="2359138" y="2558252"/>
                  <a:pt x="2359138" y="2542313"/>
                </a:cubicBezTo>
                <a:cubicBezTo>
                  <a:pt x="2359138" y="2534342"/>
                  <a:pt x="2359138" y="2518402"/>
                  <a:pt x="2351169" y="2518402"/>
                </a:cubicBezTo>
                <a:cubicBezTo>
                  <a:pt x="2343200" y="2502464"/>
                  <a:pt x="2343200" y="2478556"/>
                  <a:pt x="2343200" y="2478556"/>
                </a:cubicBezTo>
                <a:cubicBezTo>
                  <a:pt x="2351169" y="2478556"/>
                  <a:pt x="2351169" y="2470585"/>
                  <a:pt x="2351169" y="2462616"/>
                </a:cubicBezTo>
                <a:cubicBezTo>
                  <a:pt x="2351169" y="2454645"/>
                  <a:pt x="2351169" y="2446676"/>
                  <a:pt x="2343200" y="2446676"/>
                </a:cubicBezTo>
                <a:cubicBezTo>
                  <a:pt x="2335229" y="2446676"/>
                  <a:pt x="2335229" y="2446676"/>
                  <a:pt x="2335229" y="2438707"/>
                </a:cubicBezTo>
                <a:cubicBezTo>
                  <a:pt x="2335229" y="2422768"/>
                  <a:pt x="2327260" y="2406828"/>
                  <a:pt x="2311320" y="2390888"/>
                </a:cubicBezTo>
                <a:cubicBezTo>
                  <a:pt x="2295381" y="2359009"/>
                  <a:pt x="2287412" y="2351040"/>
                  <a:pt x="2255532" y="2335100"/>
                </a:cubicBezTo>
                <a:cubicBezTo>
                  <a:pt x="2239593" y="2327131"/>
                  <a:pt x="2223655" y="2319162"/>
                  <a:pt x="2223655" y="2319162"/>
                </a:cubicBezTo>
                <a:cubicBezTo>
                  <a:pt x="2223655" y="2319162"/>
                  <a:pt x="2215684" y="2319162"/>
                  <a:pt x="2215684" y="2319162"/>
                </a:cubicBezTo>
                <a:cubicBezTo>
                  <a:pt x="2215684" y="2327131"/>
                  <a:pt x="2191775" y="2327131"/>
                  <a:pt x="2167867" y="2327131"/>
                </a:cubicBezTo>
                <a:cubicBezTo>
                  <a:pt x="2151927" y="2327131"/>
                  <a:pt x="2135987" y="2327131"/>
                  <a:pt x="2128018" y="2327131"/>
                </a:cubicBezTo>
                <a:cubicBezTo>
                  <a:pt x="2088170" y="2335100"/>
                  <a:pt x="2064261" y="2343071"/>
                  <a:pt x="2040351" y="2359009"/>
                </a:cubicBezTo>
                <a:cubicBezTo>
                  <a:pt x="2016442" y="2374949"/>
                  <a:pt x="2016442" y="2382919"/>
                  <a:pt x="2000503" y="2414797"/>
                </a:cubicBezTo>
                <a:cubicBezTo>
                  <a:pt x="1992533" y="2438707"/>
                  <a:pt x="1976594" y="2486525"/>
                  <a:pt x="1976594" y="2486525"/>
                </a:cubicBezTo>
                <a:cubicBezTo>
                  <a:pt x="1976594" y="2486525"/>
                  <a:pt x="1976594" y="2494494"/>
                  <a:pt x="1968625" y="2494494"/>
                </a:cubicBezTo>
                <a:cubicBezTo>
                  <a:pt x="1944716" y="2510433"/>
                  <a:pt x="1936745" y="2526373"/>
                  <a:pt x="1936745" y="2542313"/>
                </a:cubicBezTo>
                <a:cubicBezTo>
                  <a:pt x="1944716" y="2558252"/>
                  <a:pt x="1968625" y="2566221"/>
                  <a:pt x="2000503" y="2566221"/>
                </a:cubicBezTo>
                <a:lnTo>
                  <a:pt x="2016442" y="2566221"/>
                </a:lnTo>
                <a:lnTo>
                  <a:pt x="2024413" y="2582161"/>
                </a:lnTo>
                <a:cubicBezTo>
                  <a:pt x="2032382" y="2590130"/>
                  <a:pt x="2032382" y="2598101"/>
                  <a:pt x="2032382" y="2598101"/>
                </a:cubicBezTo>
                <a:cubicBezTo>
                  <a:pt x="2032382" y="2606070"/>
                  <a:pt x="2024413" y="2614039"/>
                  <a:pt x="2024413" y="2622009"/>
                </a:cubicBezTo>
                <a:cubicBezTo>
                  <a:pt x="2016442" y="2645918"/>
                  <a:pt x="2016442" y="2653887"/>
                  <a:pt x="2024413" y="2661858"/>
                </a:cubicBezTo>
                <a:lnTo>
                  <a:pt x="2032382" y="2669827"/>
                </a:lnTo>
                <a:lnTo>
                  <a:pt x="2024413" y="2677796"/>
                </a:lnTo>
                <a:cubicBezTo>
                  <a:pt x="2024413" y="2685766"/>
                  <a:pt x="2016442" y="2693735"/>
                  <a:pt x="2016442" y="2693735"/>
                </a:cubicBezTo>
                <a:cubicBezTo>
                  <a:pt x="2016442" y="2701706"/>
                  <a:pt x="2016442" y="2701706"/>
                  <a:pt x="2000503" y="2701706"/>
                </a:cubicBezTo>
                <a:cubicBezTo>
                  <a:pt x="1984563" y="2701706"/>
                  <a:pt x="1976594" y="2701706"/>
                  <a:pt x="1976594" y="2693735"/>
                </a:cubicBezTo>
                <a:cubicBezTo>
                  <a:pt x="1976594" y="2685766"/>
                  <a:pt x="1968625" y="2685766"/>
                  <a:pt x="1968625" y="2685766"/>
                </a:cubicBezTo>
                <a:cubicBezTo>
                  <a:pt x="1960654" y="2685766"/>
                  <a:pt x="1960654" y="2677796"/>
                  <a:pt x="1952685" y="2677796"/>
                </a:cubicBezTo>
                <a:cubicBezTo>
                  <a:pt x="1944716" y="2669827"/>
                  <a:pt x="1936745" y="2653887"/>
                  <a:pt x="1936745" y="2645918"/>
                </a:cubicBezTo>
                <a:cubicBezTo>
                  <a:pt x="1936745" y="2637947"/>
                  <a:pt x="1928777" y="2629978"/>
                  <a:pt x="1920806" y="2622009"/>
                </a:cubicBezTo>
                <a:lnTo>
                  <a:pt x="1911841" y="2622009"/>
                </a:lnTo>
                <a:lnTo>
                  <a:pt x="1904868" y="2622009"/>
                </a:lnTo>
                <a:lnTo>
                  <a:pt x="1896897" y="2622009"/>
                </a:lnTo>
                <a:cubicBezTo>
                  <a:pt x="1896897" y="2622009"/>
                  <a:pt x="1888928" y="2622009"/>
                  <a:pt x="1888928" y="2622009"/>
                </a:cubicBezTo>
                <a:lnTo>
                  <a:pt x="1880958" y="2622009"/>
                </a:lnTo>
                <a:lnTo>
                  <a:pt x="1849080" y="2622009"/>
                </a:lnTo>
                <a:cubicBezTo>
                  <a:pt x="1841111" y="2622009"/>
                  <a:pt x="1817200" y="2622009"/>
                  <a:pt x="1793292" y="2629978"/>
                </a:cubicBezTo>
                <a:cubicBezTo>
                  <a:pt x="1713595" y="2637947"/>
                  <a:pt x="1689686" y="2637947"/>
                  <a:pt x="1681717" y="2653887"/>
                </a:cubicBezTo>
                <a:cubicBezTo>
                  <a:pt x="1673747" y="2661858"/>
                  <a:pt x="1673747" y="2669827"/>
                  <a:pt x="1673747" y="2669827"/>
                </a:cubicBezTo>
                <a:lnTo>
                  <a:pt x="1673747" y="2677796"/>
                </a:lnTo>
                <a:lnTo>
                  <a:pt x="1657807" y="2677796"/>
                </a:lnTo>
                <a:cubicBezTo>
                  <a:pt x="1641867" y="2677796"/>
                  <a:pt x="1625929" y="2677796"/>
                  <a:pt x="1625929" y="2685766"/>
                </a:cubicBezTo>
                <a:cubicBezTo>
                  <a:pt x="1625929" y="2685766"/>
                  <a:pt x="1617960" y="2685766"/>
                  <a:pt x="1602019" y="2685766"/>
                </a:cubicBezTo>
                <a:cubicBezTo>
                  <a:pt x="1586081" y="2685766"/>
                  <a:pt x="1570141" y="2685766"/>
                  <a:pt x="1562172" y="2685766"/>
                </a:cubicBezTo>
                <a:lnTo>
                  <a:pt x="1554202" y="2685766"/>
                </a:lnTo>
                <a:lnTo>
                  <a:pt x="1546233" y="2685766"/>
                </a:lnTo>
                <a:cubicBezTo>
                  <a:pt x="1538262" y="2685766"/>
                  <a:pt x="1530293" y="2685766"/>
                  <a:pt x="1530293" y="2685766"/>
                </a:cubicBezTo>
                <a:lnTo>
                  <a:pt x="1522324" y="2685766"/>
                </a:lnTo>
                <a:lnTo>
                  <a:pt x="1514353" y="2685766"/>
                </a:lnTo>
                <a:cubicBezTo>
                  <a:pt x="1506384" y="2685766"/>
                  <a:pt x="1506384" y="2685766"/>
                  <a:pt x="1498414" y="2685766"/>
                </a:cubicBezTo>
                <a:cubicBezTo>
                  <a:pt x="1490445" y="2685766"/>
                  <a:pt x="1482474" y="2685766"/>
                  <a:pt x="1466536" y="2685766"/>
                </a:cubicBezTo>
                <a:cubicBezTo>
                  <a:pt x="1458567" y="2685766"/>
                  <a:pt x="1426687" y="2685766"/>
                  <a:pt x="1402779" y="2685766"/>
                </a:cubicBezTo>
                <a:cubicBezTo>
                  <a:pt x="1378868" y="2685766"/>
                  <a:pt x="1331051" y="2685766"/>
                  <a:pt x="1299173" y="2685766"/>
                </a:cubicBezTo>
                <a:cubicBezTo>
                  <a:pt x="1267294" y="2685766"/>
                  <a:pt x="1219477" y="2685766"/>
                  <a:pt x="1195566" y="2685766"/>
                </a:cubicBezTo>
                <a:cubicBezTo>
                  <a:pt x="1179628" y="2685766"/>
                  <a:pt x="1163689" y="2685766"/>
                  <a:pt x="1155718" y="2685766"/>
                </a:cubicBezTo>
                <a:cubicBezTo>
                  <a:pt x="1163689" y="2685766"/>
                  <a:pt x="1131809" y="2645918"/>
                  <a:pt x="1123840" y="2637947"/>
                </a:cubicBezTo>
                <a:lnTo>
                  <a:pt x="1115870" y="2622009"/>
                </a:lnTo>
                <a:lnTo>
                  <a:pt x="1107901" y="2622009"/>
                </a:lnTo>
                <a:cubicBezTo>
                  <a:pt x="1099930" y="2622009"/>
                  <a:pt x="1099930" y="2622009"/>
                  <a:pt x="1099930" y="2622009"/>
                </a:cubicBezTo>
                <a:cubicBezTo>
                  <a:pt x="1099930" y="2622009"/>
                  <a:pt x="1099930" y="2627987"/>
                  <a:pt x="1099930" y="2636952"/>
                </a:cubicBezTo>
                <a:lnTo>
                  <a:pt x="1099930" y="2641934"/>
                </a:lnTo>
                <a:lnTo>
                  <a:pt x="1091961" y="2653887"/>
                </a:lnTo>
                <a:lnTo>
                  <a:pt x="1091961" y="2661858"/>
                </a:lnTo>
                <a:lnTo>
                  <a:pt x="1099930" y="2661858"/>
                </a:lnTo>
                <a:lnTo>
                  <a:pt x="1099930" y="2669827"/>
                </a:lnTo>
                <a:cubicBezTo>
                  <a:pt x="1099930" y="2693735"/>
                  <a:pt x="1099930" y="2717646"/>
                  <a:pt x="1099930" y="2717646"/>
                </a:cubicBezTo>
                <a:cubicBezTo>
                  <a:pt x="1099930" y="2717646"/>
                  <a:pt x="1044142" y="2725615"/>
                  <a:pt x="996325" y="2725615"/>
                </a:cubicBezTo>
                <a:cubicBezTo>
                  <a:pt x="956476" y="2725615"/>
                  <a:pt x="916628" y="2725615"/>
                  <a:pt x="916628" y="2725615"/>
                </a:cubicBezTo>
                <a:cubicBezTo>
                  <a:pt x="916628" y="2725615"/>
                  <a:pt x="908659" y="2725615"/>
                  <a:pt x="892719" y="2725615"/>
                </a:cubicBezTo>
                <a:cubicBezTo>
                  <a:pt x="892719" y="2725615"/>
                  <a:pt x="884749" y="2725615"/>
                  <a:pt x="884749" y="2725615"/>
                </a:cubicBezTo>
                <a:lnTo>
                  <a:pt x="876780" y="2725615"/>
                </a:lnTo>
                <a:lnTo>
                  <a:pt x="868811" y="2725615"/>
                </a:lnTo>
                <a:lnTo>
                  <a:pt x="847890" y="2725615"/>
                </a:lnTo>
                <a:cubicBezTo>
                  <a:pt x="840917" y="2725615"/>
                  <a:pt x="836931" y="2725615"/>
                  <a:pt x="836931" y="2725615"/>
                </a:cubicBezTo>
                <a:cubicBezTo>
                  <a:pt x="836931" y="2725615"/>
                  <a:pt x="836931" y="2733584"/>
                  <a:pt x="836931" y="2741554"/>
                </a:cubicBezTo>
                <a:lnTo>
                  <a:pt x="836931" y="2757494"/>
                </a:lnTo>
                <a:lnTo>
                  <a:pt x="844902" y="2757494"/>
                </a:lnTo>
                <a:cubicBezTo>
                  <a:pt x="852871" y="2757494"/>
                  <a:pt x="868811" y="2757494"/>
                  <a:pt x="884749" y="2757494"/>
                </a:cubicBezTo>
                <a:lnTo>
                  <a:pt x="916628" y="2757494"/>
                </a:lnTo>
                <a:lnTo>
                  <a:pt x="916628" y="2749523"/>
                </a:lnTo>
                <a:lnTo>
                  <a:pt x="916628" y="2741554"/>
                </a:lnTo>
                <a:lnTo>
                  <a:pt x="937549" y="2741554"/>
                </a:lnTo>
                <a:cubicBezTo>
                  <a:pt x="936553" y="2741554"/>
                  <a:pt x="936553" y="2741554"/>
                  <a:pt x="940537" y="2741554"/>
                </a:cubicBezTo>
                <a:lnTo>
                  <a:pt x="948507" y="2741554"/>
                </a:lnTo>
                <a:cubicBezTo>
                  <a:pt x="948507" y="2741554"/>
                  <a:pt x="956476" y="2741554"/>
                  <a:pt x="964447" y="2741554"/>
                </a:cubicBezTo>
                <a:cubicBezTo>
                  <a:pt x="980385" y="2741554"/>
                  <a:pt x="1012264" y="2741554"/>
                  <a:pt x="1044142" y="2741554"/>
                </a:cubicBezTo>
                <a:lnTo>
                  <a:pt x="1060082" y="2741554"/>
                </a:lnTo>
                <a:lnTo>
                  <a:pt x="1071040" y="2741554"/>
                </a:lnTo>
                <a:lnTo>
                  <a:pt x="1076021" y="2741554"/>
                </a:lnTo>
                <a:cubicBezTo>
                  <a:pt x="1083992" y="2741554"/>
                  <a:pt x="1083992" y="2741554"/>
                  <a:pt x="1083992" y="2741554"/>
                </a:cubicBezTo>
                <a:lnTo>
                  <a:pt x="1091961" y="2741554"/>
                </a:lnTo>
                <a:cubicBezTo>
                  <a:pt x="1107901" y="2741554"/>
                  <a:pt x="1107901" y="2741554"/>
                  <a:pt x="1107901" y="2741554"/>
                </a:cubicBezTo>
                <a:cubicBezTo>
                  <a:pt x="1107901" y="2741554"/>
                  <a:pt x="1107901" y="2749523"/>
                  <a:pt x="1107901" y="2749523"/>
                </a:cubicBezTo>
                <a:cubicBezTo>
                  <a:pt x="1107901" y="2757494"/>
                  <a:pt x="1107901" y="2757494"/>
                  <a:pt x="1115870" y="2757494"/>
                </a:cubicBezTo>
                <a:cubicBezTo>
                  <a:pt x="1115870" y="2757494"/>
                  <a:pt x="1123840" y="2757494"/>
                  <a:pt x="1123840" y="2757494"/>
                </a:cubicBezTo>
                <a:cubicBezTo>
                  <a:pt x="1123840" y="2757494"/>
                  <a:pt x="1131809" y="2757494"/>
                  <a:pt x="1139778" y="2757494"/>
                </a:cubicBezTo>
                <a:cubicBezTo>
                  <a:pt x="1139778" y="2757494"/>
                  <a:pt x="1139778" y="2749523"/>
                  <a:pt x="1139778" y="2741554"/>
                </a:cubicBezTo>
                <a:lnTo>
                  <a:pt x="1139778" y="2725615"/>
                </a:lnTo>
                <a:lnTo>
                  <a:pt x="1155718" y="2725615"/>
                </a:lnTo>
                <a:cubicBezTo>
                  <a:pt x="1163689" y="2725615"/>
                  <a:pt x="1171658" y="2725615"/>
                  <a:pt x="1171658" y="2725615"/>
                </a:cubicBezTo>
                <a:cubicBezTo>
                  <a:pt x="1171658" y="2725615"/>
                  <a:pt x="1179628" y="2749523"/>
                  <a:pt x="1179628" y="2765463"/>
                </a:cubicBezTo>
                <a:cubicBezTo>
                  <a:pt x="1171658" y="2757494"/>
                  <a:pt x="1171658" y="2757494"/>
                  <a:pt x="1171658" y="2757494"/>
                </a:cubicBezTo>
                <a:cubicBezTo>
                  <a:pt x="1171658" y="2757494"/>
                  <a:pt x="1171658" y="2765463"/>
                  <a:pt x="1171658" y="2773432"/>
                </a:cubicBezTo>
                <a:lnTo>
                  <a:pt x="1171658" y="2778868"/>
                </a:lnTo>
                <a:lnTo>
                  <a:pt x="1165930" y="2788500"/>
                </a:lnTo>
                <a:cubicBezTo>
                  <a:pt x="1156216" y="2805311"/>
                  <a:pt x="1157712" y="2805311"/>
                  <a:pt x="1163689" y="2805311"/>
                </a:cubicBezTo>
                <a:cubicBezTo>
                  <a:pt x="1171658" y="2805311"/>
                  <a:pt x="1171658" y="2805311"/>
                  <a:pt x="1171658" y="2797341"/>
                </a:cubicBezTo>
                <a:cubicBezTo>
                  <a:pt x="1171658" y="2797341"/>
                  <a:pt x="1171658" y="2793357"/>
                  <a:pt x="1171658" y="2788376"/>
                </a:cubicBezTo>
                <a:lnTo>
                  <a:pt x="1171658" y="2778868"/>
                </a:lnTo>
                <a:lnTo>
                  <a:pt x="1179628" y="2765463"/>
                </a:lnTo>
                <a:cubicBezTo>
                  <a:pt x="1187597" y="2765463"/>
                  <a:pt x="1195566" y="2765463"/>
                  <a:pt x="1283234" y="2773432"/>
                </a:cubicBezTo>
                <a:cubicBezTo>
                  <a:pt x="1339022" y="2773432"/>
                  <a:pt x="1394808" y="2773432"/>
                  <a:pt x="1418717" y="2773432"/>
                </a:cubicBezTo>
                <a:lnTo>
                  <a:pt x="1450596" y="2773432"/>
                </a:lnTo>
                <a:lnTo>
                  <a:pt x="1458567" y="2781403"/>
                </a:lnTo>
                <a:cubicBezTo>
                  <a:pt x="1474505" y="2797341"/>
                  <a:pt x="1498414" y="2813280"/>
                  <a:pt x="1506384" y="2813280"/>
                </a:cubicBezTo>
                <a:cubicBezTo>
                  <a:pt x="1506384" y="2813280"/>
                  <a:pt x="1514353" y="2813280"/>
                  <a:pt x="1514353" y="2821251"/>
                </a:cubicBezTo>
                <a:cubicBezTo>
                  <a:pt x="1522324" y="2829220"/>
                  <a:pt x="1530293" y="2829220"/>
                  <a:pt x="1546233" y="2837189"/>
                </a:cubicBezTo>
                <a:cubicBezTo>
                  <a:pt x="1570141" y="2837189"/>
                  <a:pt x="1578110" y="2845160"/>
                  <a:pt x="1586081" y="2845160"/>
                </a:cubicBezTo>
                <a:cubicBezTo>
                  <a:pt x="1594050" y="2853129"/>
                  <a:pt x="1594050" y="2853129"/>
                  <a:pt x="1594050" y="2861099"/>
                </a:cubicBezTo>
                <a:cubicBezTo>
                  <a:pt x="1594050" y="2869069"/>
                  <a:pt x="1594050" y="2885008"/>
                  <a:pt x="1594050" y="2908917"/>
                </a:cubicBezTo>
                <a:cubicBezTo>
                  <a:pt x="1594050" y="2932826"/>
                  <a:pt x="1594050" y="2956734"/>
                  <a:pt x="1594050" y="2956734"/>
                </a:cubicBezTo>
                <a:cubicBezTo>
                  <a:pt x="1594050" y="2972674"/>
                  <a:pt x="1602019" y="3012522"/>
                  <a:pt x="1602019" y="3036433"/>
                </a:cubicBezTo>
                <a:cubicBezTo>
                  <a:pt x="1602019" y="3044402"/>
                  <a:pt x="1602019" y="3052371"/>
                  <a:pt x="1602019" y="3068310"/>
                </a:cubicBezTo>
                <a:cubicBezTo>
                  <a:pt x="1602019" y="3084250"/>
                  <a:pt x="1602019" y="3084250"/>
                  <a:pt x="1602019" y="3092219"/>
                </a:cubicBezTo>
                <a:cubicBezTo>
                  <a:pt x="1602019" y="3100190"/>
                  <a:pt x="1609990" y="3108159"/>
                  <a:pt x="1609990" y="3116128"/>
                </a:cubicBezTo>
                <a:cubicBezTo>
                  <a:pt x="1617960" y="3140038"/>
                  <a:pt x="1617960" y="3155976"/>
                  <a:pt x="1625929" y="3171916"/>
                </a:cubicBezTo>
                <a:cubicBezTo>
                  <a:pt x="1633898" y="3187855"/>
                  <a:pt x="1665778" y="3211764"/>
                  <a:pt x="1689686" y="3227704"/>
                </a:cubicBezTo>
                <a:cubicBezTo>
                  <a:pt x="1693671" y="3227704"/>
                  <a:pt x="1697655" y="3229696"/>
                  <a:pt x="1701640" y="3231688"/>
                </a:cubicBezTo>
                <a:lnTo>
                  <a:pt x="1702125" y="3231850"/>
                </a:lnTo>
                <a:lnTo>
                  <a:pt x="1678305" y="3229832"/>
                </a:lnTo>
                <a:lnTo>
                  <a:pt x="1623536" y="3218879"/>
                </a:lnTo>
                <a:lnTo>
                  <a:pt x="1566291" y="3215259"/>
                </a:lnTo>
                <a:lnTo>
                  <a:pt x="1507808" y="3210401"/>
                </a:lnTo>
                <a:lnTo>
                  <a:pt x="1450562" y="3199448"/>
                </a:lnTo>
                <a:lnTo>
                  <a:pt x="1417701" y="3188494"/>
                </a:lnTo>
                <a:lnTo>
                  <a:pt x="1388459" y="3170206"/>
                </a:lnTo>
                <a:lnTo>
                  <a:pt x="1360456" y="3153156"/>
                </a:lnTo>
                <a:lnTo>
                  <a:pt x="1333691" y="3134868"/>
                </a:lnTo>
                <a:lnTo>
                  <a:pt x="1271588" y="3097149"/>
                </a:lnTo>
                <a:lnTo>
                  <a:pt x="1214342" y="3061811"/>
                </a:lnTo>
                <a:lnTo>
                  <a:pt x="1155859" y="3028950"/>
                </a:lnTo>
                <a:lnTo>
                  <a:pt x="1096137" y="2988755"/>
                </a:lnTo>
                <a:lnTo>
                  <a:pt x="1076611" y="2980182"/>
                </a:lnTo>
                <a:lnTo>
                  <a:pt x="1057085" y="2972848"/>
                </a:lnTo>
                <a:lnTo>
                  <a:pt x="1036415" y="2964275"/>
                </a:lnTo>
                <a:lnTo>
                  <a:pt x="1019366" y="2958179"/>
                </a:lnTo>
                <a:lnTo>
                  <a:pt x="1001078" y="2947226"/>
                </a:lnTo>
                <a:lnTo>
                  <a:pt x="990124" y="2931414"/>
                </a:lnTo>
                <a:lnTo>
                  <a:pt x="984028" y="2910745"/>
                </a:lnTo>
                <a:lnTo>
                  <a:pt x="987647" y="2909507"/>
                </a:lnTo>
                <a:lnTo>
                  <a:pt x="987647" y="2907030"/>
                </a:lnTo>
                <a:lnTo>
                  <a:pt x="990124" y="2904554"/>
                </a:lnTo>
                <a:lnTo>
                  <a:pt x="992600" y="2902077"/>
                </a:lnTo>
                <a:lnTo>
                  <a:pt x="949928" y="2902077"/>
                </a:lnTo>
                <a:lnTo>
                  <a:pt x="932879" y="2895981"/>
                </a:lnTo>
                <a:lnTo>
                  <a:pt x="901160" y="2888647"/>
                </a:lnTo>
                <a:lnTo>
                  <a:pt x="863441" y="2885027"/>
                </a:lnTo>
                <a:lnTo>
                  <a:pt x="822008" y="2880170"/>
                </a:lnTo>
                <a:lnTo>
                  <a:pt x="776954" y="2877693"/>
                </a:lnTo>
                <a:lnTo>
                  <a:pt x="737997" y="2874074"/>
                </a:lnTo>
                <a:lnTo>
                  <a:pt x="702659" y="2871597"/>
                </a:lnTo>
                <a:lnTo>
                  <a:pt x="678275" y="2871597"/>
                </a:lnTo>
                <a:lnTo>
                  <a:pt x="673418" y="2864263"/>
                </a:lnTo>
                <a:lnTo>
                  <a:pt x="670941" y="2861786"/>
                </a:lnTo>
                <a:lnTo>
                  <a:pt x="668465" y="2858167"/>
                </a:lnTo>
                <a:lnTo>
                  <a:pt x="667226" y="2853309"/>
                </a:lnTo>
                <a:lnTo>
                  <a:pt x="664750" y="2847213"/>
                </a:lnTo>
                <a:lnTo>
                  <a:pt x="664750" y="2837498"/>
                </a:lnTo>
                <a:lnTo>
                  <a:pt x="657416" y="2822924"/>
                </a:lnTo>
                <a:lnTo>
                  <a:pt x="657416" y="2804636"/>
                </a:lnTo>
                <a:lnTo>
                  <a:pt x="659892" y="2785110"/>
                </a:lnTo>
                <a:lnTo>
                  <a:pt x="659892" y="2764441"/>
                </a:lnTo>
                <a:lnTo>
                  <a:pt x="657416" y="2744915"/>
                </a:lnTo>
                <a:lnTo>
                  <a:pt x="651320" y="2731484"/>
                </a:lnTo>
                <a:lnTo>
                  <a:pt x="635508" y="2711958"/>
                </a:lnTo>
                <a:lnTo>
                  <a:pt x="618458" y="2690051"/>
                </a:lnTo>
                <a:lnTo>
                  <a:pt x="597789" y="2665667"/>
                </a:lnTo>
                <a:lnTo>
                  <a:pt x="578263" y="2644997"/>
                </a:lnTo>
                <a:lnTo>
                  <a:pt x="562451" y="2630424"/>
                </a:lnTo>
                <a:lnTo>
                  <a:pt x="549021" y="2618232"/>
                </a:lnTo>
                <a:lnTo>
                  <a:pt x="545402" y="2618232"/>
                </a:lnTo>
                <a:lnTo>
                  <a:pt x="535686" y="2616994"/>
                </a:lnTo>
                <a:lnTo>
                  <a:pt x="527114" y="2616994"/>
                </a:lnTo>
                <a:lnTo>
                  <a:pt x="516160" y="2614517"/>
                </a:lnTo>
                <a:lnTo>
                  <a:pt x="516160" y="2593848"/>
                </a:lnTo>
                <a:lnTo>
                  <a:pt x="513683" y="2571941"/>
                </a:lnTo>
                <a:lnTo>
                  <a:pt x="513683" y="2547557"/>
                </a:lnTo>
                <a:lnTo>
                  <a:pt x="511207" y="2532983"/>
                </a:lnTo>
                <a:lnTo>
                  <a:pt x="486823" y="2525649"/>
                </a:lnTo>
                <a:lnTo>
                  <a:pt x="460058" y="2517077"/>
                </a:lnTo>
                <a:lnTo>
                  <a:pt x="435674" y="2506123"/>
                </a:lnTo>
                <a:lnTo>
                  <a:pt x="418624" y="2492692"/>
                </a:lnTo>
                <a:lnTo>
                  <a:pt x="411290" y="2481739"/>
                </a:lnTo>
                <a:lnTo>
                  <a:pt x="407670" y="2468309"/>
                </a:lnTo>
                <a:lnTo>
                  <a:pt x="402812" y="2457355"/>
                </a:lnTo>
                <a:lnTo>
                  <a:pt x="396716" y="2443925"/>
                </a:lnTo>
                <a:lnTo>
                  <a:pt x="385763" y="2435352"/>
                </a:lnTo>
                <a:lnTo>
                  <a:pt x="361379" y="2428018"/>
                </a:lnTo>
                <a:lnTo>
                  <a:pt x="336995" y="2421922"/>
                </a:lnTo>
                <a:lnTo>
                  <a:pt x="312611" y="2414588"/>
                </a:lnTo>
                <a:lnTo>
                  <a:pt x="288227" y="2406015"/>
                </a:lnTo>
                <a:lnTo>
                  <a:pt x="267557" y="2392585"/>
                </a:lnTo>
                <a:lnTo>
                  <a:pt x="254127" y="2374297"/>
                </a:lnTo>
                <a:lnTo>
                  <a:pt x="248031" y="2352389"/>
                </a:lnTo>
                <a:lnTo>
                  <a:pt x="254127" y="2341436"/>
                </a:lnTo>
                <a:lnTo>
                  <a:pt x="261461" y="2321909"/>
                </a:lnTo>
                <a:lnTo>
                  <a:pt x="267557" y="2300002"/>
                </a:lnTo>
                <a:lnTo>
                  <a:pt x="272415" y="2279333"/>
                </a:lnTo>
                <a:lnTo>
                  <a:pt x="254127" y="2270760"/>
                </a:lnTo>
                <a:lnTo>
                  <a:pt x="248031" y="2262188"/>
                </a:lnTo>
                <a:lnTo>
                  <a:pt x="245555" y="2254853"/>
                </a:lnTo>
                <a:lnTo>
                  <a:pt x="245555" y="2248757"/>
                </a:lnTo>
                <a:lnTo>
                  <a:pt x="250412" y="2241423"/>
                </a:lnTo>
                <a:lnTo>
                  <a:pt x="250412" y="2232851"/>
                </a:lnTo>
                <a:lnTo>
                  <a:pt x="245555" y="2221897"/>
                </a:lnTo>
                <a:lnTo>
                  <a:pt x="234601" y="2203609"/>
                </a:lnTo>
                <a:lnTo>
                  <a:pt x="218789" y="2186559"/>
                </a:lnTo>
                <a:lnTo>
                  <a:pt x="207836" y="2168271"/>
                </a:lnTo>
                <a:lnTo>
                  <a:pt x="190786" y="2142649"/>
                </a:lnTo>
                <a:lnTo>
                  <a:pt x="170117" y="2118265"/>
                </a:lnTo>
                <a:lnTo>
                  <a:pt x="153067" y="2091500"/>
                </a:lnTo>
                <a:lnTo>
                  <a:pt x="143351" y="2080546"/>
                </a:lnTo>
                <a:lnTo>
                  <a:pt x="134779" y="2069592"/>
                </a:lnTo>
                <a:lnTo>
                  <a:pt x="128683" y="2051304"/>
                </a:lnTo>
                <a:lnTo>
                  <a:pt x="132302" y="2040350"/>
                </a:lnTo>
                <a:lnTo>
                  <a:pt x="132302" y="2024539"/>
                </a:lnTo>
                <a:lnTo>
                  <a:pt x="137160" y="2008727"/>
                </a:lnTo>
                <a:lnTo>
                  <a:pt x="142018" y="2005108"/>
                </a:lnTo>
                <a:lnTo>
                  <a:pt x="143256" y="2002631"/>
                </a:lnTo>
                <a:lnTo>
                  <a:pt x="150590" y="2000155"/>
                </a:lnTo>
                <a:lnTo>
                  <a:pt x="155448" y="1997678"/>
                </a:lnTo>
                <a:lnTo>
                  <a:pt x="159068" y="1994059"/>
                </a:lnTo>
                <a:lnTo>
                  <a:pt x="161544" y="1994059"/>
                </a:lnTo>
                <a:lnTo>
                  <a:pt x="161544" y="1997678"/>
                </a:lnTo>
                <a:lnTo>
                  <a:pt x="161544" y="2000155"/>
                </a:lnTo>
                <a:lnTo>
                  <a:pt x="164021" y="1997678"/>
                </a:lnTo>
                <a:lnTo>
                  <a:pt x="164021" y="1996440"/>
                </a:lnTo>
                <a:lnTo>
                  <a:pt x="164021" y="1993964"/>
                </a:lnTo>
                <a:lnTo>
                  <a:pt x="164021" y="1991487"/>
                </a:lnTo>
                <a:lnTo>
                  <a:pt x="161544" y="1989011"/>
                </a:lnTo>
                <a:lnTo>
                  <a:pt x="159068" y="1993868"/>
                </a:lnTo>
                <a:lnTo>
                  <a:pt x="137160" y="1989011"/>
                </a:lnTo>
                <a:lnTo>
                  <a:pt x="128588" y="1975580"/>
                </a:lnTo>
                <a:lnTo>
                  <a:pt x="118872" y="1962150"/>
                </a:lnTo>
                <a:lnTo>
                  <a:pt x="112776" y="1948720"/>
                </a:lnTo>
                <a:lnTo>
                  <a:pt x="106680" y="1934147"/>
                </a:lnTo>
                <a:lnTo>
                  <a:pt x="101822" y="1911001"/>
                </a:lnTo>
                <a:lnTo>
                  <a:pt x="110395" y="1900047"/>
                </a:lnTo>
                <a:lnTo>
                  <a:pt x="110395" y="1893951"/>
                </a:lnTo>
                <a:lnTo>
                  <a:pt x="106775" y="1885379"/>
                </a:lnTo>
                <a:lnTo>
                  <a:pt x="101918" y="1875663"/>
                </a:lnTo>
                <a:lnTo>
                  <a:pt x="101918" y="1862233"/>
                </a:lnTo>
                <a:lnTo>
                  <a:pt x="106775" y="1853660"/>
                </a:lnTo>
                <a:lnTo>
                  <a:pt x="112871" y="1840230"/>
                </a:lnTo>
                <a:lnTo>
                  <a:pt x="117729" y="1825657"/>
                </a:lnTo>
                <a:lnTo>
                  <a:pt x="97060" y="1809845"/>
                </a:lnTo>
                <a:lnTo>
                  <a:pt x="86106" y="1785461"/>
                </a:lnTo>
                <a:lnTo>
                  <a:pt x="80582" y="1785461"/>
                </a:lnTo>
                <a:lnTo>
                  <a:pt x="75724" y="1787938"/>
                </a:lnTo>
                <a:lnTo>
                  <a:pt x="73247" y="1787938"/>
                </a:lnTo>
                <a:lnTo>
                  <a:pt x="70771" y="1787938"/>
                </a:lnTo>
                <a:lnTo>
                  <a:pt x="69533" y="1785461"/>
                </a:lnTo>
                <a:lnTo>
                  <a:pt x="69533" y="1780604"/>
                </a:lnTo>
                <a:lnTo>
                  <a:pt x="69533" y="1774507"/>
                </a:lnTo>
                <a:lnTo>
                  <a:pt x="67056" y="1764792"/>
                </a:lnTo>
                <a:lnTo>
                  <a:pt x="73152" y="1747742"/>
                </a:lnTo>
                <a:lnTo>
                  <a:pt x="70676" y="1723358"/>
                </a:lnTo>
                <a:lnTo>
                  <a:pt x="62103" y="1698974"/>
                </a:lnTo>
                <a:lnTo>
                  <a:pt x="46291" y="1674590"/>
                </a:lnTo>
                <a:lnTo>
                  <a:pt x="34100" y="1650206"/>
                </a:lnTo>
                <a:lnTo>
                  <a:pt x="20669" y="1630680"/>
                </a:lnTo>
                <a:lnTo>
                  <a:pt x="13335" y="1610011"/>
                </a:lnTo>
                <a:lnTo>
                  <a:pt x="13335" y="1601438"/>
                </a:lnTo>
                <a:lnTo>
                  <a:pt x="13335" y="1596581"/>
                </a:lnTo>
                <a:lnTo>
                  <a:pt x="15812" y="1592961"/>
                </a:lnTo>
                <a:lnTo>
                  <a:pt x="18288" y="1590485"/>
                </a:lnTo>
                <a:lnTo>
                  <a:pt x="20765" y="1588008"/>
                </a:lnTo>
                <a:lnTo>
                  <a:pt x="22003" y="1585532"/>
                </a:lnTo>
                <a:lnTo>
                  <a:pt x="15907" y="1523429"/>
                </a:lnTo>
                <a:lnTo>
                  <a:pt x="22003" y="1514856"/>
                </a:lnTo>
                <a:lnTo>
                  <a:pt x="31718" y="1503902"/>
                </a:lnTo>
                <a:lnTo>
                  <a:pt x="37814" y="1490472"/>
                </a:lnTo>
                <a:lnTo>
                  <a:pt x="40291" y="1474661"/>
                </a:lnTo>
                <a:lnTo>
                  <a:pt x="35433" y="1452753"/>
                </a:lnTo>
                <a:lnTo>
                  <a:pt x="29337" y="1430846"/>
                </a:lnTo>
                <a:lnTo>
                  <a:pt x="20765" y="1411319"/>
                </a:lnTo>
                <a:lnTo>
                  <a:pt x="11049" y="1388174"/>
                </a:lnTo>
                <a:lnTo>
                  <a:pt x="2477" y="1362551"/>
                </a:lnTo>
                <a:lnTo>
                  <a:pt x="0" y="1328452"/>
                </a:lnTo>
                <a:lnTo>
                  <a:pt x="18288" y="1308926"/>
                </a:lnTo>
                <a:lnTo>
                  <a:pt x="40196" y="1279684"/>
                </a:lnTo>
                <a:lnTo>
                  <a:pt x="59722" y="1249204"/>
                </a:lnTo>
                <a:lnTo>
                  <a:pt x="75629" y="1217962"/>
                </a:lnTo>
                <a:lnTo>
                  <a:pt x="86582" y="1191197"/>
                </a:lnTo>
                <a:lnTo>
                  <a:pt x="91440" y="1175385"/>
                </a:lnTo>
                <a:lnTo>
                  <a:pt x="97536" y="1161955"/>
                </a:lnTo>
                <a:lnTo>
                  <a:pt x="100013" y="1151001"/>
                </a:lnTo>
                <a:lnTo>
                  <a:pt x="100013" y="1144905"/>
                </a:lnTo>
                <a:lnTo>
                  <a:pt x="100013" y="1137571"/>
                </a:lnTo>
                <a:lnTo>
                  <a:pt x="102489" y="1131475"/>
                </a:lnTo>
                <a:lnTo>
                  <a:pt x="107347" y="1126617"/>
                </a:lnTo>
                <a:lnTo>
                  <a:pt x="108585" y="1121759"/>
                </a:lnTo>
                <a:lnTo>
                  <a:pt x="108585" y="1118140"/>
                </a:lnTo>
                <a:lnTo>
                  <a:pt x="111062" y="1110806"/>
                </a:lnTo>
                <a:lnTo>
                  <a:pt x="108585" y="1104710"/>
                </a:lnTo>
                <a:lnTo>
                  <a:pt x="108585" y="1102233"/>
                </a:lnTo>
                <a:lnTo>
                  <a:pt x="107347" y="1097375"/>
                </a:lnTo>
                <a:lnTo>
                  <a:pt x="102489" y="1096137"/>
                </a:lnTo>
                <a:lnTo>
                  <a:pt x="100013" y="1091279"/>
                </a:lnTo>
                <a:lnTo>
                  <a:pt x="100013" y="1088803"/>
                </a:lnTo>
                <a:lnTo>
                  <a:pt x="100013" y="1066895"/>
                </a:lnTo>
                <a:lnTo>
                  <a:pt x="107347" y="1047369"/>
                </a:lnTo>
                <a:lnTo>
                  <a:pt x="119539" y="1024223"/>
                </a:lnTo>
                <a:lnTo>
                  <a:pt x="131731" y="1009650"/>
                </a:lnTo>
                <a:lnTo>
                  <a:pt x="137827" y="996220"/>
                </a:lnTo>
                <a:lnTo>
                  <a:pt x="132969" y="931640"/>
                </a:lnTo>
                <a:lnTo>
                  <a:pt x="135446" y="931640"/>
                </a:lnTo>
                <a:lnTo>
                  <a:pt x="140303" y="929164"/>
                </a:lnTo>
                <a:lnTo>
                  <a:pt x="143923" y="926687"/>
                </a:lnTo>
                <a:lnTo>
                  <a:pt x="148781" y="925449"/>
                </a:lnTo>
                <a:lnTo>
                  <a:pt x="151257" y="922973"/>
                </a:lnTo>
                <a:lnTo>
                  <a:pt x="167069" y="893731"/>
                </a:lnTo>
                <a:lnTo>
                  <a:pt x="175641" y="858393"/>
                </a:lnTo>
                <a:lnTo>
                  <a:pt x="191452" y="858393"/>
                </a:lnTo>
                <a:lnTo>
                  <a:pt x="204883" y="825532"/>
                </a:lnTo>
                <a:lnTo>
                  <a:pt x="224409" y="790194"/>
                </a:lnTo>
                <a:lnTo>
                  <a:pt x="241459" y="756095"/>
                </a:lnTo>
                <a:lnTo>
                  <a:pt x="251174" y="707327"/>
                </a:lnTo>
                <a:lnTo>
                  <a:pt x="265652" y="703993"/>
                </a:lnTo>
                <a:lnTo>
                  <a:pt x="270510" y="682085"/>
                </a:lnTo>
                <a:lnTo>
                  <a:pt x="270510" y="657701"/>
                </a:lnTo>
                <a:lnTo>
                  <a:pt x="275368" y="634556"/>
                </a:lnTo>
                <a:lnTo>
                  <a:pt x="286322" y="615029"/>
                </a:lnTo>
                <a:lnTo>
                  <a:pt x="302133" y="590645"/>
                </a:lnTo>
                <a:lnTo>
                  <a:pt x="313087" y="566261"/>
                </a:lnTo>
                <a:lnTo>
                  <a:pt x="321659" y="533400"/>
                </a:lnTo>
                <a:lnTo>
                  <a:pt x="321659" y="499301"/>
                </a:lnTo>
                <a:lnTo>
                  <a:pt x="324136" y="466439"/>
                </a:lnTo>
                <a:lnTo>
                  <a:pt x="327755" y="435959"/>
                </a:lnTo>
                <a:lnTo>
                  <a:pt x="341186" y="406718"/>
                </a:lnTo>
                <a:lnTo>
                  <a:pt x="326612" y="406718"/>
                </a:lnTo>
                <a:lnTo>
                  <a:pt x="327851" y="379952"/>
                </a:lnTo>
                <a:lnTo>
                  <a:pt x="332708" y="358045"/>
                </a:lnTo>
                <a:lnTo>
                  <a:pt x="341281" y="338518"/>
                </a:lnTo>
                <a:lnTo>
                  <a:pt x="354711" y="342138"/>
                </a:lnTo>
                <a:lnTo>
                  <a:pt x="348615" y="320231"/>
                </a:lnTo>
                <a:lnTo>
                  <a:pt x="346139" y="293465"/>
                </a:lnTo>
                <a:lnTo>
                  <a:pt x="346139" y="265462"/>
                </a:lnTo>
                <a:lnTo>
                  <a:pt x="348615" y="236220"/>
                </a:lnTo>
                <a:lnTo>
                  <a:pt x="343757" y="209455"/>
                </a:lnTo>
                <a:lnTo>
                  <a:pt x="343757" y="185071"/>
                </a:lnTo>
                <a:lnTo>
                  <a:pt x="346234" y="158306"/>
                </a:lnTo>
                <a:lnTo>
                  <a:pt x="343757" y="132683"/>
                </a:lnTo>
                <a:lnTo>
                  <a:pt x="337661" y="119253"/>
                </a:lnTo>
                <a:lnTo>
                  <a:pt x="330327" y="108299"/>
                </a:lnTo>
                <a:lnTo>
                  <a:pt x="324231" y="94869"/>
                </a:lnTo>
                <a:lnTo>
                  <a:pt x="324231" y="79153"/>
                </a:lnTo>
                <a:lnTo>
                  <a:pt x="330327" y="59627"/>
                </a:lnTo>
                <a:lnTo>
                  <a:pt x="337661" y="38957"/>
                </a:lnTo>
                <a:lnTo>
                  <a:pt x="341281" y="14573"/>
                </a:lnTo>
                <a:lnTo>
                  <a:pt x="348615" y="14573"/>
                </a:lnTo>
                <a:lnTo>
                  <a:pt x="351092" y="17050"/>
                </a:lnTo>
                <a:lnTo>
                  <a:pt x="352330" y="17050"/>
                </a:lnTo>
                <a:lnTo>
                  <a:pt x="354806" y="17050"/>
                </a:lnTo>
                <a:lnTo>
                  <a:pt x="357283" y="19526"/>
                </a:lnTo>
                <a:lnTo>
                  <a:pt x="375571" y="32957"/>
                </a:lnTo>
                <a:lnTo>
                  <a:pt x="390144" y="52483"/>
                </a:lnTo>
                <a:lnTo>
                  <a:pt x="403574" y="73152"/>
                </a:lnTo>
                <a:lnTo>
                  <a:pt x="417005" y="87725"/>
                </a:lnTo>
                <a:lnTo>
                  <a:pt x="438912" y="101156"/>
                </a:lnTo>
                <a:lnTo>
                  <a:pt x="468154" y="109728"/>
                </a:lnTo>
                <a:lnTo>
                  <a:pt x="498634" y="114586"/>
                </a:lnTo>
                <a:lnTo>
                  <a:pt x="527876" y="123158"/>
                </a:lnTo>
                <a:lnTo>
                  <a:pt x="527876" y="128016"/>
                </a:lnTo>
                <a:lnTo>
                  <a:pt x="527876" y="130493"/>
                </a:lnTo>
                <a:lnTo>
                  <a:pt x="527876" y="132969"/>
                </a:lnTo>
                <a:lnTo>
                  <a:pt x="527876" y="134207"/>
                </a:lnTo>
                <a:lnTo>
                  <a:pt x="527876" y="136684"/>
                </a:lnTo>
                <a:lnTo>
                  <a:pt x="533972" y="134207"/>
                </a:lnTo>
                <a:lnTo>
                  <a:pt x="538829" y="134207"/>
                </a:lnTo>
                <a:lnTo>
                  <a:pt x="546164" y="132969"/>
                </a:lnTo>
                <a:lnTo>
                  <a:pt x="552260" y="132969"/>
                </a:lnTo>
                <a:lnTo>
                  <a:pt x="563213" y="132969"/>
                </a:lnTo>
                <a:lnTo>
                  <a:pt x="563213" y="154877"/>
                </a:lnTo>
                <a:lnTo>
                  <a:pt x="568071" y="168307"/>
                </a:lnTo>
                <a:lnTo>
                  <a:pt x="571691" y="181737"/>
                </a:lnTo>
                <a:lnTo>
                  <a:pt x="579025" y="196310"/>
                </a:lnTo>
                <a:lnTo>
                  <a:pt x="579025" y="195072"/>
                </a:lnTo>
                <a:lnTo>
                  <a:pt x="581501" y="192596"/>
                </a:lnTo>
                <a:lnTo>
                  <a:pt x="581501" y="190119"/>
                </a:lnTo>
                <a:lnTo>
                  <a:pt x="582740" y="185261"/>
                </a:lnTo>
                <a:lnTo>
                  <a:pt x="587597" y="182785"/>
                </a:lnTo>
                <a:lnTo>
                  <a:pt x="590074" y="182785"/>
                </a:lnTo>
                <a:lnTo>
                  <a:pt x="592550" y="181547"/>
                </a:lnTo>
                <a:lnTo>
                  <a:pt x="592550" y="179070"/>
                </a:lnTo>
                <a:lnTo>
                  <a:pt x="592550" y="176594"/>
                </a:lnTo>
                <a:lnTo>
                  <a:pt x="592550" y="171736"/>
                </a:lnTo>
                <a:lnTo>
                  <a:pt x="592550" y="165640"/>
                </a:lnTo>
                <a:lnTo>
                  <a:pt x="590074" y="157067"/>
                </a:lnTo>
                <a:lnTo>
                  <a:pt x="587597" y="143637"/>
                </a:lnTo>
                <a:lnTo>
                  <a:pt x="587597" y="133922"/>
                </a:lnTo>
                <a:lnTo>
                  <a:pt x="587597" y="127826"/>
                </a:lnTo>
                <a:lnTo>
                  <a:pt x="582740" y="112014"/>
                </a:lnTo>
                <a:lnTo>
                  <a:pt x="568166" y="112014"/>
                </a:lnTo>
                <a:lnTo>
                  <a:pt x="568166" y="87630"/>
                </a:lnTo>
                <a:lnTo>
                  <a:pt x="587693" y="87630"/>
                </a:lnTo>
                <a:lnTo>
                  <a:pt x="587693" y="84011"/>
                </a:lnTo>
                <a:lnTo>
                  <a:pt x="590169" y="79153"/>
                </a:lnTo>
                <a:lnTo>
                  <a:pt x="590169" y="76676"/>
                </a:lnTo>
                <a:lnTo>
                  <a:pt x="592646" y="73057"/>
                </a:lnTo>
                <a:lnTo>
                  <a:pt x="596265" y="73057"/>
                </a:lnTo>
                <a:lnTo>
                  <a:pt x="596265" y="59627"/>
                </a:lnTo>
                <a:lnTo>
                  <a:pt x="587693" y="43815"/>
                </a:lnTo>
                <a:lnTo>
                  <a:pt x="576739" y="28004"/>
                </a:lnTo>
                <a:lnTo>
                  <a:pt x="571405" y="10954"/>
                </a:lnTo>
                <a:lnTo>
                  <a:pt x="584835" y="3620"/>
                </a:lnTo>
                <a:lnTo>
                  <a:pt x="603123" y="114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E541B56-E562-45F7-AF65-DC212716E3B3}"/>
              </a:ext>
            </a:extLst>
          </p:cNvPr>
          <p:cNvSpPr/>
          <p:nvPr userDrawn="1"/>
        </p:nvSpPr>
        <p:spPr>
          <a:xfrm>
            <a:off x="0" y="2638425"/>
            <a:ext cx="12192000" cy="3356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487A8B-D75C-45FC-8BC1-0D4AF5ACE0C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0" y="2966650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9C5F99C-EA45-41DC-966E-F17A247EA3C2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743950" y="558509"/>
            <a:ext cx="2533650" cy="574098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690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CD641321-1E1C-493E-9499-4D967A03A31F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70E34777-F980-4814-938F-BC0CC7F8926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ED59E279-9BA3-49CF-9D5B-6397D7C10D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5962C1F2-244E-4EFB-8DAA-BC8688537F1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35DDB8F4-8856-4AEC-B80F-F337DA499EF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F20F5567-338A-4E93-95C7-8C1E5A6F59E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CD55A3A1-4CE4-46C4-94F2-D1F63032F18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6"/>
            <a:ext cx="2164115" cy="361216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0C550CF-161D-490F-9913-9AE667190D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294" y="339509"/>
            <a:ext cx="1104790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A0AC9A-0F83-42ED-9F4C-CF5A068EDBBB}"/>
              </a:ext>
            </a:extLst>
          </p:cNvPr>
          <p:cNvSpPr/>
          <p:nvPr userDrawn="1"/>
        </p:nvSpPr>
        <p:spPr>
          <a:xfrm>
            <a:off x="-1" y="5708021"/>
            <a:ext cx="4067951" cy="1149978"/>
          </a:xfrm>
          <a:custGeom>
            <a:avLst/>
            <a:gdLst>
              <a:gd name="connsiteX0" fmla="*/ 0 w 4067951"/>
              <a:gd name="connsiteY0" fmla="*/ 787338 h 1149978"/>
              <a:gd name="connsiteX1" fmla="*/ 1282808 w 4067951"/>
              <a:gd name="connsiteY1" fmla="*/ 1149978 h 1149978"/>
              <a:gd name="connsiteX2" fmla="*/ 450473 w 4067951"/>
              <a:gd name="connsiteY2" fmla="*/ 1149978 h 1149978"/>
              <a:gd name="connsiteX3" fmla="*/ 0 w 4067951"/>
              <a:gd name="connsiteY3" fmla="*/ 1022633 h 1149978"/>
              <a:gd name="connsiteX4" fmla="*/ 1 w 4067951"/>
              <a:gd name="connsiteY4" fmla="*/ 393669 h 1149978"/>
              <a:gd name="connsiteX5" fmla="*/ 2675381 w 4067951"/>
              <a:gd name="connsiteY5" fmla="*/ 1149978 h 1149978"/>
              <a:gd name="connsiteX6" fmla="*/ 1843046 w 4067951"/>
              <a:gd name="connsiteY6" fmla="*/ 1149978 h 1149978"/>
              <a:gd name="connsiteX7" fmla="*/ 1 w 4067951"/>
              <a:gd name="connsiteY7" fmla="*/ 628964 h 1149978"/>
              <a:gd name="connsiteX8" fmla="*/ 1 w 4067951"/>
              <a:gd name="connsiteY8" fmla="*/ 0 h 1149978"/>
              <a:gd name="connsiteX9" fmla="*/ 4067951 w 4067951"/>
              <a:gd name="connsiteY9" fmla="*/ 1149978 h 1149978"/>
              <a:gd name="connsiteX10" fmla="*/ 3235612 w 4067951"/>
              <a:gd name="connsiteY10" fmla="*/ 1149978 h 1149978"/>
              <a:gd name="connsiteX11" fmla="*/ 2 w 4067951"/>
              <a:gd name="connsiteY11" fmla="*/ 235295 h 11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7951" h="1149978">
                <a:moveTo>
                  <a:pt x="0" y="787338"/>
                </a:moveTo>
                <a:lnTo>
                  <a:pt x="1282808" y="1149978"/>
                </a:lnTo>
                <a:lnTo>
                  <a:pt x="450473" y="1149978"/>
                </a:lnTo>
                <a:lnTo>
                  <a:pt x="0" y="1022633"/>
                </a:lnTo>
                <a:close/>
                <a:moveTo>
                  <a:pt x="1" y="393669"/>
                </a:moveTo>
                <a:lnTo>
                  <a:pt x="2675381" y="1149978"/>
                </a:lnTo>
                <a:lnTo>
                  <a:pt x="1843046" y="1149978"/>
                </a:lnTo>
                <a:lnTo>
                  <a:pt x="1" y="628964"/>
                </a:lnTo>
                <a:close/>
                <a:moveTo>
                  <a:pt x="1" y="0"/>
                </a:moveTo>
                <a:lnTo>
                  <a:pt x="4067951" y="1149978"/>
                </a:lnTo>
                <a:lnTo>
                  <a:pt x="3235612" y="1149978"/>
                </a:lnTo>
                <a:lnTo>
                  <a:pt x="2" y="2352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2A7C66-D31A-4E88-9008-51CCA5883519}"/>
              </a:ext>
            </a:extLst>
          </p:cNvPr>
          <p:cNvSpPr/>
          <p:nvPr userDrawn="1"/>
        </p:nvSpPr>
        <p:spPr>
          <a:xfrm rot="10800000">
            <a:off x="8124049" y="0"/>
            <a:ext cx="4067951" cy="1149978"/>
          </a:xfrm>
          <a:custGeom>
            <a:avLst/>
            <a:gdLst>
              <a:gd name="connsiteX0" fmla="*/ 0 w 4067951"/>
              <a:gd name="connsiteY0" fmla="*/ 787338 h 1149978"/>
              <a:gd name="connsiteX1" fmla="*/ 1282808 w 4067951"/>
              <a:gd name="connsiteY1" fmla="*/ 1149978 h 1149978"/>
              <a:gd name="connsiteX2" fmla="*/ 450473 w 4067951"/>
              <a:gd name="connsiteY2" fmla="*/ 1149978 h 1149978"/>
              <a:gd name="connsiteX3" fmla="*/ 0 w 4067951"/>
              <a:gd name="connsiteY3" fmla="*/ 1022633 h 1149978"/>
              <a:gd name="connsiteX4" fmla="*/ 1 w 4067951"/>
              <a:gd name="connsiteY4" fmla="*/ 393669 h 1149978"/>
              <a:gd name="connsiteX5" fmla="*/ 2675381 w 4067951"/>
              <a:gd name="connsiteY5" fmla="*/ 1149978 h 1149978"/>
              <a:gd name="connsiteX6" fmla="*/ 1843046 w 4067951"/>
              <a:gd name="connsiteY6" fmla="*/ 1149978 h 1149978"/>
              <a:gd name="connsiteX7" fmla="*/ 1 w 4067951"/>
              <a:gd name="connsiteY7" fmla="*/ 628964 h 1149978"/>
              <a:gd name="connsiteX8" fmla="*/ 1 w 4067951"/>
              <a:gd name="connsiteY8" fmla="*/ 0 h 1149978"/>
              <a:gd name="connsiteX9" fmla="*/ 4067951 w 4067951"/>
              <a:gd name="connsiteY9" fmla="*/ 1149978 h 1149978"/>
              <a:gd name="connsiteX10" fmla="*/ 3235612 w 4067951"/>
              <a:gd name="connsiteY10" fmla="*/ 1149978 h 1149978"/>
              <a:gd name="connsiteX11" fmla="*/ 2 w 4067951"/>
              <a:gd name="connsiteY11" fmla="*/ 235295 h 11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7951" h="1149978">
                <a:moveTo>
                  <a:pt x="0" y="787338"/>
                </a:moveTo>
                <a:lnTo>
                  <a:pt x="1282808" y="1149978"/>
                </a:lnTo>
                <a:lnTo>
                  <a:pt x="450473" y="1149978"/>
                </a:lnTo>
                <a:lnTo>
                  <a:pt x="0" y="1022633"/>
                </a:lnTo>
                <a:close/>
                <a:moveTo>
                  <a:pt x="1" y="393669"/>
                </a:moveTo>
                <a:lnTo>
                  <a:pt x="2675381" y="1149978"/>
                </a:lnTo>
                <a:lnTo>
                  <a:pt x="1843046" y="1149978"/>
                </a:lnTo>
                <a:lnTo>
                  <a:pt x="1" y="628964"/>
                </a:lnTo>
                <a:close/>
                <a:moveTo>
                  <a:pt x="1" y="0"/>
                </a:moveTo>
                <a:lnTo>
                  <a:pt x="4067951" y="1149978"/>
                </a:lnTo>
                <a:lnTo>
                  <a:pt x="3235612" y="1149978"/>
                </a:lnTo>
                <a:lnTo>
                  <a:pt x="2" y="2352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294" y="339509"/>
            <a:ext cx="1104790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C9F262-EDFB-4C40-BBF0-DAC83A7B218C}"/>
              </a:ext>
            </a:extLst>
          </p:cNvPr>
          <p:cNvSpPr/>
          <p:nvPr userDrawn="1"/>
        </p:nvSpPr>
        <p:spPr>
          <a:xfrm>
            <a:off x="-1" y="5708021"/>
            <a:ext cx="4067951" cy="1149978"/>
          </a:xfrm>
          <a:custGeom>
            <a:avLst/>
            <a:gdLst>
              <a:gd name="connsiteX0" fmla="*/ 0 w 4067951"/>
              <a:gd name="connsiteY0" fmla="*/ 787338 h 1149978"/>
              <a:gd name="connsiteX1" fmla="*/ 1282808 w 4067951"/>
              <a:gd name="connsiteY1" fmla="*/ 1149978 h 1149978"/>
              <a:gd name="connsiteX2" fmla="*/ 450473 w 4067951"/>
              <a:gd name="connsiteY2" fmla="*/ 1149978 h 1149978"/>
              <a:gd name="connsiteX3" fmla="*/ 0 w 4067951"/>
              <a:gd name="connsiteY3" fmla="*/ 1022633 h 1149978"/>
              <a:gd name="connsiteX4" fmla="*/ 1 w 4067951"/>
              <a:gd name="connsiteY4" fmla="*/ 393669 h 1149978"/>
              <a:gd name="connsiteX5" fmla="*/ 2675381 w 4067951"/>
              <a:gd name="connsiteY5" fmla="*/ 1149978 h 1149978"/>
              <a:gd name="connsiteX6" fmla="*/ 1843046 w 4067951"/>
              <a:gd name="connsiteY6" fmla="*/ 1149978 h 1149978"/>
              <a:gd name="connsiteX7" fmla="*/ 1 w 4067951"/>
              <a:gd name="connsiteY7" fmla="*/ 628964 h 1149978"/>
              <a:gd name="connsiteX8" fmla="*/ 1 w 4067951"/>
              <a:gd name="connsiteY8" fmla="*/ 0 h 1149978"/>
              <a:gd name="connsiteX9" fmla="*/ 4067951 w 4067951"/>
              <a:gd name="connsiteY9" fmla="*/ 1149978 h 1149978"/>
              <a:gd name="connsiteX10" fmla="*/ 3235612 w 4067951"/>
              <a:gd name="connsiteY10" fmla="*/ 1149978 h 1149978"/>
              <a:gd name="connsiteX11" fmla="*/ 2 w 4067951"/>
              <a:gd name="connsiteY11" fmla="*/ 235295 h 11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7951" h="1149978">
                <a:moveTo>
                  <a:pt x="0" y="787338"/>
                </a:moveTo>
                <a:lnTo>
                  <a:pt x="1282808" y="1149978"/>
                </a:lnTo>
                <a:lnTo>
                  <a:pt x="450473" y="1149978"/>
                </a:lnTo>
                <a:lnTo>
                  <a:pt x="0" y="1022633"/>
                </a:lnTo>
                <a:close/>
                <a:moveTo>
                  <a:pt x="1" y="393669"/>
                </a:moveTo>
                <a:lnTo>
                  <a:pt x="2675381" y="1149978"/>
                </a:lnTo>
                <a:lnTo>
                  <a:pt x="1843046" y="1149978"/>
                </a:lnTo>
                <a:lnTo>
                  <a:pt x="1" y="628964"/>
                </a:lnTo>
                <a:close/>
                <a:moveTo>
                  <a:pt x="1" y="0"/>
                </a:moveTo>
                <a:lnTo>
                  <a:pt x="4067951" y="1149978"/>
                </a:lnTo>
                <a:lnTo>
                  <a:pt x="3235612" y="1149978"/>
                </a:lnTo>
                <a:lnTo>
                  <a:pt x="2" y="2352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349573-B1FE-43B0-AAF6-C0BF9EA291B8}"/>
              </a:ext>
            </a:extLst>
          </p:cNvPr>
          <p:cNvSpPr/>
          <p:nvPr userDrawn="1"/>
        </p:nvSpPr>
        <p:spPr>
          <a:xfrm rot="10800000">
            <a:off x="8124049" y="0"/>
            <a:ext cx="4067951" cy="1149978"/>
          </a:xfrm>
          <a:custGeom>
            <a:avLst/>
            <a:gdLst>
              <a:gd name="connsiteX0" fmla="*/ 0 w 4067951"/>
              <a:gd name="connsiteY0" fmla="*/ 787338 h 1149978"/>
              <a:gd name="connsiteX1" fmla="*/ 1282808 w 4067951"/>
              <a:gd name="connsiteY1" fmla="*/ 1149978 h 1149978"/>
              <a:gd name="connsiteX2" fmla="*/ 450473 w 4067951"/>
              <a:gd name="connsiteY2" fmla="*/ 1149978 h 1149978"/>
              <a:gd name="connsiteX3" fmla="*/ 0 w 4067951"/>
              <a:gd name="connsiteY3" fmla="*/ 1022633 h 1149978"/>
              <a:gd name="connsiteX4" fmla="*/ 1 w 4067951"/>
              <a:gd name="connsiteY4" fmla="*/ 393669 h 1149978"/>
              <a:gd name="connsiteX5" fmla="*/ 2675381 w 4067951"/>
              <a:gd name="connsiteY5" fmla="*/ 1149978 h 1149978"/>
              <a:gd name="connsiteX6" fmla="*/ 1843046 w 4067951"/>
              <a:gd name="connsiteY6" fmla="*/ 1149978 h 1149978"/>
              <a:gd name="connsiteX7" fmla="*/ 1 w 4067951"/>
              <a:gd name="connsiteY7" fmla="*/ 628964 h 1149978"/>
              <a:gd name="connsiteX8" fmla="*/ 1 w 4067951"/>
              <a:gd name="connsiteY8" fmla="*/ 0 h 1149978"/>
              <a:gd name="connsiteX9" fmla="*/ 4067951 w 4067951"/>
              <a:gd name="connsiteY9" fmla="*/ 1149978 h 1149978"/>
              <a:gd name="connsiteX10" fmla="*/ 3235612 w 4067951"/>
              <a:gd name="connsiteY10" fmla="*/ 1149978 h 1149978"/>
              <a:gd name="connsiteX11" fmla="*/ 2 w 4067951"/>
              <a:gd name="connsiteY11" fmla="*/ 235295 h 11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7951" h="1149978">
                <a:moveTo>
                  <a:pt x="0" y="787338"/>
                </a:moveTo>
                <a:lnTo>
                  <a:pt x="1282808" y="1149978"/>
                </a:lnTo>
                <a:lnTo>
                  <a:pt x="450473" y="1149978"/>
                </a:lnTo>
                <a:lnTo>
                  <a:pt x="0" y="1022633"/>
                </a:lnTo>
                <a:close/>
                <a:moveTo>
                  <a:pt x="1" y="393669"/>
                </a:moveTo>
                <a:lnTo>
                  <a:pt x="2675381" y="1149978"/>
                </a:lnTo>
                <a:lnTo>
                  <a:pt x="1843046" y="1149978"/>
                </a:lnTo>
                <a:lnTo>
                  <a:pt x="1" y="628964"/>
                </a:lnTo>
                <a:close/>
                <a:moveTo>
                  <a:pt x="1" y="0"/>
                </a:moveTo>
                <a:lnTo>
                  <a:pt x="4067951" y="1149978"/>
                </a:lnTo>
                <a:lnTo>
                  <a:pt x="3235612" y="1149978"/>
                </a:lnTo>
                <a:lnTo>
                  <a:pt x="2" y="2352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459CA546-F81E-465C-92B0-E675E7DFB9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294" y="339509"/>
            <a:ext cx="1104790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5295" y="339509"/>
            <a:ext cx="1137143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4D13D43-AF28-43D6-AC1B-157002BF6709}"/>
              </a:ext>
            </a:extLst>
          </p:cNvPr>
          <p:cNvSpPr/>
          <p:nvPr userDrawn="1"/>
        </p:nvSpPr>
        <p:spPr>
          <a:xfrm>
            <a:off x="-1" y="5708021"/>
            <a:ext cx="4067951" cy="1149978"/>
          </a:xfrm>
          <a:custGeom>
            <a:avLst/>
            <a:gdLst>
              <a:gd name="connsiteX0" fmla="*/ 0 w 4067951"/>
              <a:gd name="connsiteY0" fmla="*/ 787338 h 1149978"/>
              <a:gd name="connsiteX1" fmla="*/ 1282808 w 4067951"/>
              <a:gd name="connsiteY1" fmla="*/ 1149978 h 1149978"/>
              <a:gd name="connsiteX2" fmla="*/ 450473 w 4067951"/>
              <a:gd name="connsiteY2" fmla="*/ 1149978 h 1149978"/>
              <a:gd name="connsiteX3" fmla="*/ 0 w 4067951"/>
              <a:gd name="connsiteY3" fmla="*/ 1022633 h 1149978"/>
              <a:gd name="connsiteX4" fmla="*/ 1 w 4067951"/>
              <a:gd name="connsiteY4" fmla="*/ 393669 h 1149978"/>
              <a:gd name="connsiteX5" fmla="*/ 2675381 w 4067951"/>
              <a:gd name="connsiteY5" fmla="*/ 1149978 h 1149978"/>
              <a:gd name="connsiteX6" fmla="*/ 1843046 w 4067951"/>
              <a:gd name="connsiteY6" fmla="*/ 1149978 h 1149978"/>
              <a:gd name="connsiteX7" fmla="*/ 1 w 4067951"/>
              <a:gd name="connsiteY7" fmla="*/ 628964 h 1149978"/>
              <a:gd name="connsiteX8" fmla="*/ 1 w 4067951"/>
              <a:gd name="connsiteY8" fmla="*/ 0 h 1149978"/>
              <a:gd name="connsiteX9" fmla="*/ 4067951 w 4067951"/>
              <a:gd name="connsiteY9" fmla="*/ 1149978 h 1149978"/>
              <a:gd name="connsiteX10" fmla="*/ 3235612 w 4067951"/>
              <a:gd name="connsiteY10" fmla="*/ 1149978 h 1149978"/>
              <a:gd name="connsiteX11" fmla="*/ 2 w 4067951"/>
              <a:gd name="connsiteY11" fmla="*/ 235295 h 11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7951" h="1149978">
                <a:moveTo>
                  <a:pt x="0" y="787338"/>
                </a:moveTo>
                <a:lnTo>
                  <a:pt x="1282808" y="1149978"/>
                </a:lnTo>
                <a:lnTo>
                  <a:pt x="450473" y="1149978"/>
                </a:lnTo>
                <a:lnTo>
                  <a:pt x="0" y="1022633"/>
                </a:lnTo>
                <a:close/>
                <a:moveTo>
                  <a:pt x="1" y="393669"/>
                </a:moveTo>
                <a:lnTo>
                  <a:pt x="2675381" y="1149978"/>
                </a:lnTo>
                <a:lnTo>
                  <a:pt x="1843046" y="1149978"/>
                </a:lnTo>
                <a:lnTo>
                  <a:pt x="1" y="628964"/>
                </a:lnTo>
                <a:close/>
                <a:moveTo>
                  <a:pt x="1" y="0"/>
                </a:moveTo>
                <a:lnTo>
                  <a:pt x="4067951" y="1149978"/>
                </a:lnTo>
                <a:lnTo>
                  <a:pt x="3235612" y="1149978"/>
                </a:lnTo>
                <a:lnTo>
                  <a:pt x="2" y="2352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4785A16-90E0-42E9-9DD9-A33BE23CEC65}"/>
              </a:ext>
            </a:extLst>
          </p:cNvPr>
          <p:cNvSpPr/>
          <p:nvPr userDrawn="1"/>
        </p:nvSpPr>
        <p:spPr>
          <a:xfrm rot="10800000">
            <a:off x="8124049" y="0"/>
            <a:ext cx="4067951" cy="1149978"/>
          </a:xfrm>
          <a:custGeom>
            <a:avLst/>
            <a:gdLst>
              <a:gd name="connsiteX0" fmla="*/ 0 w 4067951"/>
              <a:gd name="connsiteY0" fmla="*/ 787338 h 1149978"/>
              <a:gd name="connsiteX1" fmla="*/ 1282808 w 4067951"/>
              <a:gd name="connsiteY1" fmla="*/ 1149978 h 1149978"/>
              <a:gd name="connsiteX2" fmla="*/ 450473 w 4067951"/>
              <a:gd name="connsiteY2" fmla="*/ 1149978 h 1149978"/>
              <a:gd name="connsiteX3" fmla="*/ 0 w 4067951"/>
              <a:gd name="connsiteY3" fmla="*/ 1022633 h 1149978"/>
              <a:gd name="connsiteX4" fmla="*/ 1 w 4067951"/>
              <a:gd name="connsiteY4" fmla="*/ 393669 h 1149978"/>
              <a:gd name="connsiteX5" fmla="*/ 2675381 w 4067951"/>
              <a:gd name="connsiteY5" fmla="*/ 1149978 h 1149978"/>
              <a:gd name="connsiteX6" fmla="*/ 1843046 w 4067951"/>
              <a:gd name="connsiteY6" fmla="*/ 1149978 h 1149978"/>
              <a:gd name="connsiteX7" fmla="*/ 1 w 4067951"/>
              <a:gd name="connsiteY7" fmla="*/ 628964 h 1149978"/>
              <a:gd name="connsiteX8" fmla="*/ 1 w 4067951"/>
              <a:gd name="connsiteY8" fmla="*/ 0 h 1149978"/>
              <a:gd name="connsiteX9" fmla="*/ 4067951 w 4067951"/>
              <a:gd name="connsiteY9" fmla="*/ 1149978 h 1149978"/>
              <a:gd name="connsiteX10" fmla="*/ 3235612 w 4067951"/>
              <a:gd name="connsiteY10" fmla="*/ 1149978 h 1149978"/>
              <a:gd name="connsiteX11" fmla="*/ 2 w 4067951"/>
              <a:gd name="connsiteY11" fmla="*/ 235295 h 114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67951" h="1149978">
                <a:moveTo>
                  <a:pt x="0" y="787338"/>
                </a:moveTo>
                <a:lnTo>
                  <a:pt x="1282808" y="1149978"/>
                </a:lnTo>
                <a:lnTo>
                  <a:pt x="450473" y="1149978"/>
                </a:lnTo>
                <a:lnTo>
                  <a:pt x="0" y="1022633"/>
                </a:lnTo>
                <a:close/>
                <a:moveTo>
                  <a:pt x="1" y="393669"/>
                </a:moveTo>
                <a:lnTo>
                  <a:pt x="2675381" y="1149978"/>
                </a:lnTo>
                <a:lnTo>
                  <a:pt x="1843046" y="1149978"/>
                </a:lnTo>
                <a:lnTo>
                  <a:pt x="1" y="628964"/>
                </a:lnTo>
                <a:close/>
                <a:moveTo>
                  <a:pt x="1" y="0"/>
                </a:moveTo>
                <a:lnTo>
                  <a:pt x="4067951" y="1149978"/>
                </a:lnTo>
                <a:lnTo>
                  <a:pt x="3235612" y="1149978"/>
                </a:lnTo>
                <a:lnTo>
                  <a:pt x="2" y="2352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A846DC9-310C-48CD-9598-65DBEC2A2FC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16120" y="1637707"/>
            <a:ext cx="1700963" cy="1979269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B9720356-F9BC-4193-8D55-42185093705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54213" y="1637707"/>
            <a:ext cx="1700963" cy="1979269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5F84C03B-B2DF-40B5-B398-66C8001996AB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343346" y="4059581"/>
            <a:ext cx="1700963" cy="1979269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D786424C-46C6-40DA-AD12-F88081D93BE7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881439" y="4059581"/>
            <a:ext cx="1700963" cy="1979269"/>
          </a:xfrm>
          <a:custGeom>
            <a:avLst/>
            <a:gdLst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88232 w 2088232"/>
              <a:gd name="connsiteY2" fmla="*/ 2592288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773907 w 2088232"/>
              <a:gd name="connsiteY2" fmla="*/ 2582763 h 2592288"/>
              <a:gd name="connsiteX3" fmla="*/ 0 w 2088232"/>
              <a:gd name="connsiteY3" fmla="*/ 2592288 h 2592288"/>
              <a:gd name="connsiteX4" fmla="*/ 0 w 2088232"/>
              <a:gd name="connsiteY4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1820763 w 2088232"/>
              <a:gd name="connsiteY2" fmla="*/ 2240260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7390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  <a:gd name="connsiteX0" fmla="*/ 0 w 2088232"/>
              <a:gd name="connsiteY0" fmla="*/ 0 h 2592288"/>
              <a:gd name="connsiteX1" fmla="*/ 2088232 w 2088232"/>
              <a:gd name="connsiteY1" fmla="*/ 0 h 2592288"/>
              <a:gd name="connsiteX2" fmla="*/ 2077938 w 2088232"/>
              <a:gd name="connsiteY2" fmla="*/ 2116435 h 2592288"/>
              <a:gd name="connsiteX3" fmla="*/ 1716757 w 2088232"/>
              <a:gd name="connsiteY3" fmla="*/ 2582763 h 2592288"/>
              <a:gd name="connsiteX4" fmla="*/ 0 w 2088232"/>
              <a:gd name="connsiteY4" fmla="*/ 2592288 h 2592288"/>
              <a:gd name="connsiteX5" fmla="*/ 0 w 2088232"/>
              <a:gd name="connsiteY5" fmla="*/ 0 h 259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8232" h="2592288">
                <a:moveTo>
                  <a:pt x="0" y="0"/>
                </a:moveTo>
                <a:lnTo>
                  <a:pt x="2088232" y="0"/>
                </a:lnTo>
                <a:cubicBezTo>
                  <a:pt x="2084801" y="705478"/>
                  <a:pt x="2081369" y="1410957"/>
                  <a:pt x="2077938" y="2116435"/>
                </a:cubicBezTo>
                <a:lnTo>
                  <a:pt x="1716757" y="2582763"/>
                </a:lnTo>
                <a:lnTo>
                  <a:pt x="0" y="25922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EFD1D3-FB72-4EA7-BA1C-AE6E1ED4E5A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2034785"/>
            <a:ext cx="7110196" cy="4823215"/>
          </a:xfrm>
          <a:custGeom>
            <a:avLst/>
            <a:gdLst>
              <a:gd name="connsiteX0" fmla="*/ 3465739 w 7110196"/>
              <a:gd name="connsiteY0" fmla="*/ 1363912 h 4823215"/>
              <a:gd name="connsiteX1" fmla="*/ 3439423 w 7110196"/>
              <a:gd name="connsiteY1" fmla="*/ 1381455 h 4823215"/>
              <a:gd name="connsiteX2" fmla="*/ 3444687 w 7110196"/>
              <a:gd name="connsiteY2" fmla="*/ 1435841 h 4823215"/>
              <a:gd name="connsiteX3" fmla="*/ 3188548 w 7110196"/>
              <a:gd name="connsiteY3" fmla="*/ 1891977 h 4823215"/>
              <a:gd name="connsiteX4" fmla="*/ 3095566 w 7110196"/>
              <a:gd name="connsiteY4" fmla="*/ 2039345 h 4823215"/>
              <a:gd name="connsiteX5" fmla="*/ 2988550 w 7110196"/>
              <a:gd name="connsiteY5" fmla="*/ 2165659 h 4823215"/>
              <a:gd name="connsiteX6" fmla="*/ 2932410 w 7110196"/>
              <a:gd name="connsiteY6" fmla="*/ 2449868 h 4823215"/>
              <a:gd name="connsiteX7" fmla="*/ 3063988 w 7110196"/>
              <a:gd name="connsiteY7" fmla="*/ 2586709 h 4823215"/>
              <a:gd name="connsiteX8" fmla="*/ 3221881 w 7110196"/>
              <a:gd name="connsiteY8" fmla="*/ 2897233 h 4823215"/>
              <a:gd name="connsiteX9" fmla="*/ 3674509 w 7110196"/>
              <a:gd name="connsiteY9" fmla="*/ 2921794 h 4823215"/>
              <a:gd name="connsiteX10" fmla="*/ 3878016 w 7110196"/>
              <a:gd name="connsiteY10" fmla="*/ 2886707 h 4823215"/>
              <a:gd name="connsiteX11" fmla="*/ 4018366 w 7110196"/>
              <a:gd name="connsiteY11" fmla="*/ 3018285 h 4823215"/>
              <a:gd name="connsiteX12" fmla="*/ 4249943 w 7110196"/>
              <a:gd name="connsiteY12" fmla="*/ 3218283 h 4823215"/>
              <a:gd name="connsiteX13" fmla="*/ 4649940 w 7110196"/>
              <a:gd name="connsiteY13" fmla="*/ 3258634 h 4823215"/>
              <a:gd name="connsiteX14" fmla="*/ 5049937 w 7110196"/>
              <a:gd name="connsiteY14" fmla="*/ 3190212 h 4823215"/>
              <a:gd name="connsiteX15" fmla="*/ 5448180 w 7110196"/>
              <a:gd name="connsiteY15" fmla="*/ 3130564 h 4823215"/>
              <a:gd name="connsiteX16" fmla="*/ 5306075 w 7110196"/>
              <a:gd name="connsiteY16" fmla="*/ 2993723 h 4823215"/>
              <a:gd name="connsiteX17" fmla="*/ 5070990 w 7110196"/>
              <a:gd name="connsiteY17" fmla="*/ 2841092 h 4823215"/>
              <a:gd name="connsiteX18" fmla="*/ 4860465 w 7110196"/>
              <a:gd name="connsiteY18" fmla="*/ 2663902 h 4823215"/>
              <a:gd name="connsiteX19" fmla="*/ 4592046 w 7110196"/>
              <a:gd name="connsiteY19" fmla="*/ 2420044 h 4823215"/>
              <a:gd name="connsiteX20" fmla="*/ 4227136 w 7110196"/>
              <a:gd name="connsiteY20" fmla="*/ 2130572 h 4823215"/>
              <a:gd name="connsiteX21" fmla="*/ 3974507 w 7110196"/>
              <a:gd name="connsiteY21" fmla="*/ 1983205 h 4823215"/>
              <a:gd name="connsiteX22" fmla="*/ 3558721 w 7110196"/>
              <a:gd name="connsiteY22" fmla="*/ 1549875 h 4823215"/>
              <a:gd name="connsiteX23" fmla="*/ 3465739 w 7110196"/>
              <a:gd name="connsiteY23" fmla="*/ 1363912 h 4823215"/>
              <a:gd name="connsiteX24" fmla="*/ 2351713 w 7110196"/>
              <a:gd name="connsiteY24" fmla="*/ 765 h 4823215"/>
              <a:gd name="connsiteX25" fmla="*/ 3004339 w 7110196"/>
              <a:gd name="connsiteY25" fmla="*/ 170939 h 4823215"/>
              <a:gd name="connsiteX26" fmla="*/ 3316617 w 7110196"/>
              <a:gd name="connsiteY26" fmla="*/ 481463 h 4823215"/>
              <a:gd name="connsiteX27" fmla="*/ 3453458 w 7110196"/>
              <a:gd name="connsiteY27" fmla="*/ 877951 h 4823215"/>
              <a:gd name="connsiteX28" fmla="*/ 3439423 w 7110196"/>
              <a:gd name="connsiteY28" fmla="*/ 1013037 h 4823215"/>
              <a:gd name="connsiteX29" fmla="*/ 3565738 w 7110196"/>
              <a:gd name="connsiteY29" fmla="*/ 1084967 h 4823215"/>
              <a:gd name="connsiteX30" fmla="*/ 3821877 w 7110196"/>
              <a:gd name="connsiteY30" fmla="*/ 1230579 h 4823215"/>
              <a:gd name="connsiteX31" fmla="*/ 3972752 w 7110196"/>
              <a:gd name="connsiteY31" fmla="*/ 1284965 h 4823215"/>
              <a:gd name="connsiteX32" fmla="*/ 4292048 w 7110196"/>
              <a:gd name="connsiteY32" fmla="*/ 1502508 h 4823215"/>
              <a:gd name="connsiteX33" fmla="*/ 4400819 w 7110196"/>
              <a:gd name="connsiteY33" fmla="*/ 1565664 h 4823215"/>
              <a:gd name="connsiteX34" fmla="*/ 4828886 w 7110196"/>
              <a:gd name="connsiteY34" fmla="*/ 1846364 h 4823215"/>
              <a:gd name="connsiteX35" fmla="*/ 5285023 w 7110196"/>
              <a:gd name="connsiteY35" fmla="*/ 1798996 h 4823215"/>
              <a:gd name="connsiteX36" fmla="*/ 5593792 w 7110196"/>
              <a:gd name="connsiteY36" fmla="*/ 1946363 h 4823215"/>
              <a:gd name="connsiteX37" fmla="*/ 5900808 w 7110196"/>
              <a:gd name="connsiteY37" fmla="*/ 2216537 h 4823215"/>
              <a:gd name="connsiteX38" fmla="*/ 6185016 w 7110196"/>
              <a:gd name="connsiteY38" fmla="*/ 2313027 h 4823215"/>
              <a:gd name="connsiteX39" fmla="*/ 6346418 w 7110196"/>
              <a:gd name="connsiteY39" fmla="*/ 2509517 h 4823215"/>
              <a:gd name="connsiteX40" fmla="*/ 6676240 w 7110196"/>
              <a:gd name="connsiteY40" fmla="*/ 2793725 h 4823215"/>
              <a:gd name="connsiteX41" fmla="*/ 7107816 w 7110196"/>
              <a:gd name="connsiteY41" fmla="*/ 3414772 h 4823215"/>
              <a:gd name="connsiteX42" fmla="*/ 7037641 w 7110196"/>
              <a:gd name="connsiteY42" fmla="*/ 3727051 h 4823215"/>
              <a:gd name="connsiteX43" fmla="*/ 6883256 w 7110196"/>
              <a:gd name="connsiteY43" fmla="*/ 3911259 h 4823215"/>
              <a:gd name="connsiteX44" fmla="*/ 6349927 w 7110196"/>
              <a:gd name="connsiteY44" fmla="*/ 4162134 h 4823215"/>
              <a:gd name="connsiteX45" fmla="*/ 6028877 w 7110196"/>
              <a:gd name="connsiteY45" fmla="*/ 4263887 h 4823215"/>
              <a:gd name="connsiteX46" fmla="*/ 5497302 w 7110196"/>
              <a:gd name="connsiteY46" fmla="*/ 4381431 h 4823215"/>
              <a:gd name="connsiteX47" fmla="*/ 5032393 w 7110196"/>
              <a:gd name="connsiteY47" fmla="*/ 4576166 h 4823215"/>
              <a:gd name="connsiteX48" fmla="*/ 4672747 w 7110196"/>
              <a:gd name="connsiteY48" fmla="*/ 4544588 h 4823215"/>
              <a:gd name="connsiteX49" fmla="*/ 4342925 w 7110196"/>
              <a:gd name="connsiteY49" fmla="*/ 4795463 h 4823215"/>
              <a:gd name="connsiteX50" fmla="*/ 4328514 w 7110196"/>
              <a:gd name="connsiteY50" fmla="*/ 4812329 h 4823215"/>
              <a:gd name="connsiteX51" fmla="*/ 0 w 7110196"/>
              <a:gd name="connsiteY51" fmla="*/ 4823215 h 4823215"/>
              <a:gd name="connsiteX52" fmla="*/ 0 w 7110196"/>
              <a:gd name="connsiteY52" fmla="*/ 3759084 h 4823215"/>
              <a:gd name="connsiteX53" fmla="*/ 18179 w 7110196"/>
              <a:gd name="connsiteY53" fmla="*/ 3704901 h 4823215"/>
              <a:gd name="connsiteX54" fmla="*/ 146467 w 7110196"/>
              <a:gd name="connsiteY54" fmla="*/ 3355124 h 4823215"/>
              <a:gd name="connsiteX55" fmla="*/ 262255 w 7110196"/>
              <a:gd name="connsiteY55" fmla="*/ 3172669 h 4823215"/>
              <a:gd name="connsiteX56" fmla="*/ 555236 w 7110196"/>
              <a:gd name="connsiteY56" fmla="*/ 3091968 h 4823215"/>
              <a:gd name="connsiteX57" fmla="*/ 992074 w 7110196"/>
              <a:gd name="connsiteY57" fmla="*/ 2953372 h 4823215"/>
              <a:gd name="connsiteX58" fmla="*/ 1414878 w 7110196"/>
              <a:gd name="connsiteY58" fmla="*/ 2849865 h 4823215"/>
              <a:gd name="connsiteX59" fmla="*/ 1653473 w 7110196"/>
              <a:gd name="connsiteY59" fmla="*/ 2553375 h 4823215"/>
              <a:gd name="connsiteX60" fmla="*/ 1758735 w 7110196"/>
              <a:gd name="connsiteY60" fmla="*/ 2442850 h 4823215"/>
              <a:gd name="connsiteX61" fmla="*/ 1793823 w 7110196"/>
              <a:gd name="connsiteY61" fmla="*/ 2306010 h 4823215"/>
              <a:gd name="connsiteX62" fmla="*/ 1753472 w 7110196"/>
              <a:gd name="connsiteY62" fmla="*/ 2172677 h 4823215"/>
              <a:gd name="connsiteX63" fmla="*/ 1623648 w 7110196"/>
              <a:gd name="connsiteY63" fmla="*/ 2037590 h 4823215"/>
              <a:gd name="connsiteX64" fmla="*/ 1530667 w 7110196"/>
              <a:gd name="connsiteY64" fmla="*/ 1890223 h 4823215"/>
              <a:gd name="connsiteX65" fmla="*/ 1274528 w 7110196"/>
              <a:gd name="connsiteY65" fmla="*/ 1434087 h 4823215"/>
              <a:gd name="connsiteX66" fmla="*/ 1306107 w 7110196"/>
              <a:gd name="connsiteY66" fmla="*/ 1163913 h 4823215"/>
              <a:gd name="connsiteX67" fmla="*/ 1267511 w 7110196"/>
              <a:gd name="connsiteY67" fmla="*/ 874442 h 4823215"/>
              <a:gd name="connsiteX68" fmla="*/ 1434176 w 7110196"/>
              <a:gd name="connsiteY68" fmla="*/ 411288 h 4823215"/>
              <a:gd name="connsiteX69" fmla="*/ 1749963 w 7110196"/>
              <a:gd name="connsiteY69" fmla="*/ 120062 h 4823215"/>
              <a:gd name="connsiteX70" fmla="*/ 2351713 w 7110196"/>
              <a:gd name="connsiteY70" fmla="*/ 765 h 482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110196" h="4823215">
                <a:moveTo>
                  <a:pt x="3465739" y="1363912"/>
                </a:moveTo>
                <a:cubicBezTo>
                  <a:pt x="3456967" y="1370930"/>
                  <a:pt x="3448195" y="1376193"/>
                  <a:pt x="3439423" y="1381455"/>
                </a:cubicBezTo>
                <a:cubicBezTo>
                  <a:pt x="3441178" y="1400753"/>
                  <a:pt x="3442932" y="1418297"/>
                  <a:pt x="3444687" y="1435841"/>
                </a:cubicBezTo>
                <a:cubicBezTo>
                  <a:pt x="3460476" y="1642857"/>
                  <a:pt x="3483283" y="2058643"/>
                  <a:pt x="3188548" y="1891977"/>
                </a:cubicBezTo>
                <a:cubicBezTo>
                  <a:pt x="3158724" y="1876189"/>
                  <a:pt x="3135917" y="1986714"/>
                  <a:pt x="3095566" y="2039345"/>
                </a:cubicBezTo>
                <a:cubicBezTo>
                  <a:pt x="3072760" y="2072678"/>
                  <a:pt x="3039427" y="2137590"/>
                  <a:pt x="2988550" y="2165659"/>
                </a:cubicBezTo>
                <a:cubicBezTo>
                  <a:pt x="2921884" y="2228818"/>
                  <a:pt x="2895568" y="2437588"/>
                  <a:pt x="2932410" y="2449868"/>
                </a:cubicBezTo>
                <a:cubicBezTo>
                  <a:pt x="2997322" y="2472675"/>
                  <a:pt x="3032409" y="2530570"/>
                  <a:pt x="3063988" y="2586709"/>
                </a:cubicBezTo>
                <a:cubicBezTo>
                  <a:pt x="3121882" y="2686708"/>
                  <a:pt x="3160478" y="2797233"/>
                  <a:pt x="3221881" y="2897233"/>
                </a:cubicBezTo>
                <a:cubicBezTo>
                  <a:pt x="3265741" y="2969162"/>
                  <a:pt x="3595562" y="2962145"/>
                  <a:pt x="3674509" y="2921794"/>
                </a:cubicBezTo>
                <a:cubicBezTo>
                  <a:pt x="3730649" y="2893723"/>
                  <a:pt x="3814859" y="2865654"/>
                  <a:pt x="3878016" y="2886707"/>
                </a:cubicBezTo>
                <a:cubicBezTo>
                  <a:pt x="3935911" y="2907758"/>
                  <a:pt x="3981524" y="2972670"/>
                  <a:pt x="4018366" y="3018285"/>
                </a:cubicBezTo>
                <a:cubicBezTo>
                  <a:pt x="4085032" y="3100740"/>
                  <a:pt x="4160470" y="3158634"/>
                  <a:pt x="4249943" y="3218283"/>
                </a:cubicBezTo>
                <a:cubicBezTo>
                  <a:pt x="4309592" y="3258634"/>
                  <a:pt x="4576257" y="3237581"/>
                  <a:pt x="4649940" y="3258634"/>
                </a:cubicBezTo>
                <a:cubicBezTo>
                  <a:pt x="4800816" y="3302492"/>
                  <a:pt x="4941166" y="3328808"/>
                  <a:pt x="5049937" y="3190212"/>
                </a:cubicBezTo>
                <a:cubicBezTo>
                  <a:pt x="5146428" y="3030564"/>
                  <a:pt x="5293795" y="3190212"/>
                  <a:pt x="5448180" y="3130564"/>
                </a:cubicBezTo>
                <a:cubicBezTo>
                  <a:pt x="5439408" y="3134073"/>
                  <a:pt x="5320110" y="3006003"/>
                  <a:pt x="5306075" y="2993723"/>
                </a:cubicBezTo>
                <a:cubicBezTo>
                  <a:pt x="5260462" y="2953372"/>
                  <a:pt x="5104323" y="2835829"/>
                  <a:pt x="5070990" y="2841092"/>
                </a:cubicBezTo>
                <a:cubicBezTo>
                  <a:pt x="5049937" y="2844602"/>
                  <a:pt x="4923622" y="2737585"/>
                  <a:pt x="4860465" y="2663902"/>
                </a:cubicBezTo>
                <a:cubicBezTo>
                  <a:pt x="4786781" y="2576183"/>
                  <a:pt x="4618361" y="2546358"/>
                  <a:pt x="4592046" y="2420044"/>
                </a:cubicBezTo>
                <a:cubicBezTo>
                  <a:pt x="4534152" y="2198992"/>
                  <a:pt x="4351697" y="2262151"/>
                  <a:pt x="4227136" y="2130572"/>
                </a:cubicBezTo>
                <a:cubicBezTo>
                  <a:pt x="4221874" y="2130572"/>
                  <a:pt x="3972752" y="1988469"/>
                  <a:pt x="3974507" y="1983205"/>
                </a:cubicBezTo>
                <a:cubicBezTo>
                  <a:pt x="3809596" y="1860399"/>
                  <a:pt x="3662229" y="1774434"/>
                  <a:pt x="3558721" y="1549875"/>
                </a:cubicBezTo>
                <a:cubicBezTo>
                  <a:pt x="3553458" y="1507770"/>
                  <a:pt x="3469248" y="1413034"/>
                  <a:pt x="3465739" y="1363912"/>
                </a:cubicBezTo>
                <a:close/>
                <a:moveTo>
                  <a:pt x="2351713" y="765"/>
                </a:moveTo>
                <a:cubicBezTo>
                  <a:pt x="2685043" y="13046"/>
                  <a:pt x="2916621" y="127080"/>
                  <a:pt x="3004339" y="170939"/>
                </a:cubicBezTo>
                <a:cubicBezTo>
                  <a:pt x="3114865" y="216554"/>
                  <a:pt x="3265741" y="358657"/>
                  <a:pt x="3316617" y="481463"/>
                </a:cubicBezTo>
                <a:cubicBezTo>
                  <a:pt x="3342933" y="560410"/>
                  <a:pt x="3453458" y="695496"/>
                  <a:pt x="3453458" y="877951"/>
                </a:cubicBezTo>
                <a:cubicBezTo>
                  <a:pt x="3449950" y="923565"/>
                  <a:pt x="3444687" y="969178"/>
                  <a:pt x="3439423" y="1013037"/>
                </a:cubicBezTo>
                <a:cubicBezTo>
                  <a:pt x="3481528" y="1037600"/>
                  <a:pt x="3523633" y="1060405"/>
                  <a:pt x="3565738" y="1084967"/>
                </a:cubicBezTo>
                <a:cubicBezTo>
                  <a:pt x="3665737" y="1114791"/>
                  <a:pt x="3727140" y="1134089"/>
                  <a:pt x="3821877" y="1230579"/>
                </a:cubicBezTo>
                <a:cubicBezTo>
                  <a:pt x="3856964" y="1262158"/>
                  <a:pt x="3934156" y="1281456"/>
                  <a:pt x="3972752" y="1284965"/>
                </a:cubicBezTo>
                <a:cubicBezTo>
                  <a:pt x="4107839" y="1309526"/>
                  <a:pt x="4151699" y="1414788"/>
                  <a:pt x="4292048" y="1502508"/>
                </a:cubicBezTo>
                <a:cubicBezTo>
                  <a:pt x="4328890" y="1521806"/>
                  <a:pt x="4363977" y="1544612"/>
                  <a:pt x="4400819" y="1565664"/>
                </a:cubicBezTo>
                <a:cubicBezTo>
                  <a:pt x="4555204" y="1616541"/>
                  <a:pt x="4778009" y="1828820"/>
                  <a:pt x="4828886" y="1846364"/>
                </a:cubicBezTo>
                <a:cubicBezTo>
                  <a:pt x="4988534" y="1891977"/>
                  <a:pt x="5142919" y="1918293"/>
                  <a:pt x="5285023" y="1798996"/>
                </a:cubicBezTo>
                <a:cubicBezTo>
                  <a:pt x="5451688" y="1679698"/>
                  <a:pt x="5574494" y="1939345"/>
                  <a:pt x="5593792" y="1946363"/>
                </a:cubicBezTo>
                <a:cubicBezTo>
                  <a:pt x="5732388" y="1998994"/>
                  <a:pt x="5793791" y="2125309"/>
                  <a:pt x="5900808" y="2216537"/>
                </a:cubicBezTo>
                <a:cubicBezTo>
                  <a:pt x="5981509" y="2284957"/>
                  <a:pt x="6090280" y="2276186"/>
                  <a:pt x="6185016" y="2313027"/>
                </a:cubicBezTo>
                <a:cubicBezTo>
                  <a:pt x="6274489" y="2348115"/>
                  <a:pt x="6316594" y="2425307"/>
                  <a:pt x="6346418" y="2509517"/>
                </a:cubicBezTo>
                <a:cubicBezTo>
                  <a:pt x="6406067" y="2677936"/>
                  <a:pt x="6541153" y="2706006"/>
                  <a:pt x="6676240" y="2793725"/>
                </a:cubicBezTo>
                <a:cubicBezTo>
                  <a:pt x="6876238" y="2925303"/>
                  <a:pt x="7083254" y="3167406"/>
                  <a:pt x="7107816" y="3414772"/>
                </a:cubicBezTo>
                <a:cubicBezTo>
                  <a:pt x="7118342" y="3523543"/>
                  <a:pt x="7093781" y="3634069"/>
                  <a:pt x="7037641" y="3727051"/>
                </a:cubicBezTo>
                <a:cubicBezTo>
                  <a:pt x="6997290" y="3795471"/>
                  <a:pt x="6946413" y="3863892"/>
                  <a:pt x="6883256" y="3911259"/>
                </a:cubicBezTo>
                <a:cubicBezTo>
                  <a:pt x="6807818" y="3965645"/>
                  <a:pt x="6449926" y="4125293"/>
                  <a:pt x="6349927" y="4162134"/>
                </a:cubicBezTo>
                <a:cubicBezTo>
                  <a:pt x="6244665" y="4200730"/>
                  <a:pt x="6135893" y="4230554"/>
                  <a:pt x="6028877" y="4263887"/>
                </a:cubicBezTo>
                <a:cubicBezTo>
                  <a:pt x="5965719" y="4283185"/>
                  <a:pt x="5567477" y="4365642"/>
                  <a:pt x="5497302" y="4381431"/>
                </a:cubicBezTo>
                <a:cubicBezTo>
                  <a:pt x="5427127" y="4397220"/>
                  <a:pt x="5132393" y="4553360"/>
                  <a:pt x="5032393" y="4576166"/>
                </a:cubicBezTo>
                <a:cubicBezTo>
                  <a:pt x="4949938" y="4595464"/>
                  <a:pt x="4713098" y="4534061"/>
                  <a:pt x="4672747" y="4544588"/>
                </a:cubicBezTo>
                <a:cubicBezTo>
                  <a:pt x="4528889" y="4583184"/>
                  <a:pt x="4444679" y="4697217"/>
                  <a:pt x="4342925" y="4795463"/>
                </a:cubicBezTo>
                <a:lnTo>
                  <a:pt x="4328514" y="4812329"/>
                </a:lnTo>
                <a:lnTo>
                  <a:pt x="0" y="4823215"/>
                </a:lnTo>
                <a:lnTo>
                  <a:pt x="0" y="3759084"/>
                </a:lnTo>
                <a:lnTo>
                  <a:pt x="18179" y="3704901"/>
                </a:lnTo>
                <a:cubicBezTo>
                  <a:pt x="65328" y="3565648"/>
                  <a:pt x="119275" y="3412141"/>
                  <a:pt x="146467" y="3355124"/>
                </a:cubicBezTo>
                <a:cubicBezTo>
                  <a:pt x="169274" y="3307755"/>
                  <a:pt x="197344" y="3220036"/>
                  <a:pt x="262255" y="3172669"/>
                </a:cubicBezTo>
                <a:cubicBezTo>
                  <a:pt x="307869" y="3141091"/>
                  <a:pt x="509622" y="3120038"/>
                  <a:pt x="555236" y="3091968"/>
                </a:cubicBezTo>
                <a:cubicBezTo>
                  <a:pt x="674533" y="3020039"/>
                  <a:pt x="939443" y="2981443"/>
                  <a:pt x="992074" y="2953372"/>
                </a:cubicBezTo>
                <a:cubicBezTo>
                  <a:pt x="1079793" y="2904251"/>
                  <a:pt x="1337686" y="2913023"/>
                  <a:pt x="1414878" y="2849865"/>
                </a:cubicBezTo>
                <a:cubicBezTo>
                  <a:pt x="1521895" y="2763900"/>
                  <a:pt x="1576280" y="2581446"/>
                  <a:pt x="1653473" y="2553375"/>
                </a:cubicBezTo>
                <a:cubicBezTo>
                  <a:pt x="1693823" y="2539340"/>
                  <a:pt x="1695578" y="2477938"/>
                  <a:pt x="1758735" y="2442850"/>
                </a:cubicBezTo>
                <a:cubicBezTo>
                  <a:pt x="1799085" y="2400746"/>
                  <a:pt x="1786805" y="2393729"/>
                  <a:pt x="1793823" y="2306010"/>
                </a:cubicBezTo>
                <a:cubicBezTo>
                  <a:pt x="1795576" y="2246361"/>
                  <a:pt x="1767507" y="2197239"/>
                  <a:pt x="1753472" y="2172677"/>
                </a:cubicBezTo>
                <a:cubicBezTo>
                  <a:pt x="1725402" y="2130572"/>
                  <a:pt x="1720139" y="2132326"/>
                  <a:pt x="1623648" y="2037590"/>
                </a:cubicBezTo>
                <a:cubicBezTo>
                  <a:pt x="1583298" y="1984959"/>
                  <a:pt x="1560491" y="1874434"/>
                  <a:pt x="1530667" y="1890223"/>
                </a:cubicBezTo>
                <a:cubicBezTo>
                  <a:pt x="1235932" y="2058643"/>
                  <a:pt x="1258739" y="1641102"/>
                  <a:pt x="1274528" y="1434087"/>
                </a:cubicBezTo>
                <a:cubicBezTo>
                  <a:pt x="1279791" y="1363912"/>
                  <a:pt x="1304352" y="1181457"/>
                  <a:pt x="1306107" y="1163913"/>
                </a:cubicBezTo>
                <a:cubicBezTo>
                  <a:pt x="1286809" y="1070933"/>
                  <a:pt x="1274528" y="972687"/>
                  <a:pt x="1267511" y="874442"/>
                </a:cubicBezTo>
                <a:cubicBezTo>
                  <a:pt x="1267511" y="674444"/>
                  <a:pt x="1393825" y="483217"/>
                  <a:pt x="1434176" y="411288"/>
                </a:cubicBezTo>
                <a:cubicBezTo>
                  <a:pt x="1492070" y="313043"/>
                  <a:pt x="1679788" y="165676"/>
                  <a:pt x="1749963" y="120062"/>
                </a:cubicBezTo>
                <a:cubicBezTo>
                  <a:pt x="1839436" y="60414"/>
                  <a:pt x="2141188" y="-8007"/>
                  <a:pt x="2351713" y="7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90" r:id="rId8"/>
    <p:sldLayoutId id="2147483680" r:id="rId9"/>
    <p:sldLayoutId id="2147483692" r:id="rId10"/>
    <p:sldLayoutId id="2147483682" r:id="rId11"/>
    <p:sldLayoutId id="2147483683" r:id="rId12"/>
    <p:sldLayoutId id="2147483684" r:id="rId13"/>
    <p:sldLayoutId id="2147483691" r:id="rId14"/>
    <p:sldLayoutId id="2147483686" r:id="rId15"/>
    <p:sldLayoutId id="2147483689" r:id="rId16"/>
    <p:sldLayoutId id="2147483687" r:id="rId17"/>
    <p:sldLayoutId id="2147483688" r:id="rId18"/>
    <p:sldLayoutId id="2147483671" r:id="rId19"/>
    <p:sldLayoutId id="214748367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pt_hel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E6D024A9-9F15-43B2-BDA8-B46336787D62}"/>
              </a:ext>
            </a:extLst>
          </p:cNvPr>
          <p:cNvSpPr txBox="1"/>
          <p:nvPr/>
        </p:nvSpPr>
        <p:spPr>
          <a:xfrm>
            <a:off x="-1" y="6467568"/>
            <a:ext cx="12190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358D0-452F-4AC8-9FF4-CE05F01FDD15}"/>
              </a:ext>
            </a:extLst>
          </p:cNvPr>
          <p:cNvSpPr txBox="1"/>
          <p:nvPr/>
        </p:nvSpPr>
        <p:spPr>
          <a:xfrm>
            <a:off x="620716" y="438169"/>
            <a:ext cx="5837228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Free 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Veterans Day</a:t>
            </a:r>
          </a:p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PPT Templates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867C4-1759-43FC-889C-5E80654EB3E3}"/>
              </a:ext>
            </a:extLst>
          </p:cNvPr>
          <p:cNvSpPr txBox="1"/>
          <p:nvPr/>
        </p:nvSpPr>
        <p:spPr>
          <a:xfrm>
            <a:off x="620716" y="3045124"/>
            <a:ext cx="58371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4" y="3782884"/>
            <a:ext cx="3118110" cy="1524003"/>
          </a:xfrm>
          <a:prstGeom prst="rect">
            <a:avLst/>
          </a:prstGeom>
        </p:spPr>
      </p:pic>
      <p:sp>
        <p:nvSpPr>
          <p:cNvPr id="17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-533150" y="5387992"/>
            <a:ext cx="3782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PPT Help 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https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  <a:hlinkClick r:id="rId4"/>
              </a:rPr>
              <a:t>://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t.me/ppt_help</a:t>
            </a:r>
            <a:r>
              <a:rPr lang="en-US" altLang="ko-KR" sz="1600" dirty="0" smtClean="0">
                <a:solidFill>
                  <a:schemeClr val="bg1"/>
                </a:solidFill>
                <a:cs typeface="Arial" pitchFamily="34" charset="0"/>
              </a:rPr>
              <a:t> 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34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F713E4-39DF-4462-B6CC-C97C1480DCC6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3D2225F5-EFDC-412C-8A74-4BAC203FCFBD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6E4902E1-B2BC-4FC9-8423-AE1A4F6B6EE7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8BF966BD-A30B-42DA-83A5-737F3A7F2E25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77D37BD-E4E7-4F7C-B716-BCF4D2FF0330}"/>
              </a:ext>
            </a:extLst>
          </p:cNvPr>
          <p:cNvGrpSpPr/>
          <p:nvPr/>
        </p:nvGrpSpPr>
        <p:grpSpPr>
          <a:xfrm>
            <a:off x="1002011" y="1708612"/>
            <a:ext cx="4494166" cy="4507575"/>
            <a:chOff x="7079031" y="1626040"/>
            <a:chExt cx="4494166" cy="45075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D97533F-E77E-4541-83AD-F5D30D05EDCA}"/>
                </a:ext>
              </a:extLst>
            </p:cNvPr>
            <p:cNvSpPr/>
            <p:nvPr/>
          </p:nvSpPr>
          <p:spPr>
            <a:xfrm>
              <a:off x="7079031" y="1638751"/>
              <a:ext cx="4494166" cy="4494165"/>
            </a:xfrm>
            <a:custGeom>
              <a:avLst/>
              <a:gdLst>
                <a:gd name="connsiteX0" fmla="*/ 3244598 w 3244598"/>
                <a:gd name="connsiteY0" fmla="*/ 1622299 h 3244598"/>
                <a:gd name="connsiteX1" fmla="*/ 1622299 w 3244598"/>
                <a:gd name="connsiteY1" fmla="*/ 3244598 h 3244598"/>
                <a:gd name="connsiteX2" fmla="*/ 0 w 3244598"/>
                <a:gd name="connsiteY2" fmla="*/ 1622299 h 3244598"/>
                <a:gd name="connsiteX3" fmla="*/ 1622299 w 3244598"/>
                <a:gd name="connsiteY3" fmla="*/ 0 h 3244598"/>
                <a:gd name="connsiteX4" fmla="*/ 3244598 w 3244598"/>
                <a:gd name="connsiteY4" fmla="*/ 1622299 h 32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4598" h="3244598">
                  <a:moveTo>
                    <a:pt x="3244598" y="1622299"/>
                  </a:moveTo>
                  <a:cubicBezTo>
                    <a:pt x="3244598" y="2518270"/>
                    <a:pt x="2518270" y="3244598"/>
                    <a:pt x="1622299" y="3244598"/>
                  </a:cubicBezTo>
                  <a:cubicBezTo>
                    <a:pt x="726328" y="3244598"/>
                    <a:pt x="0" y="2518270"/>
                    <a:pt x="0" y="1622299"/>
                  </a:cubicBezTo>
                  <a:cubicBezTo>
                    <a:pt x="0" y="726328"/>
                    <a:pt x="726328" y="0"/>
                    <a:pt x="1622299" y="0"/>
                  </a:cubicBezTo>
                  <a:cubicBezTo>
                    <a:pt x="2518270" y="0"/>
                    <a:pt x="3244598" y="726328"/>
                    <a:pt x="3244598" y="1622299"/>
                  </a:cubicBezTo>
                  <a:close/>
                </a:path>
              </a:pathLst>
            </a:custGeom>
            <a:solidFill>
              <a:schemeClr val="accent3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940FA91-5931-4942-BEED-E07708F5B803}"/>
                </a:ext>
              </a:extLst>
            </p:cNvPr>
            <p:cNvSpPr/>
            <p:nvPr/>
          </p:nvSpPr>
          <p:spPr>
            <a:xfrm>
              <a:off x="8440434" y="5713954"/>
              <a:ext cx="1590511" cy="418962"/>
            </a:xfrm>
            <a:custGeom>
              <a:avLst/>
              <a:gdLst>
                <a:gd name="connsiteX0" fmla="*/ 59267 w 1647045"/>
                <a:gd name="connsiteY0" fmla="*/ 0 h 418962"/>
                <a:gd name="connsiteX1" fmla="*/ 1576084 w 1647045"/>
                <a:gd name="connsiteY1" fmla="*/ 0 h 418962"/>
                <a:gd name="connsiteX2" fmla="*/ 1647045 w 1647045"/>
                <a:gd name="connsiteY2" fmla="*/ 283844 h 418962"/>
                <a:gd name="connsiteX3" fmla="*/ 1553895 w 1647045"/>
                <a:gd name="connsiteY3" fmla="*/ 317938 h 418962"/>
                <a:gd name="connsiteX4" fmla="*/ 885681 w 1647045"/>
                <a:gd name="connsiteY4" fmla="*/ 418962 h 418962"/>
                <a:gd name="connsiteX5" fmla="*/ 11015 w 1647045"/>
                <a:gd name="connsiteY5" fmla="*/ 242375 h 418962"/>
                <a:gd name="connsiteX6" fmla="*/ 0 w 1647045"/>
                <a:gd name="connsiteY6" fmla="*/ 237069 h 41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7045" h="418962">
                  <a:moveTo>
                    <a:pt x="59267" y="0"/>
                  </a:moveTo>
                  <a:lnTo>
                    <a:pt x="1576084" y="0"/>
                  </a:lnTo>
                  <a:lnTo>
                    <a:pt x="1647045" y="283844"/>
                  </a:lnTo>
                  <a:lnTo>
                    <a:pt x="1553895" y="317938"/>
                  </a:lnTo>
                  <a:cubicBezTo>
                    <a:pt x="1342806" y="383593"/>
                    <a:pt x="1118374" y="418962"/>
                    <a:pt x="885681" y="418962"/>
                  </a:cubicBezTo>
                  <a:cubicBezTo>
                    <a:pt x="575424" y="418962"/>
                    <a:pt x="279852" y="356084"/>
                    <a:pt x="11015" y="242375"/>
                  </a:cubicBezTo>
                  <a:lnTo>
                    <a:pt x="0" y="237069"/>
                  </a:lnTo>
                  <a:close/>
                </a:path>
              </a:pathLst>
            </a:custGeom>
            <a:solidFill>
              <a:schemeClr val="tx1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0A3D35-9158-4D16-8731-8C982DD44946}"/>
                </a:ext>
              </a:extLst>
            </p:cNvPr>
            <p:cNvSpPr/>
            <p:nvPr/>
          </p:nvSpPr>
          <p:spPr>
            <a:xfrm>
              <a:off x="7900140" y="3713057"/>
              <a:ext cx="2897537" cy="2420558"/>
            </a:xfrm>
            <a:custGeom>
              <a:avLst/>
              <a:gdLst>
                <a:gd name="connsiteX0" fmla="*/ 2077777 w 2091899"/>
                <a:gd name="connsiteY0" fmla="*/ 1282655 h 1747541"/>
                <a:gd name="connsiteX1" fmla="*/ 2072690 w 2091899"/>
                <a:gd name="connsiteY1" fmla="*/ 1275830 h 1747541"/>
                <a:gd name="connsiteX2" fmla="*/ 2076734 w 2091899"/>
                <a:gd name="connsiteY2" fmla="*/ 1275135 h 1747541"/>
                <a:gd name="connsiteX3" fmla="*/ 2075818 w 2091899"/>
                <a:gd name="connsiteY3" fmla="*/ 1259275 h 1747541"/>
                <a:gd name="connsiteX4" fmla="*/ 2012691 w 2091899"/>
                <a:gd name="connsiteY4" fmla="*/ 1066104 h 1747541"/>
                <a:gd name="connsiteX5" fmla="*/ 1987479 w 2091899"/>
                <a:gd name="connsiteY5" fmla="*/ 1004399 h 1747541"/>
                <a:gd name="connsiteX6" fmla="*/ 1986910 w 2091899"/>
                <a:gd name="connsiteY6" fmla="*/ 1003641 h 1747541"/>
                <a:gd name="connsiteX7" fmla="*/ 1983656 w 2091899"/>
                <a:gd name="connsiteY7" fmla="*/ 994194 h 1747541"/>
                <a:gd name="connsiteX8" fmla="*/ 1853833 w 2091899"/>
                <a:gd name="connsiteY8" fmla="*/ 608990 h 1747541"/>
                <a:gd name="connsiteX9" fmla="*/ 1840279 w 2091899"/>
                <a:gd name="connsiteY9" fmla="*/ 570192 h 1747541"/>
                <a:gd name="connsiteX10" fmla="*/ 1808589 w 2091899"/>
                <a:gd name="connsiteY10" fmla="*/ 549624 h 1747541"/>
                <a:gd name="connsiteX11" fmla="*/ 1624391 w 2091899"/>
                <a:gd name="connsiteY11" fmla="*/ 476292 h 1747541"/>
                <a:gd name="connsiteX12" fmla="*/ 1513715 w 2091899"/>
                <a:gd name="connsiteY12" fmla="*/ 442707 h 1747541"/>
                <a:gd name="connsiteX13" fmla="*/ 1491503 w 2091899"/>
                <a:gd name="connsiteY13" fmla="*/ 398063 h 1747541"/>
                <a:gd name="connsiteX14" fmla="*/ 1474948 w 2091899"/>
                <a:gd name="connsiteY14" fmla="*/ 355031 h 1747541"/>
                <a:gd name="connsiteX15" fmla="*/ 1434475 w 2091899"/>
                <a:gd name="connsiteY15" fmla="*/ 334873 h 1747541"/>
                <a:gd name="connsiteX16" fmla="*/ 1221715 w 2091899"/>
                <a:gd name="connsiteY16" fmla="*/ 273580 h 1747541"/>
                <a:gd name="connsiteX17" fmla="*/ 1042036 w 2091899"/>
                <a:gd name="connsiteY17" fmla="*/ 251874 h 1747541"/>
                <a:gd name="connsiteX18" fmla="*/ 1018371 w 2091899"/>
                <a:gd name="connsiteY18" fmla="*/ 252822 h 1747541"/>
                <a:gd name="connsiteX19" fmla="*/ 1022857 w 2091899"/>
                <a:gd name="connsiteY19" fmla="*/ 251021 h 1747541"/>
                <a:gd name="connsiteX20" fmla="*/ 999067 w 2091899"/>
                <a:gd name="connsiteY20" fmla="*/ 249283 h 1747541"/>
                <a:gd name="connsiteX21" fmla="*/ 969178 w 2091899"/>
                <a:gd name="connsiteY21" fmla="*/ 248841 h 1747541"/>
                <a:gd name="connsiteX22" fmla="*/ 957203 w 2091899"/>
                <a:gd name="connsiteY22" fmla="*/ 260152 h 1747541"/>
                <a:gd name="connsiteX23" fmla="*/ 947978 w 2091899"/>
                <a:gd name="connsiteY23" fmla="*/ 397779 h 1747541"/>
                <a:gd name="connsiteX24" fmla="*/ 947946 w 2091899"/>
                <a:gd name="connsiteY24" fmla="*/ 398126 h 1747541"/>
                <a:gd name="connsiteX25" fmla="*/ 947630 w 2091899"/>
                <a:gd name="connsiteY25" fmla="*/ 397305 h 1747541"/>
                <a:gd name="connsiteX26" fmla="*/ 930379 w 2091899"/>
                <a:gd name="connsiteY26" fmla="*/ 654108 h 1747541"/>
                <a:gd name="connsiteX27" fmla="*/ 940616 w 2091899"/>
                <a:gd name="connsiteY27" fmla="*/ 649779 h 1747541"/>
                <a:gd name="connsiteX28" fmla="*/ 1007186 w 2091899"/>
                <a:gd name="connsiteY28" fmla="*/ 653286 h 1747541"/>
                <a:gd name="connsiteX29" fmla="*/ 1112460 w 2091899"/>
                <a:gd name="connsiteY29" fmla="*/ 659984 h 1747541"/>
                <a:gd name="connsiteX30" fmla="*/ 1147309 w 2091899"/>
                <a:gd name="connsiteY30" fmla="*/ 664566 h 1747541"/>
                <a:gd name="connsiteX31" fmla="*/ 1379026 w 2091899"/>
                <a:gd name="connsiteY31" fmla="*/ 726207 h 1747541"/>
                <a:gd name="connsiteX32" fmla="*/ 1450430 w 2091899"/>
                <a:gd name="connsiteY32" fmla="*/ 757549 h 1747541"/>
                <a:gd name="connsiteX33" fmla="*/ 1457729 w 2091899"/>
                <a:gd name="connsiteY33" fmla="*/ 763615 h 1747541"/>
                <a:gd name="connsiteX34" fmla="*/ 1456180 w 2091899"/>
                <a:gd name="connsiteY34" fmla="*/ 762446 h 1747541"/>
                <a:gd name="connsiteX35" fmla="*/ 1416023 w 2091899"/>
                <a:gd name="connsiteY35" fmla="*/ 741720 h 1747541"/>
                <a:gd name="connsiteX36" fmla="*/ 1153154 w 2091899"/>
                <a:gd name="connsiteY36" fmla="*/ 668862 h 1747541"/>
                <a:gd name="connsiteX37" fmla="*/ 1136030 w 2091899"/>
                <a:gd name="connsiteY37" fmla="*/ 665197 h 1747541"/>
                <a:gd name="connsiteX38" fmla="*/ 957551 w 2091899"/>
                <a:gd name="connsiteY38" fmla="*/ 653476 h 1747541"/>
                <a:gd name="connsiteX39" fmla="*/ 928863 w 2091899"/>
                <a:gd name="connsiteY39" fmla="*/ 661343 h 1747541"/>
                <a:gd name="connsiteX40" fmla="*/ 949621 w 2091899"/>
                <a:gd name="connsiteY40" fmla="*/ 343309 h 1747541"/>
                <a:gd name="connsiteX41" fmla="*/ 949652 w 2091899"/>
                <a:gd name="connsiteY41" fmla="*/ 342867 h 1747541"/>
                <a:gd name="connsiteX42" fmla="*/ 952022 w 2091899"/>
                <a:gd name="connsiteY42" fmla="*/ 306407 h 1747541"/>
                <a:gd name="connsiteX43" fmla="*/ 952433 w 2091899"/>
                <a:gd name="connsiteY43" fmla="*/ 299993 h 1747541"/>
                <a:gd name="connsiteX44" fmla="*/ 972021 w 2091899"/>
                <a:gd name="connsiteY44" fmla="*/ 0 h 1747541"/>
                <a:gd name="connsiteX45" fmla="*/ 970726 w 2091899"/>
                <a:gd name="connsiteY45" fmla="*/ 379 h 1747541"/>
                <a:gd name="connsiteX46" fmla="*/ 965608 w 2091899"/>
                <a:gd name="connsiteY46" fmla="*/ 12480 h 1747541"/>
                <a:gd name="connsiteX47" fmla="*/ 955529 w 2091899"/>
                <a:gd name="connsiteY47" fmla="*/ 170896 h 1747541"/>
                <a:gd name="connsiteX48" fmla="*/ 945956 w 2091899"/>
                <a:gd name="connsiteY48" fmla="*/ 175888 h 1747541"/>
                <a:gd name="connsiteX49" fmla="*/ 893887 w 2091899"/>
                <a:gd name="connsiteY49" fmla="*/ 136079 h 1747541"/>
                <a:gd name="connsiteX50" fmla="*/ 792658 w 2091899"/>
                <a:gd name="connsiteY50" fmla="*/ 13870 h 1747541"/>
                <a:gd name="connsiteX51" fmla="*/ 780841 w 2091899"/>
                <a:gd name="connsiteY51" fmla="*/ 1295 h 1747541"/>
                <a:gd name="connsiteX52" fmla="*/ 770952 w 2091899"/>
                <a:gd name="connsiteY52" fmla="*/ 8278 h 1747541"/>
                <a:gd name="connsiteX53" fmla="*/ 741948 w 2091899"/>
                <a:gd name="connsiteY53" fmla="*/ 42779 h 1747541"/>
                <a:gd name="connsiteX54" fmla="*/ 725139 w 2091899"/>
                <a:gd name="connsiteY54" fmla="*/ 52384 h 1747541"/>
                <a:gd name="connsiteX55" fmla="*/ 710637 w 2091899"/>
                <a:gd name="connsiteY55" fmla="*/ 55670 h 1747541"/>
                <a:gd name="connsiteX56" fmla="*/ 579329 w 2091899"/>
                <a:gd name="connsiteY56" fmla="*/ 87360 h 1747541"/>
                <a:gd name="connsiteX57" fmla="*/ 400882 w 2091899"/>
                <a:gd name="connsiteY57" fmla="*/ 153488 h 1747541"/>
                <a:gd name="connsiteX58" fmla="*/ 267773 w 2091899"/>
                <a:gd name="connsiteY58" fmla="*/ 260025 h 1747541"/>
                <a:gd name="connsiteX59" fmla="*/ 176369 w 2091899"/>
                <a:gd name="connsiteY59" fmla="*/ 425077 h 1747541"/>
                <a:gd name="connsiteX60" fmla="*/ 102500 w 2091899"/>
                <a:gd name="connsiteY60" fmla="*/ 641375 h 1747541"/>
                <a:gd name="connsiteX61" fmla="*/ 59658 w 2091899"/>
                <a:gd name="connsiteY61" fmla="*/ 752052 h 1747541"/>
                <a:gd name="connsiteX62" fmla="*/ 2566 w 2091899"/>
                <a:gd name="connsiteY62" fmla="*/ 878652 h 1747541"/>
                <a:gd name="connsiteX63" fmla="*/ 6578 w 2091899"/>
                <a:gd name="connsiteY63" fmla="*/ 898083 h 1747541"/>
                <a:gd name="connsiteX64" fmla="*/ 181329 w 2091899"/>
                <a:gd name="connsiteY64" fmla="*/ 1006706 h 1747541"/>
                <a:gd name="connsiteX65" fmla="*/ 196463 w 2091899"/>
                <a:gd name="connsiteY65" fmla="*/ 1010150 h 1747541"/>
                <a:gd name="connsiteX66" fmla="*/ 205626 w 2091899"/>
                <a:gd name="connsiteY66" fmla="*/ 976185 h 1747541"/>
                <a:gd name="connsiteX67" fmla="*/ 227869 w 2091899"/>
                <a:gd name="connsiteY67" fmla="*/ 958113 h 1747541"/>
                <a:gd name="connsiteX68" fmla="*/ 274408 w 2091899"/>
                <a:gd name="connsiteY68" fmla="*/ 960103 h 1747541"/>
                <a:gd name="connsiteX69" fmla="*/ 435920 w 2091899"/>
                <a:gd name="connsiteY69" fmla="*/ 1015205 h 1747541"/>
                <a:gd name="connsiteX70" fmla="*/ 440375 w 2091899"/>
                <a:gd name="connsiteY70" fmla="*/ 1018743 h 1747541"/>
                <a:gd name="connsiteX71" fmla="*/ 216652 w 2091899"/>
                <a:gd name="connsiteY71" fmla="*/ 961652 h 1747541"/>
                <a:gd name="connsiteX72" fmla="*/ 207901 w 2091899"/>
                <a:gd name="connsiteY72" fmla="*/ 968097 h 1747541"/>
                <a:gd name="connsiteX73" fmla="*/ 197474 w 2091899"/>
                <a:gd name="connsiteY73" fmla="*/ 1017290 h 1747541"/>
                <a:gd name="connsiteX74" fmla="*/ 173083 w 2091899"/>
                <a:gd name="connsiteY74" fmla="*/ 1162531 h 1747541"/>
                <a:gd name="connsiteX75" fmla="*/ 205847 w 2091899"/>
                <a:gd name="connsiteY75" fmla="*/ 1304519 h 1747541"/>
                <a:gd name="connsiteX76" fmla="*/ 273776 w 2091899"/>
                <a:gd name="connsiteY76" fmla="*/ 1378830 h 1747541"/>
                <a:gd name="connsiteX77" fmla="*/ 418164 w 2091899"/>
                <a:gd name="connsiteY77" fmla="*/ 1495099 h 1747541"/>
                <a:gd name="connsiteX78" fmla="*/ 375290 w 2091899"/>
                <a:gd name="connsiteY78" fmla="*/ 1554149 h 1747541"/>
                <a:gd name="connsiteX79" fmla="*/ 354058 w 2091899"/>
                <a:gd name="connsiteY79" fmla="*/ 1598003 h 1747541"/>
                <a:gd name="connsiteX80" fmla="*/ 685899 w 2091899"/>
                <a:gd name="connsiteY80" fmla="*/ 1709975 h 1747541"/>
                <a:gd name="connsiteX81" fmla="*/ 646342 w 2091899"/>
                <a:gd name="connsiteY81" fmla="*/ 1665616 h 1747541"/>
                <a:gd name="connsiteX82" fmla="*/ 642487 w 2091899"/>
                <a:gd name="connsiteY82" fmla="*/ 1651240 h 1747541"/>
                <a:gd name="connsiteX83" fmla="*/ 642487 w 2091899"/>
                <a:gd name="connsiteY83" fmla="*/ 1651240 h 1747541"/>
                <a:gd name="connsiteX84" fmla="*/ 642487 w 2091899"/>
                <a:gd name="connsiteY84" fmla="*/ 1651240 h 1747541"/>
                <a:gd name="connsiteX85" fmla="*/ 643435 w 2091899"/>
                <a:gd name="connsiteY85" fmla="*/ 1643784 h 1747541"/>
                <a:gd name="connsiteX86" fmla="*/ 755913 w 2091899"/>
                <a:gd name="connsiteY86" fmla="*/ 1507958 h 1747541"/>
                <a:gd name="connsiteX87" fmla="*/ 755913 w 2091899"/>
                <a:gd name="connsiteY87" fmla="*/ 1507958 h 1747541"/>
                <a:gd name="connsiteX88" fmla="*/ 755913 w 2091899"/>
                <a:gd name="connsiteY88" fmla="*/ 1507958 h 1747541"/>
                <a:gd name="connsiteX89" fmla="*/ 793511 w 2091899"/>
                <a:gd name="connsiteY89" fmla="*/ 1515382 h 1747541"/>
                <a:gd name="connsiteX90" fmla="*/ 829118 w 2091899"/>
                <a:gd name="connsiteY90" fmla="*/ 1522965 h 1747541"/>
                <a:gd name="connsiteX91" fmla="*/ 881945 w 2091899"/>
                <a:gd name="connsiteY91" fmla="*/ 1516994 h 1747541"/>
                <a:gd name="connsiteX92" fmla="*/ 930727 w 2091899"/>
                <a:gd name="connsiteY92" fmla="*/ 1535445 h 1747541"/>
                <a:gd name="connsiteX93" fmla="*/ 930727 w 2091899"/>
                <a:gd name="connsiteY93" fmla="*/ 1535445 h 1747541"/>
                <a:gd name="connsiteX94" fmla="*/ 1038971 w 2091899"/>
                <a:gd name="connsiteY94" fmla="*/ 1623847 h 1747541"/>
                <a:gd name="connsiteX95" fmla="*/ 1070502 w 2091899"/>
                <a:gd name="connsiteY95" fmla="*/ 1665963 h 1747541"/>
                <a:gd name="connsiteX96" fmla="*/ 1074799 w 2091899"/>
                <a:gd name="connsiteY96" fmla="*/ 1678570 h 1747541"/>
                <a:gd name="connsiteX97" fmla="*/ 1056158 w 2091899"/>
                <a:gd name="connsiteY97" fmla="*/ 1696294 h 1747541"/>
                <a:gd name="connsiteX98" fmla="*/ 1047407 w 2091899"/>
                <a:gd name="connsiteY98" fmla="*/ 1703846 h 1747541"/>
                <a:gd name="connsiteX99" fmla="*/ 1042446 w 2091899"/>
                <a:gd name="connsiteY99" fmla="*/ 1705678 h 1747541"/>
                <a:gd name="connsiteX100" fmla="*/ 1050408 w 2091899"/>
                <a:gd name="connsiteY100" fmla="*/ 1722771 h 1747541"/>
                <a:gd name="connsiteX101" fmla="*/ 1040582 w 2091899"/>
                <a:gd name="connsiteY101" fmla="*/ 1737652 h 1747541"/>
                <a:gd name="connsiteX102" fmla="*/ 1045290 w 2091899"/>
                <a:gd name="connsiteY102" fmla="*/ 1737557 h 1747541"/>
                <a:gd name="connsiteX103" fmla="*/ 1035906 w 2091899"/>
                <a:gd name="connsiteY103" fmla="*/ 1747541 h 1747541"/>
                <a:gd name="connsiteX104" fmla="*/ 1047754 w 2091899"/>
                <a:gd name="connsiteY104" fmla="*/ 1747541 h 1747541"/>
                <a:gd name="connsiteX105" fmla="*/ 1218682 w 2091899"/>
                <a:gd name="connsiteY105" fmla="*/ 1736767 h 1747541"/>
                <a:gd name="connsiteX106" fmla="*/ 1332961 w 2091899"/>
                <a:gd name="connsiteY106" fmla="*/ 1719169 h 1747541"/>
                <a:gd name="connsiteX107" fmla="*/ 1332961 w 2091899"/>
                <a:gd name="connsiteY107" fmla="*/ 1719169 h 1747541"/>
                <a:gd name="connsiteX108" fmla="*/ 1332961 w 2091899"/>
                <a:gd name="connsiteY108" fmla="*/ 1719169 h 1747541"/>
                <a:gd name="connsiteX109" fmla="*/ 1369895 w 2091899"/>
                <a:gd name="connsiteY109" fmla="*/ 1712155 h 1747541"/>
                <a:gd name="connsiteX110" fmla="*/ 1890736 w 2091899"/>
                <a:gd name="connsiteY110" fmla="*/ 1501733 h 1747541"/>
                <a:gd name="connsiteX111" fmla="*/ 1896486 w 2091899"/>
                <a:gd name="connsiteY111" fmla="*/ 1475636 h 1747541"/>
                <a:gd name="connsiteX112" fmla="*/ 1893042 w 2091899"/>
                <a:gd name="connsiteY112" fmla="*/ 1469001 h 1747541"/>
                <a:gd name="connsiteX113" fmla="*/ 1824608 w 2091899"/>
                <a:gd name="connsiteY113" fmla="*/ 1366603 h 1747541"/>
                <a:gd name="connsiteX114" fmla="*/ 1725526 w 2091899"/>
                <a:gd name="connsiteY114" fmla="*/ 1304771 h 1747541"/>
                <a:gd name="connsiteX115" fmla="*/ 1604487 w 2091899"/>
                <a:gd name="connsiteY115" fmla="*/ 1226416 h 1747541"/>
                <a:gd name="connsiteX116" fmla="*/ 1599052 w 2091899"/>
                <a:gd name="connsiteY116" fmla="*/ 1221014 h 1747541"/>
                <a:gd name="connsiteX117" fmla="*/ 1553966 w 2091899"/>
                <a:gd name="connsiteY117" fmla="*/ 1174222 h 1747541"/>
                <a:gd name="connsiteX118" fmla="*/ 1551060 w 2091899"/>
                <a:gd name="connsiteY118" fmla="*/ 1171157 h 1747541"/>
                <a:gd name="connsiteX119" fmla="*/ 1488281 w 2091899"/>
                <a:gd name="connsiteY119" fmla="*/ 1104523 h 1747541"/>
                <a:gd name="connsiteX120" fmla="*/ 1465532 w 2091899"/>
                <a:gd name="connsiteY120" fmla="*/ 1080290 h 1747541"/>
                <a:gd name="connsiteX121" fmla="*/ 1464332 w 2091899"/>
                <a:gd name="connsiteY121" fmla="*/ 1079026 h 1747541"/>
                <a:gd name="connsiteX122" fmla="*/ 1444585 w 2091899"/>
                <a:gd name="connsiteY122" fmla="*/ 1060449 h 1747541"/>
                <a:gd name="connsiteX123" fmla="*/ 1428472 w 2091899"/>
                <a:gd name="connsiteY123" fmla="*/ 1047242 h 1747541"/>
                <a:gd name="connsiteX124" fmla="*/ 1311887 w 2091899"/>
                <a:gd name="connsiteY124" fmla="*/ 998428 h 1747541"/>
                <a:gd name="connsiteX125" fmla="*/ 1226518 w 2091899"/>
                <a:gd name="connsiteY125" fmla="*/ 985632 h 1747541"/>
                <a:gd name="connsiteX126" fmla="*/ 1231510 w 2091899"/>
                <a:gd name="connsiteY126" fmla="*/ 989929 h 1747541"/>
                <a:gd name="connsiteX127" fmla="*/ 1224148 w 2091899"/>
                <a:gd name="connsiteY127" fmla="*/ 988981 h 1747541"/>
                <a:gd name="connsiteX128" fmla="*/ 934992 w 2091899"/>
                <a:gd name="connsiteY128" fmla="*/ 785479 h 1747541"/>
                <a:gd name="connsiteX129" fmla="*/ 1127310 w 2091899"/>
                <a:gd name="connsiteY129" fmla="*/ 822666 h 1747541"/>
                <a:gd name="connsiteX130" fmla="*/ 1542592 w 2091899"/>
                <a:gd name="connsiteY130" fmla="*/ 981304 h 1747541"/>
                <a:gd name="connsiteX131" fmla="*/ 1836645 w 2091899"/>
                <a:gd name="connsiteY131" fmla="*/ 1194063 h 1747541"/>
                <a:gd name="connsiteX132" fmla="*/ 1952756 w 2091899"/>
                <a:gd name="connsiteY132" fmla="*/ 1282560 h 1747541"/>
                <a:gd name="connsiteX133" fmla="*/ 2089183 w 2091899"/>
                <a:gd name="connsiteY133" fmla="*/ 1337819 h 1747541"/>
                <a:gd name="connsiteX134" fmla="*/ 2091900 w 2091899"/>
                <a:gd name="connsiteY134" fmla="*/ 1330553 h 1747541"/>
                <a:gd name="connsiteX135" fmla="*/ 2077777 w 2091899"/>
                <a:gd name="connsiteY135" fmla="*/ 1282655 h 17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2091899" h="1747541">
                  <a:moveTo>
                    <a:pt x="2077777" y="1282655"/>
                  </a:moveTo>
                  <a:cubicBezTo>
                    <a:pt x="2076071" y="1280380"/>
                    <a:pt x="2074396" y="1278105"/>
                    <a:pt x="2072690" y="1275830"/>
                  </a:cubicBezTo>
                  <a:cubicBezTo>
                    <a:pt x="2073828" y="1275957"/>
                    <a:pt x="2075155" y="1275767"/>
                    <a:pt x="2076734" y="1275135"/>
                  </a:cubicBezTo>
                  <a:cubicBezTo>
                    <a:pt x="2079799" y="1269669"/>
                    <a:pt x="2077303" y="1264488"/>
                    <a:pt x="2075818" y="1259275"/>
                  </a:cubicBezTo>
                  <a:cubicBezTo>
                    <a:pt x="2057461" y="1194000"/>
                    <a:pt x="2035914" y="1129768"/>
                    <a:pt x="2012691" y="1066104"/>
                  </a:cubicBezTo>
                  <a:cubicBezTo>
                    <a:pt x="2005109" y="1045283"/>
                    <a:pt x="2000717" y="1022977"/>
                    <a:pt x="1987479" y="1004399"/>
                  </a:cubicBezTo>
                  <a:cubicBezTo>
                    <a:pt x="1987289" y="1004147"/>
                    <a:pt x="1987100" y="1003894"/>
                    <a:pt x="1986910" y="1003641"/>
                  </a:cubicBezTo>
                  <a:cubicBezTo>
                    <a:pt x="1986152" y="1000418"/>
                    <a:pt x="1984762" y="997322"/>
                    <a:pt x="1983656" y="994194"/>
                  </a:cubicBezTo>
                  <a:cubicBezTo>
                    <a:pt x="1938760" y="866330"/>
                    <a:pt x="1892631" y="738908"/>
                    <a:pt x="1853833" y="608990"/>
                  </a:cubicBezTo>
                  <a:cubicBezTo>
                    <a:pt x="1849915" y="595878"/>
                    <a:pt x="1848114" y="581945"/>
                    <a:pt x="1840279" y="570192"/>
                  </a:cubicBezTo>
                  <a:cubicBezTo>
                    <a:pt x="1829726" y="563336"/>
                    <a:pt x="1819300" y="556227"/>
                    <a:pt x="1808589" y="549624"/>
                  </a:cubicBezTo>
                  <a:cubicBezTo>
                    <a:pt x="1751497" y="514332"/>
                    <a:pt x="1688118" y="494996"/>
                    <a:pt x="1624391" y="476292"/>
                  </a:cubicBezTo>
                  <a:cubicBezTo>
                    <a:pt x="1587394" y="465455"/>
                    <a:pt x="1549132" y="458409"/>
                    <a:pt x="1513715" y="442707"/>
                  </a:cubicBezTo>
                  <a:cubicBezTo>
                    <a:pt x="1484647" y="429848"/>
                    <a:pt x="1485248" y="422612"/>
                    <a:pt x="1491503" y="398063"/>
                  </a:cubicBezTo>
                  <a:cubicBezTo>
                    <a:pt x="1496685" y="377716"/>
                    <a:pt x="1492325" y="367006"/>
                    <a:pt x="1474948" y="355031"/>
                  </a:cubicBezTo>
                  <a:cubicBezTo>
                    <a:pt x="1462436" y="346406"/>
                    <a:pt x="1448693" y="340087"/>
                    <a:pt x="1434475" y="334873"/>
                  </a:cubicBezTo>
                  <a:cubicBezTo>
                    <a:pt x="1364998" y="309440"/>
                    <a:pt x="1292740" y="293674"/>
                    <a:pt x="1221715" y="273580"/>
                  </a:cubicBezTo>
                  <a:cubicBezTo>
                    <a:pt x="1162633" y="256866"/>
                    <a:pt x="1102319" y="255697"/>
                    <a:pt x="1042036" y="251874"/>
                  </a:cubicBezTo>
                  <a:cubicBezTo>
                    <a:pt x="1033884" y="253169"/>
                    <a:pt x="1025733" y="253233"/>
                    <a:pt x="1018371" y="252822"/>
                  </a:cubicBezTo>
                  <a:cubicBezTo>
                    <a:pt x="1019824" y="252506"/>
                    <a:pt x="1021341" y="251969"/>
                    <a:pt x="1022857" y="251021"/>
                  </a:cubicBezTo>
                  <a:cubicBezTo>
                    <a:pt x="1015085" y="248398"/>
                    <a:pt x="1007060" y="249157"/>
                    <a:pt x="999067" y="249283"/>
                  </a:cubicBezTo>
                  <a:cubicBezTo>
                    <a:pt x="989083" y="252285"/>
                    <a:pt x="979130" y="248999"/>
                    <a:pt x="969178" y="248841"/>
                  </a:cubicBezTo>
                  <a:cubicBezTo>
                    <a:pt x="960932" y="248746"/>
                    <a:pt x="957741" y="251021"/>
                    <a:pt x="957203" y="260152"/>
                  </a:cubicBezTo>
                  <a:cubicBezTo>
                    <a:pt x="954455" y="306059"/>
                    <a:pt x="951390" y="351935"/>
                    <a:pt x="947978" y="397779"/>
                  </a:cubicBezTo>
                  <a:cubicBezTo>
                    <a:pt x="947978" y="397905"/>
                    <a:pt x="947978" y="398000"/>
                    <a:pt x="947946" y="398126"/>
                  </a:cubicBezTo>
                  <a:cubicBezTo>
                    <a:pt x="947851" y="397842"/>
                    <a:pt x="947725" y="397589"/>
                    <a:pt x="947630" y="397305"/>
                  </a:cubicBezTo>
                  <a:cubicBezTo>
                    <a:pt x="941090" y="497334"/>
                    <a:pt x="935024" y="587348"/>
                    <a:pt x="930379" y="654108"/>
                  </a:cubicBezTo>
                  <a:cubicBezTo>
                    <a:pt x="931928" y="651232"/>
                    <a:pt x="935119" y="649906"/>
                    <a:pt x="940616" y="649779"/>
                  </a:cubicBezTo>
                  <a:cubicBezTo>
                    <a:pt x="962922" y="649242"/>
                    <a:pt x="985038" y="651991"/>
                    <a:pt x="1007186" y="653286"/>
                  </a:cubicBezTo>
                  <a:cubicBezTo>
                    <a:pt x="1042288" y="655340"/>
                    <a:pt x="1077359" y="658247"/>
                    <a:pt x="1112460" y="659984"/>
                  </a:cubicBezTo>
                  <a:cubicBezTo>
                    <a:pt x="1124277" y="660585"/>
                    <a:pt x="1135809" y="662101"/>
                    <a:pt x="1147309" y="664566"/>
                  </a:cubicBezTo>
                  <a:cubicBezTo>
                    <a:pt x="1225349" y="682195"/>
                    <a:pt x="1302851" y="701847"/>
                    <a:pt x="1379026" y="726207"/>
                  </a:cubicBezTo>
                  <a:cubicBezTo>
                    <a:pt x="1403828" y="734137"/>
                    <a:pt x="1428819" y="742068"/>
                    <a:pt x="1450430" y="757549"/>
                  </a:cubicBezTo>
                  <a:cubicBezTo>
                    <a:pt x="1453274" y="759571"/>
                    <a:pt x="1455675" y="761593"/>
                    <a:pt x="1457729" y="763615"/>
                  </a:cubicBezTo>
                  <a:cubicBezTo>
                    <a:pt x="1457223" y="763204"/>
                    <a:pt x="1456718" y="762825"/>
                    <a:pt x="1456180" y="762446"/>
                  </a:cubicBezTo>
                  <a:cubicBezTo>
                    <a:pt x="1443858" y="753505"/>
                    <a:pt x="1430241" y="746902"/>
                    <a:pt x="1416023" y="741720"/>
                  </a:cubicBezTo>
                  <a:cubicBezTo>
                    <a:pt x="1330307" y="710568"/>
                    <a:pt x="1241778" y="689557"/>
                    <a:pt x="1153154" y="668862"/>
                  </a:cubicBezTo>
                  <a:cubicBezTo>
                    <a:pt x="1147436" y="667599"/>
                    <a:pt x="1141780" y="665608"/>
                    <a:pt x="1136030" y="665197"/>
                  </a:cubicBezTo>
                  <a:cubicBezTo>
                    <a:pt x="1076537" y="661090"/>
                    <a:pt x="1017076" y="657046"/>
                    <a:pt x="957551" y="653476"/>
                  </a:cubicBezTo>
                  <a:cubicBezTo>
                    <a:pt x="937488" y="652275"/>
                    <a:pt x="930916" y="652149"/>
                    <a:pt x="928863" y="661343"/>
                  </a:cubicBezTo>
                  <a:lnTo>
                    <a:pt x="949621" y="343309"/>
                  </a:lnTo>
                  <a:cubicBezTo>
                    <a:pt x="949621" y="343151"/>
                    <a:pt x="949652" y="342993"/>
                    <a:pt x="949652" y="342867"/>
                  </a:cubicBezTo>
                  <a:lnTo>
                    <a:pt x="952022" y="306407"/>
                  </a:lnTo>
                  <a:cubicBezTo>
                    <a:pt x="952053" y="304258"/>
                    <a:pt x="952117" y="302110"/>
                    <a:pt x="952433" y="299993"/>
                  </a:cubicBezTo>
                  <a:lnTo>
                    <a:pt x="972021" y="0"/>
                  </a:lnTo>
                  <a:cubicBezTo>
                    <a:pt x="971579" y="126"/>
                    <a:pt x="971168" y="221"/>
                    <a:pt x="970726" y="379"/>
                  </a:cubicBezTo>
                  <a:cubicBezTo>
                    <a:pt x="965797" y="3065"/>
                    <a:pt x="965892" y="7899"/>
                    <a:pt x="965608" y="12480"/>
                  </a:cubicBezTo>
                  <a:cubicBezTo>
                    <a:pt x="962480" y="65307"/>
                    <a:pt x="957962" y="118038"/>
                    <a:pt x="955529" y="170896"/>
                  </a:cubicBezTo>
                  <a:cubicBezTo>
                    <a:pt x="955118" y="179522"/>
                    <a:pt x="952591" y="180280"/>
                    <a:pt x="945956" y="175888"/>
                  </a:cubicBezTo>
                  <a:cubicBezTo>
                    <a:pt x="927662" y="163851"/>
                    <a:pt x="909811" y="151213"/>
                    <a:pt x="893887" y="136079"/>
                  </a:cubicBezTo>
                  <a:cubicBezTo>
                    <a:pt x="855247" y="99397"/>
                    <a:pt x="821978" y="58292"/>
                    <a:pt x="792658" y="13870"/>
                  </a:cubicBezTo>
                  <a:cubicBezTo>
                    <a:pt x="789467" y="9068"/>
                    <a:pt x="787097" y="3286"/>
                    <a:pt x="780841" y="1295"/>
                  </a:cubicBezTo>
                  <a:cubicBezTo>
                    <a:pt x="776070" y="1517"/>
                    <a:pt x="773543" y="5055"/>
                    <a:pt x="770952" y="8278"/>
                  </a:cubicBezTo>
                  <a:cubicBezTo>
                    <a:pt x="761537" y="20000"/>
                    <a:pt x="751490" y="31184"/>
                    <a:pt x="741948" y="42779"/>
                  </a:cubicBezTo>
                  <a:cubicBezTo>
                    <a:pt x="737430" y="48277"/>
                    <a:pt x="732248" y="51847"/>
                    <a:pt x="725139" y="52384"/>
                  </a:cubicBezTo>
                  <a:cubicBezTo>
                    <a:pt x="720305" y="53427"/>
                    <a:pt x="715471" y="54659"/>
                    <a:pt x="710637" y="55670"/>
                  </a:cubicBezTo>
                  <a:cubicBezTo>
                    <a:pt x="666594" y="65054"/>
                    <a:pt x="622709" y="75259"/>
                    <a:pt x="579329" y="87360"/>
                  </a:cubicBezTo>
                  <a:cubicBezTo>
                    <a:pt x="518035" y="104484"/>
                    <a:pt x="457531" y="123631"/>
                    <a:pt x="400882" y="153488"/>
                  </a:cubicBezTo>
                  <a:cubicBezTo>
                    <a:pt x="349603" y="180533"/>
                    <a:pt x="304265" y="214750"/>
                    <a:pt x="267773" y="260025"/>
                  </a:cubicBezTo>
                  <a:cubicBezTo>
                    <a:pt x="227742" y="309693"/>
                    <a:pt x="199275" y="365963"/>
                    <a:pt x="176369" y="425077"/>
                  </a:cubicBezTo>
                  <a:cubicBezTo>
                    <a:pt x="148850" y="496165"/>
                    <a:pt x="127239" y="569307"/>
                    <a:pt x="102500" y="641375"/>
                  </a:cubicBezTo>
                  <a:cubicBezTo>
                    <a:pt x="89641" y="678815"/>
                    <a:pt x="74918" y="715528"/>
                    <a:pt x="59658" y="752052"/>
                  </a:cubicBezTo>
                  <a:cubicBezTo>
                    <a:pt x="41807" y="794768"/>
                    <a:pt x="21839" y="836568"/>
                    <a:pt x="2566" y="878652"/>
                  </a:cubicBezTo>
                  <a:cubicBezTo>
                    <a:pt x="-1004" y="886456"/>
                    <a:pt x="-1826" y="892490"/>
                    <a:pt x="6578" y="898083"/>
                  </a:cubicBezTo>
                  <a:cubicBezTo>
                    <a:pt x="63670" y="936186"/>
                    <a:pt x="121362" y="973278"/>
                    <a:pt x="181329" y="1006706"/>
                  </a:cubicBezTo>
                  <a:cubicBezTo>
                    <a:pt x="185847" y="1009233"/>
                    <a:pt x="190492" y="1013246"/>
                    <a:pt x="196463" y="1010150"/>
                  </a:cubicBezTo>
                  <a:cubicBezTo>
                    <a:pt x="201929" y="999471"/>
                    <a:pt x="202845" y="987591"/>
                    <a:pt x="205626" y="976185"/>
                  </a:cubicBezTo>
                  <a:cubicBezTo>
                    <a:pt x="210018" y="958176"/>
                    <a:pt x="209954" y="958176"/>
                    <a:pt x="227869" y="958113"/>
                  </a:cubicBezTo>
                  <a:cubicBezTo>
                    <a:pt x="243413" y="958050"/>
                    <a:pt x="258958" y="959819"/>
                    <a:pt x="274408" y="960103"/>
                  </a:cubicBezTo>
                  <a:cubicBezTo>
                    <a:pt x="334375" y="961178"/>
                    <a:pt x="386285" y="984526"/>
                    <a:pt x="435920" y="1015205"/>
                  </a:cubicBezTo>
                  <a:cubicBezTo>
                    <a:pt x="437658" y="1016279"/>
                    <a:pt x="439111" y="1017448"/>
                    <a:pt x="440375" y="1018743"/>
                  </a:cubicBezTo>
                  <a:cubicBezTo>
                    <a:pt x="372573" y="973847"/>
                    <a:pt x="297251" y="957765"/>
                    <a:pt x="216652" y="961652"/>
                  </a:cubicBezTo>
                  <a:cubicBezTo>
                    <a:pt x="212040" y="961873"/>
                    <a:pt x="208975" y="962378"/>
                    <a:pt x="207901" y="968097"/>
                  </a:cubicBezTo>
                  <a:cubicBezTo>
                    <a:pt x="204836" y="984558"/>
                    <a:pt x="201013" y="1000892"/>
                    <a:pt x="197474" y="1017290"/>
                  </a:cubicBezTo>
                  <a:cubicBezTo>
                    <a:pt x="186511" y="1065219"/>
                    <a:pt x="177633" y="1113528"/>
                    <a:pt x="173083" y="1162531"/>
                  </a:cubicBezTo>
                  <a:cubicBezTo>
                    <a:pt x="168376" y="1213336"/>
                    <a:pt x="176622" y="1261202"/>
                    <a:pt x="205847" y="1304519"/>
                  </a:cubicBezTo>
                  <a:cubicBezTo>
                    <a:pt x="224899" y="1332733"/>
                    <a:pt x="248911" y="1356144"/>
                    <a:pt x="273776" y="1378830"/>
                  </a:cubicBezTo>
                  <a:cubicBezTo>
                    <a:pt x="319494" y="1420566"/>
                    <a:pt x="369161" y="1457438"/>
                    <a:pt x="418164" y="1495099"/>
                  </a:cubicBezTo>
                  <a:cubicBezTo>
                    <a:pt x="402967" y="1514119"/>
                    <a:pt x="387580" y="1533075"/>
                    <a:pt x="375290" y="1554149"/>
                  </a:cubicBezTo>
                  <a:cubicBezTo>
                    <a:pt x="367107" y="1568177"/>
                    <a:pt x="356902" y="1581352"/>
                    <a:pt x="354058" y="1598003"/>
                  </a:cubicBezTo>
                  <a:cubicBezTo>
                    <a:pt x="459395" y="1647765"/>
                    <a:pt x="569093" y="1684415"/>
                    <a:pt x="685899" y="1709975"/>
                  </a:cubicBezTo>
                  <a:cubicBezTo>
                    <a:pt x="671397" y="1693672"/>
                    <a:pt x="659011" y="1679518"/>
                    <a:pt x="646342" y="1665616"/>
                  </a:cubicBezTo>
                  <a:cubicBezTo>
                    <a:pt x="642393" y="1661287"/>
                    <a:pt x="639739" y="1657117"/>
                    <a:pt x="642487" y="1651240"/>
                  </a:cubicBezTo>
                  <a:cubicBezTo>
                    <a:pt x="642487" y="1651240"/>
                    <a:pt x="642487" y="1651240"/>
                    <a:pt x="642487" y="1651240"/>
                  </a:cubicBezTo>
                  <a:cubicBezTo>
                    <a:pt x="642487" y="1651240"/>
                    <a:pt x="642487" y="1651240"/>
                    <a:pt x="642487" y="1651240"/>
                  </a:cubicBezTo>
                  <a:cubicBezTo>
                    <a:pt x="642772" y="1648744"/>
                    <a:pt x="642614" y="1646090"/>
                    <a:pt x="643435" y="1643784"/>
                  </a:cubicBezTo>
                  <a:cubicBezTo>
                    <a:pt x="664604" y="1585017"/>
                    <a:pt x="701696" y="1539394"/>
                    <a:pt x="755913" y="1507958"/>
                  </a:cubicBezTo>
                  <a:cubicBezTo>
                    <a:pt x="755913" y="1507958"/>
                    <a:pt x="755913" y="1507958"/>
                    <a:pt x="755913" y="1507958"/>
                  </a:cubicBezTo>
                  <a:cubicBezTo>
                    <a:pt x="755913" y="1507958"/>
                    <a:pt x="755913" y="1507958"/>
                    <a:pt x="755913" y="1507958"/>
                  </a:cubicBezTo>
                  <a:cubicBezTo>
                    <a:pt x="770257" y="1501291"/>
                    <a:pt x="782610" y="1504451"/>
                    <a:pt x="793511" y="1515382"/>
                  </a:cubicBezTo>
                  <a:cubicBezTo>
                    <a:pt x="803684" y="1525619"/>
                    <a:pt x="815248" y="1527483"/>
                    <a:pt x="829118" y="1522965"/>
                  </a:cubicBezTo>
                  <a:cubicBezTo>
                    <a:pt x="846148" y="1517405"/>
                    <a:pt x="863304" y="1513518"/>
                    <a:pt x="881945" y="1516994"/>
                  </a:cubicBezTo>
                  <a:cubicBezTo>
                    <a:pt x="899574" y="1520280"/>
                    <a:pt x="914803" y="1528431"/>
                    <a:pt x="930727" y="1535445"/>
                  </a:cubicBezTo>
                  <a:lnTo>
                    <a:pt x="930727" y="1535445"/>
                  </a:lnTo>
                  <a:cubicBezTo>
                    <a:pt x="970347" y="1560563"/>
                    <a:pt x="1005859" y="1590736"/>
                    <a:pt x="1038971" y="1623847"/>
                  </a:cubicBezTo>
                  <a:cubicBezTo>
                    <a:pt x="1049966" y="1637496"/>
                    <a:pt x="1062604" y="1649945"/>
                    <a:pt x="1070502" y="1665963"/>
                  </a:cubicBezTo>
                  <a:cubicBezTo>
                    <a:pt x="1072872" y="1670766"/>
                    <a:pt x="1074294" y="1674905"/>
                    <a:pt x="1074799" y="1678570"/>
                  </a:cubicBezTo>
                  <a:cubicBezTo>
                    <a:pt x="1072809" y="1685773"/>
                    <a:pt x="1066648" y="1691618"/>
                    <a:pt x="1056158" y="1696294"/>
                  </a:cubicBezTo>
                  <a:cubicBezTo>
                    <a:pt x="1051893" y="1698190"/>
                    <a:pt x="1047691" y="1699738"/>
                    <a:pt x="1047407" y="1703846"/>
                  </a:cubicBezTo>
                  <a:cubicBezTo>
                    <a:pt x="1045764" y="1704446"/>
                    <a:pt x="1044121" y="1705046"/>
                    <a:pt x="1042446" y="1705678"/>
                  </a:cubicBezTo>
                  <a:cubicBezTo>
                    <a:pt x="1046711" y="1713450"/>
                    <a:pt x="1049429" y="1718569"/>
                    <a:pt x="1050408" y="1722771"/>
                  </a:cubicBezTo>
                  <a:cubicBezTo>
                    <a:pt x="1049302" y="1727889"/>
                    <a:pt x="1046080" y="1732786"/>
                    <a:pt x="1040582" y="1737652"/>
                  </a:cubicBezTo>
                  <a:cubicBezTo>
                    <a:pt x="1042162" y="1737620"/>
                    <a:pt x="1043710" y="1737589"/>
                    <a:pt x="1045290" y="1737557"/>
                  </a:cubicBezTo>
                  <a:cubicBezTo>
                    <a:pt x="1042952" y="1740306"/>
                    <a:pt x="1039855" y="1743497"/>
                    <a:pt x="1035906" y="1747541"/>
                  </a:cubicBezTo>
                  <a:cubicBezTo>
                    <a:pt x="1040614" y="1747541"/>
                    <a:pt x="1044184" y="1747541"/>
                    <a:pt x="1047754" y="1747541"/>
                  </a:cubicBezTo>
                  <a:cubicBezTo>
                    <a:pt x="1104941" y="1747383"/>
                    <a:pt x="1161906" y="1743149"/>
                    <a:pt x="1218682" y="1736767"/>
                  </a:cubicBezTo>
                  <a:cubicBezTo>
                    <a:pt x="1256975" y="1732470"/>
                    <a:pt x="1295300" y="1727763"/>
                    <a:pt x="1332961" y="1719169"/>
                  </a:cubicBezTo>
                  <a:cubicBezTo>
                    <a:pt x="1332961" y="1719169"/>
                    <a:pt x="1332961" y="1719169"/>
                    <a:pt x="1332961" y="1719169"/>
                  </a:cubicBezTo>
                  <a:cubicBezTo>
                    <a:pt x="1332961" y="1719169"/>
                    <a:pt x="1332961" y="1719169"/>
                    <a:pt x="1332961" y="1719169"/>
                  </a:cubicBezTo>
                  <a:cubicBezTo>
                    <a:pt x="1345283" y="1716831"/>
                    <a:pt x="1357636" y="1714714"/>
                    <a:pt x="1369895" y="1712155"/>
                  </a:cubicBezTo>
                  <a:cubicBezTo>
                    <a:pt x="1556241" y="1673546"/>
                    <a:pt x="1729760" y="1603153"/>
                    <a:pt x="1890736" y="1501733"/>
                  </a:cubicBezTo>
                  <a:cubicBezTo>
                    <a:pt x="1907291" y="1491307"/>
                    <a:pt x="1907260" y="1491339"/>
                    <a:pt x="1896486" y="1475636"/>
                  </a:cubicBezTo>
                  <a:cubicBezTo>
                    <a:pt x="1895064" y="1473583"/>
                    <a:pt x="1893895" y="1471308"/>
                    <a:pt x="1893042" y="1469001"/>
                  </a:cubicBezTo>
                  <a:cubicBezTo>
                    <a:pt x="1877655" y="1427391"/>
                    <a:pt x="1854338" y="1393679"/>
                    <a:pt x="1824608" y="1366603"/>
                  </a:cubicBezTo>
                  <a:cubicBezTo>
                    <a:pt x="1797088" y="1340252"/>
                    <a:pt x="1763630" y="1320000"/>
                    <a:pt x="1725526" y="1304771"/>
                  </a:cubicBezTo>
                  <a:cubicBezTo>
                    <a:pt x="1679335" y="1286320"/>
                    <a:pt x="1639904" y="1259085"/>
                    <a:pt x="1604487" y="1226416"/>
                  </a:cubicBezTo>
                  <a:cubicBezTo>
                    <a:pt x="1602654" y="1224615"/>
                    <a:pt x="1600853" y="1222846"/>
                    <a:pt x="1599052" y="1221014"/>
                  </a:cubicBezTo>
                  <a:cubicBezTo>
                    <a:pt x="1583887" y="1205564"/>
                    <a:pt x="1568911" y="1189924"/>
                    <a:pt x="1553966" y="1174222"/>
                  </a:cubicBezTo>
                  <a:cubicBezTo>
                    <a:pt x="1552987" y="1173179"/>
                    <a:pt x="1552007" y="1172168"/>
                    <a:pt x="1551060" y="1171157"/>
                  </a:cubicBezTo>
                  <a:cubicBezTo>
                    <a:pt x="1530049" y="1149040"/>
                    <a:pt x="1509165" y="1126798"/>
                    <a:pt x="1488281" y="1104523"/>
                  </a:cubicBezTo>
                  <a:cubicBezTo>
                    <a:pt x="1480824" y="1096340"/>
                    <a:pt x="1473305" y="1088189"/>
                    <a:pt x="1465532" y="1080290"/>
                  </a:cubicBezTo>
                  <a:cubicBezTo>
                    <a:pt x="1465122" y="1079880"/>
                    <a:pt x="1464743" y="1079437"/>
                    <a:pt x="1464332" y="1079026"/>
                  </a:cubicBezTo>
                  <a:cubicBezTo>
                    <a:pt x="1458076" y="1072391"/>
                    <a:pt x="1451473" y="1066231"/>
                    <a:pt x="1444585" y="1060449"/>
                  </a:cubicBezTo>
                  <a:cubicBezTo>
                    <a:pt x="1439372" y="1055867"/>
                    <a:pt x="1434032" y="1051444"/>
                    <a:pt x="1428472" y="1047242"/>
                  </a:cubicBezTo>
                  <a:cubicBezTo>
                    <a:pt x="1393781" y="1021050"/>
                    <a:pt x="1354319" y="1006358"/>
                    <a:pt x="1311887" y="998428"/>
                  </a:cubicBezTo>
                  <a:cubicBezTo>
                    <a:pt x="1284557" y="993341"/>
                    <a:pt x="1256912" y="990656"/>
                    <a:pt x="1226518" y="985632"/>
                  </a:cubicBezTo>
                  <a:cubicBezTo>
                    <a:pt x="1228224" y="987054"/>
                    <a:pt x="1229867" y="988476"/>
                    <a:pt x="1231510" y="989929"/>
                  </a:cubicBezTo>
                  <a:cubicBezTo>
                    <a:pt x="1229045" y="989613"/>
                    <a:pt x="1226612" y="989297"/>
                    <a:pt x="1224148" y="988981"/>
                  </a:cubicBezTo>
                  <a:lnTo>
                    <a:pt x="934992" y="785479"/>
                  </a:lnTo>
                  <a:cubicBezTo>
                    <a:pt x="999256" y="797074"/>
                    <a:pt x="1063236" y="810028"/>
                    <a:pt x="1127310" y="822666"/>
                  </a:cubicBezTo>
                  <a:cubicBezTo>
                    <a:pt x="1274889" y="851765"/>
                    <a:pt x="1413749" y="902949"/>
                    <a:pt x="1542592" y="981304"/>
                  </a:cubicBezTo>
                  <a:cubicBezTo>
                    <a:pt x="1646350" y="1044398"/>
                    <a:pt x="1743567" y="1116340"/>
                    <a:pt x="1836645" y="1194063"/>
                  </a:cubicBezTo>
                  <a:cubicBezTo>
                    <a:pt x="1874022" y="1225279"/>
                    <a:pt x="1909092" y="1259338"/>
                    <a:pt x="1952756" y="1282560"/>
                  </a:cubicBezTo>
                  <a:cubicBezTo>
                    <a:pt x="1996389" y="1305782"/>
                    <a:pt x="2040558" y="1327299"/>
                    <a:pt x="2089183" y="1337819"/>
                  </a:cubicBezTo>
                  <a:lnTo>
                    <a:pt x="2091900" y="1330553"/>
                  </a:lnTo>
                  <a:cubicBezTo>
                    <a:pt x="2088519" y="1314123"/>
                    <a:pt x="2084854" y="1297915"/>
                    <a:pt x="2077777" y="1282655"/>
                  </a:cubicBezTo>
                  <a:close/>
                </a:path>
              </a:pathLst>
            </a:custGeom>
            <a:noFill/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1632D10-4ED9-467A-9E70-31F37B47DB87}"/>
                </a:ext>
              </a:extLst>
            </p:cNvPr>
            <p:cNvSpPr/>
            <p:nvPr/>
          </p:nvSpPr>
          <p:spPr>
            <a:xfrm>
              <a:off x="8840878" y="3165955"/>
              <a:ext cx="748169" cy="814362"/>
            </a:xfrm>
            <a:custGeom>
              <a:avLst/>
              <a:gdLst>
                <a:gd name="connsiteX0" fmla="*/ 258894 w 748169"/>
                <a:gd name="connsiteY0" fmla="*/ 14817 h 814362"/>
                <a:gd name="connsiteX1" fmla="*/ 256400 w 748169"/>
                <a:gd name="connsiteY1" fmla="*/ 15299 h 814362"/>
                <a:gd name="connsiteX2" fmla="*/ 295480 w 748169"/>
                <a:gd name="connsiteY2" fmla="*/ 15299 h 814362"/>
                <a:gd name="connsiteX3" fmla="*/ 314763 w 748169"/>
                <a:gd name="connsiteY3" fmla="*/ 15319 h 814362"/>
                <a:gd name="connsiteX4" fmla="*/ 315352 w 748169"/>
                <a:gd name="connsiteY4" fmla="*/ 15079 h 814362"/>
                <a:gd name="connsiteX5" fmla="*/ 318726 w 748169"/>
                <a:gd name="connsiteY5" fmla="*/ 15074 h 814362"/>
                <a:gd name="connsiteX6" fmla="*/ 323309 w 748169"/>
                <a:gd name="connsiteY6" fmla="*/ 15328 h 814362"/>
                <a:gd name="connsiteX7" fmla="*/ 374085 w 748169"/>
                <a:gd name="connsiteY7" fmla="*/ 15380 h 814362"/>
                <a:gd name="connsiteX8" fmla="*/ 424861 w 748169"/>
                <a:gd name="connsiteY8" fmla="*/ 15328 h 814362"/>
                <a:gd name="connsiteX9" fmla="*/ 429444 w 748169"/>
                <a:gd name="connsiteY9" fmla="*/ 15074 h 814362"/>
                <a:gd name="connsiteX10" fmla="*/ 432818 w 748169"/>
                <a:gd name="connsiteY10" fmla="*/ 15079 h 814362"/>
                <a:gd name="connsiteX11" fmla="*/ 433407 w 748169"/>
                <a:gd name="connsiteY11" fmla="*/ 15319 h 814362"/>
                <a:gd name="connsiteX12" fmla="*/ 452690 w 748169"/>
                <a:gd name="connsiteY12" fmla="*/ 15299 h 814362"/>
                <a:gd name="connsiteX13" fmla="*/ 491770 w 748169"/>
                <a:gd name="connsiteY13" fmla="*/ 15299 h 814362"/>
                <a:gd name="connsiteX14" fmla="*/ 489276 w 748169"/>
                <a:gd name="connsiteY14" fmla="*/ 14817 h 814362"/>
                <a:gd name="connsiteX15" fmla="*/ 434395 w 748169"/>
                <a:gd name="connsiteY15" fmla="*/ 14900 h 814362"/>
                <a:gd name="connsiteX16" fmla="*/ 433507 w 748169"/>
                <a:gd name="connsiteY16" fmla="*/ 15080 h 814362"/>
                <a:gd name="connsiteX17" fmla="*/ 432818 w 748169"/>
                <a:gd name="connsiteY17" fmla="*/ 15079 h 814362"/>
                <a:gd name="connsiteX18" fmla="*/ 432402 w 748169"/>
                <a:gd name="connsiteY18" fmla="*/ 14910 h 814362"/>
                <a:gd name="connsiteX19" fmla="*/ 429444 w 748169"/>
                <a:gd name="connsiteY19" fmla="*/ 15074 h 814362"/>
                <a:gd name="connsiteX20" fmla="*/ 374085 w 748169"/>
                <a:gd name="connsiteY20" fmla="*/ 14990 h 814362"/>
                <a:gd name="connsiteX21" fmla="*/ 318726 w 748169"/>
                <a:gd name="connsiteY21" fmla="*/ 15074 h 814362"/>
                <a:gd name="connsiteX22" fmla="*/ 315768 w 748169"/>
                <a:gd name="connsiteY22" fmla="*/ 14910 h 814362"/>
                <a:gd name="connsiteX23" fmla="*/ 315352 w 748169"/>
                <a:gd name="connsiteY23" fmla="*/ 15079 h 814362"/>
                <a:gd name="connsiteX24" fmla="*/ 314663 w 748169"/>
                <a:gd name="connsiteY24" fmla="*/ 15080 h 814362"/>
                <a:gd name="connsiteX25" fmla="*/ 313775 w 748169"/>
                <a:gd name="connsiteY25" fmla="*/ 14900 h 814362"/>
                <a:gd name="connsiteX26" fmla="*/ 129220 w 748169"/>
                <a:gd name="connsiteY26" fmla="*/ 15 h 814362"/>
                <a:gd name="connsiteX27" fmla="*/ 167168 w 748169"/>
                <a:gd name="connsiteY27" fmla="*/ 7859 h 814362"/>
                <a:gd name="connsiteX28" fmla="*/ 159422 w 748169"/>
                <a:gd name="connsiteY28" fmla="*/ 12148 h 814362"/>
                <a:gd name="connsiteX29" fmla="*/ 229398 w 748169"/>
                <a:gd name="connsiteY29" fmla="*/ 5671 h 814362"/>
                <a:gd name="connsiteX30" fmla="*/ 322101 w 748169"/>
                <a:gd name="connsiteY30" fmla="*/ 5213 h 814362"/>
                <a:gd name="connsiteX31" fmla="*/ 323765 w 748169"/>
                <a:gd name="connsiteY31" fmla="*/ 4708 h 814362"/>
                <a:gd name="connsiteX32" fmla="*/ 374085 w 748169"/>
                <a:gd name="connsiteY32" fmla="*/ 4957 h 814362"/>
                <a:gd name="connsiteX33" fmla="*/ 424405 w 748169"/>
                <a:gd name="connsiteY33" fmla="*/ 4708 h 814362"/>
                <a:gd name="connsiteX34" fmla="*/ 426069 w 748169"/>
                <a:gd name="connsiteY34" fmla="*/ 5213 h 814362"/>
                <a:gd name="connsiteX35" fmla="*/ 518772 w 748169"/>
                <a:gd name="connsiteY35" fmla="*/ 5671 h 814362"/>
                <a:gd name="connsiteX36" fmla="*/ 588748 w 748169"/>
                <a:gd name="connsiteY36" fmla="*/ 12148 h 814362"/>
                <a:gd name="connsiteX37" fmla="*/ 581002 w 748169"/>
                <a:gd name="connsiteY37" fmla="*/ 7859 h 814362"/>
                <a:gd name="connsiteX38" fmla="*/ 657717 w 748169"/>
                <a:gd name="connsiteY38" fmla="*/ 1032 h 814362"/>
                <a:gd name="connsiteX39" fmla="*/ 663450 w 748169"/>
                <a:gd name="connsiteY39" fmla="*/ 23875 h 814362"/>
                <a:gd name="connsiteX40" fmla="*/ 659819 w 748169"/>
                <a:gd name="connsiteY40" fmla="*/ 154508 h 814362"/>
                <a:gd name="connsiteX41" fmla="*/ 656317 w 748169"/>
                <a:gd name="connsiteY41" fmla="*/ 167680 h 814362"/>
                <a:gd name="connsiteX42" fmla="*/ 655399 w 748169"/>
                <a:gd name="connsiteY42" fmla="*/ 168730 h 814362"/>
                <a:gd name="connsiteX43" fmla="*/ 657237 w 748169"/>
                <a:gd name="connsiteY43" fmla="*/ 168424 h 814362"/>
                <a:gd name="connsiteX44" fmla="*/ 692509 w 748169"/>
                <a:gd name="connsiteY44" fmla="*/ 109038 h 814362"/>
                <a:gd name="connsiteX45" fmla="*/ 732640 w 748169"/>
                <a:gd name="connsiteY45" fmla="*/ 110876 h 814362"/>
                <a:gd name="connsiteX46" fmla="*/ 745375 w 748169"/>
                <a:gd name="connsiteY46" fmla="*/ 151312 h 814362"/>
                <a:gd name="connsiteX47" fmla="*/ 745549 w 748169"/>
                <a:gd name="connsiteY47" fmla="*/ 176870 h 814362"/>
                <a:gd name="connsiteX48" fmla="*/ 737453 w 748169"/>
                <a:gd name="connsiteY48" fmla="*/ 206936 h 814362"/>
                <a:gd name="connsiteX49" fmla="*/ 705813 w 748169"/>
                <a:gd name="connsiteY49" fmla="*/ 331440 h 814362"/>
                <a:gd name="connsiteX50" fmla="*/ 646077 w 748169"/>
                <a:gd name="connsiteY50" fmla="*/ 414764 h 814362"/>
                <a:gd name="connsiteX51" fmla="*/ 634262 w 748169"/>
                <a:gd name="connsiteY51" fmla="*/ 432575 h 814362"/>
                <a:gd name="connsiteX52" fmla="*/ 605465 w 748169"/>
                <a:gd name="connsiteY52" fmla="*/ 559794 h 814362"/>
                <a:gd name="connsiteX53" fmla="*/ 591899 w 748169"/>
                <a:gd name="connsiteY53" fmla="*/ 577693 h 814362"/>
                <a:gd name="connsiteX54" fmla="*/ 424200 w 748169"/>
                <a:gd name="connsiteY54" fmla="*/ 770642 h 814362"/>
                <a:gd name="connsiteX55" fmla="*/ 393128 w 748169"/>
                <a:gd name="connsiteY55" fmla="*/ 794258 h 814362"/>
                <a:gd name="connsiteX56" fmla="*/ 391453 w 748169"/>
                <a:gd name="connsiteY56" fmla="*/ 795206 h 814362"/>
                <a:gd name="connsiteX57" fmla="*/ 390577 w 748169"/>
                <a:gd name="connsiteY57" fmla="*/ 814362 h 814362"/>
                <a:gd name="connsiteX58" fmla="*/ 374085 w 748169"/>
                <a:gd name="connsiteY58" fmla="*/ 805031 h 814362"/>
                <a:gd name="connsiteX59" fmla="*/ 357593 w 748169"/>
                <a:gd name="connsiteY59" fmla="*/ 814362 h 814362"/>
                <a:gd name="connsiteX60" fmla="*/ 356717 w 748169"/>
                <a:gd name="connsiteY60" fmla="*/ 795206 h 814362"/>
                <a:gd name="connsiteX61" fmla="*/ 355042 w 748169"/>
                <a:gd name="connsiteY61" fmla="*/ 794258 h 814362"/>
                <a:gd name="connsiteX62" fmla="*/ 323970 w 748169"/>
                <a:gd name="connsiteY62" fmla="*/ 770642 h 814362"/>
                <a:gd name="connsiteX63" fmla="*/ 156271 w 748169"/>
                <a:gd name="connsiteY63" fmla="*/ 577693 h 814362"/>
                <a:gd name="connsiteX64" fmla="*/ 142705 w 748169"/>
                <a:gd name="connsiteY64" fmla="*/ 559794 h 814362"/>
                <a:gd name="connsiteX65" fmla="*/ 113908 w 748169"/>
                <a:gd name="connsiteY65" fmla="*/ 432575 h 814362"/>
                <a:gd name="connsiteX66" fmla="*/ 102093 w 748169"/>
                <a:gd name="connsiteY66" fmla="*/ 414764 h 814362"/>
                <a:gd name="connsiteX67" fmla="*/ 42357 w 748169"/>
                <a:gd name="connsiteY67" fmla="*/ 331440 h 814362"/>
                <a:gd name="connsiteX68" fmla="*/ 10717 w 748169"/>
                <a:gd name="connsiteY68" fmla="*/ 206936 h 814362"/>
                <a:gd name="connsiteX69" fmla="*/ 2621 w 748169"/>
                <a:gd name="connsiteY69" fmla="*/ 176870 h 814362"/>
                <a:gd name="connsiteX70" fmla="*/ 2795 w 748169"/>
                <a:gd name="connsiteY70" fmla="*/ 151312 h 814362"/>
                <a:gd name="connsiteX71" fmla="*/ 15530 w 748169"/>
                <a:gd name="connsiteY71" fmla="*/ 110876 h 814362"/>
                <a:gd name="connsiteX72" fmla="*/ 55661 w 748169"/>
                <a:gd name="connsiteY72" fmla="*/ 109038 h 814362"/>
                <a:gd name="connsiteX73" fmla="*/ 90933 w 748169"/>
                <a:gd name="connsiteY73" fmla="*/ 168424 h 814362"/>
                <a:gd name="connsiteX74" fmla="*/ 92771 w 748169"/>
                <a:gd name="connsiteY74" fmla="*/ 168730 h 814362"/>
                <a:gd name="connsiteX75" fmla="*/ 91853 w 748169"/>
                <a:gd name="connsiteY75" fmla="*/ 167680 h 814362"/>
                <a:gd name="connsiteX76" fmla="*/ 88351 w 748169"/>
                <a:gd name="connsiteY76" fmla="*/ 154508 h 814362"/>
                <a:gd name="connsiteX77" fmla="*/ 84720 w 748169"/>
                <a:gd name="connsiteY77" fmla="*/ 23875 h 814362"/>
                <a:gd name="connsiteX78" fmla="*/ 90453 w 748169"/>
                <a:gd name="connsiteY78" fmla="*/ 1032 h 814362"/>
                <a:gd name="connsiteX79" fmla="*/ 129220 w 748169"/>
                <a:gd name="connsiteY79" fmla="*/ 15 h 8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48169" h="814362">
                  <a:moveTo>
                    <a:pt x="258894" y="14817"/>
                  </a:moveTo>
                  <a:cubicBezTo>
                    <a:pt x="258063" y="14817"/>
                    <a:pt x="257626" y="13066"/>
                    <a:pt x="256400" y="15299"/>
                  </a:cubicBezTo>
                  <a:cubicBezTo>
                    <a:pt x="270054" y="15299"/>
                    <a:pt x="282789" y="15299"/>
                    <a:pt x="295480" y="15299"/>
                  </a:cubicBezTo>
                  <a:lnTo>
                    <a:pt x="314763" y="15319"/>
                  </a:lnTo>
                  <a:lnTo>
                    <a:pt x="315352" y="15079"/>
                  </a:lnTo>
                  <a:lnTo>
                    <a:pt x="318726" y="15074"/>
                  </a:lnTo>
                  <a:lnTo>
                    <a:pt x="323309" y="15328"/>
                  </a:lnTo>
                  <a:lnTo>
                    <a:pt x="374085" y="15380"/>
                  </a:lnTo>
                  <a:lnTo>
                    <a:pt x="424861" y="15328"/>
                  </a:lnTo>
                  <a:lnTo>
                    <a:pt x="429444" y="15074"/>
                  </a:lnTo>
                  <a:lnTo>
                    <a:pt x="432818" y="15079"/>
                  </a:lnTo>
                  <a:lnTo>
                    <a:pt x="433407" y="15319"/>
                  </a:lnTo>
                  <a:lnTo>
                    <a:pt x="452690" y="15299"/>
                  </a:lnTo>
                  <a:cubicBezTo>
                    <a:pt x="465381" y="15299"/>
                    <a:pt x="478116" y="15299"/>
                    <a:pt x="491770" y="15299"/>
                  </a:cubicBezTo>
                  <a:cubicBezTo>
                    <a:pt x="490544" y="13066"/>
                    <a:pt x="490107" y="14817"/>
                    <a:pt x="489276" y="14817"/>
                  </a:cubicBezTo>
                  <a:lnTo>
                    <a:pt x="434395" y="14900"/>
                  </a:lnTo>
                  <a:lnTo>
                    <a:pt x="433507" y="15080"/>
                  </a:lnTo>
                  <a:lnTo>
                    <a:pt x="432818" y="15079"/>
                  </a:lnTo>
                  <a:lnTo>
                    <a:pt x="432402" y="14910"/>
                  </a:lnTo>
                  <a:lnTo>
                    <a:pt x="429444" y="15074"/>
                  </a:lnTo>
                  <a:lnTo>
                    <a:pt x="374085" y="14990"/>
                  </a:lnTo>
                  <a:lnTo>
                    <a:pt x="318726" y="15074"/>
                  </a:lnTo>
                  <a:lnTo>
                    <a:pt x="315768" y="14910"/>
                  </a:lnTo>
                  <a:lnTo>
                    <a:pt x="315352" y="15079"/>
                  </a:lnTo>
                  <a:lnTo>
                    <a:pt x="314663" y="15080"/>
                  </a:lnTo>
                  <a:lnTo>
                    <a:pt x="313775" y="14900"/>
                  </a:lnTo>
                  <a:close/>
                  <a:moveTo>
                    <a:pt x="129220" y="15"/>
                  </a:moveTo>
                  <a:cubicBezTo>
                    <a:pt x="142092" y="179"/>
                    <a:pt x="154827" y="1820"/>
                    <a:pt x="167168" y="7859"/>
                  </a:cubicBezTo>
                  <a:cubicBezTo>
                    <a:pt x="166424" y="12760"/>
                    <a:pt x="162267" y="11009"/>
                    <a:pt x="159422" y="12148"/>
                  </a:cubicBezTo>
                  <a:cubicBezTo>
                    <a:pt x="182267" y="4621"/>
                    <a:pt x="206468" y="12454"/>
                    <a:pt x="229398" y="5671"/>
                  </a:cubicBezTo>
                  <a:lnTo>
                    <a:pt x="322101" y="5213"/>
                  </a:lnTo>
                  <a:lnTo>
                    <a:pt x="323765" y="4708"/>
                  </a:lnTo>
                  <a:lnTo>
                    <a:pt x="374085" y="4957"/>
                  </a:lnTo>
                  <a:lnTo>
                    <a:pt x="424405" y="4708"/>
                  </a:lnTo>
                  <a:lnTo>
                    <a:pt x="426069" y="5213"/>
                  </a:lnTo>
                  <a:lnTo>
                    <a:pt x="518772" y="5671"/>
                  </a:lnTo>
                  <a:cubicBezTo>
                    <a:pt x="541702" y="12454"/>
                    <a:pt x="565903" y="4621"/>
                    <a:pt x="588748" y="12148"/>
                  </a:cubicBezTo>
                  <a:cubicBezTo>
                    <a:pt x="585903" y="11009"/>
                    <a:pt x="581746" y="12760"/>
                    <a:pt x="581002" y="7859"/>
                  </a:cubicBezTo>
                  <a:cubicBezTo>
                    <a:pt x="605684" y="-4219"/>
                    <a:pt x="631942" y="1294"/>
                    <a:pt x="657717" y="1032"/>
                  </a:cubicBezTo>
                  <a:cubicBezTo>
                    <a:pt x="664764" y="7377"/>
                    <a:pt x="663013" y="15911"/>
                    <a:pt x="663450" y="23875"/>
                  </a:cubicBezTo>
                  <a:cubicBezTo>
                    <a:pt x="665813" y="67507"/>
                    <a:pt x="658506" y="110876"/>
                    <a:pt x="659819" y="154508"/>
                  </a:cubicBezTo>
                  <a:cubicBezTo>
                    <a:pt x="659993" y="159146"/>
                    <a:pt x="659425" y="163785"/>
                    <a:pt x="656317" y="167680"/>
                  </a:cubicBezTo>
                  <a:cubicBezTo>
                    <a:pt x="655749" y="168380"/>
                    <a:pt x="655660" y="168906"/>
                    <a:pt x="655399" y="168730"/>
                  </a:cubicBezTo>
                  <a:cubicBezTo>
                    <a:pt x="653429" y="167461"/>
                    <a:pt x="656274" y="170525"/>
                    <a:pt x="657237" y="168424"/>
                  </a:cubicBezTo>
                  <a:cubicBezTo>
                    <a:pt x="665333" y="146455"/>
                    <a:pt x="677061" y="126543"/>
                    <a:pt x="692509" y="109038"/>
                  </a:cubicBezTo>
                  <a:cubicBezTo>
                    <a:pt x="706382" y="93284"/>
                    <a:pt x="719249" y="94202"/>
                    <a:pt x="732640" y="110876"/>
                  </a:cubicBezTo>
                  <a:cubicBezTo>
                    <a:pt x="739773" y="123437"/>
                    <a:pt x="741393" y="137746"/>
                    <a:pt x="745375" y="151312"/>
                  </a:cubicBezTo>
                  <a:cubicBezTo>
                    <a:pt x="749225" y="159803"/>
                    <a:pt x="748919" y="168337"/>
                    <a:pt x="745549" y="176870"/>
                  </a:cubicBezTo>
                  <a:cubicBezTo>
                    <a:pt x="742880" y="186892"/>
                    <a:pt x="740517" y="197045"/>
                    <a:pt x="737453" y="206936"/>
                  </a:cubicBezTo>
                  <a:cubicBezTo>
                    <a:pt x="724763" y="247897"/>
                    <a:pt x="710671" y="288596"/>
                    <a:pt x="705813" y="331440"/>
                  </a:cubicBezTo>
                  <a:cubicBezTo>
                    <a:pt x="701349" y="370739"/>
                    <a:pt x="681744" y="398484"/>
                    <a:pt x="646077" y="414764"/>
                  </a:cubicBezTo>
                  <a:cubicBezTo>
                    <a:pt x="637762" y="418571"/>
                    <a:pt x="635924" y="425224"/>
                    <a:pt x="634262" y="432575"/>
                  </a:cubicBezTo>
                  <a:cubicBezTo>
                    <a:pt x="624634" y="474982"/>
                    <a:pt x="615049" y="517387"/>
                    <a:pt x="605465" y="559794"/>
                  </a:cubicBezTo>
                  <a:cubicBezTo>
                    <a:pt x="598901" y="564214"/>
                    <a:pt x="596056" y="571522"/>
                    <a:pt x="591899" y="577693"/>
                  </a:cubicBezTo>
                  <a:cubicBezTo>
                    <a:pt x="543935" y="648895"/>
                    <a:pt x="491026" y="715895"/>
                    <a:pt x="424200" y="770642"/>
                  </a:cubicBezTo>
                  <a:cubicBezTo>
                    <a:pt x="414222" y="778826"/>
                    <a:pt x="404047" y="786834"/>
                    <a:pt x="393128" y="794258"/>
                  </a:cubicBezTo>
                  <a:lnTo>
                    <a:pt x="391453" y="795206"/>
                  </a:lnTo>
                  <a:lnTo>
                    <a:pt x="390577" y="814362"/>
                  </a:lnTo>
                  <a:lnTo>
                    <a:pt x="374085" y="805031"/>
                  </a:lnTo>
                  <a:lnTo>
                    <a:pt x="357593" y="814362"/>
                  </a:lnTo>
                  <a:lnTo>
                    <a:pt x="356717" y="795206"/>
                  </a:lnTo>
                  <a:lnTo>
                    <a:pt x="355042" y="794258"/>
                  </a:lnTo>
                  <a:cubicBezTo>
                    <a:pt x="344123" y="786834"/>
                    <a:pt x="333948" y="778826"/>
                    <a:pt x="323970" y="770642"/>
                  </a:cubicBezTo>
                  <a:cubicBezTo>
                    <a:pt x="257144" y="715895"/>
                    <a:pt x="204235" y="648895"/>
                    <a:pt x="156271" y="577693"/>
                  </a:cubicBezTo>
                  <a:cubicBezTo>
                    <a:pt x="152114" y="571522"/>
                    <a:pt x="149269" y="564214"/>
                    <a:pt x="142705" y="559794"/>
                  </a:cubicBezTo>
                  <a:cubicBezTo>
                    <a:pt x="133121" y="517387"/>
                    <a:pt x="123536" y="474982"/>
                    <a:pt x="113908" y="432575"/>
                  </a:cubicBezTo>
                  <a:cubicBezTo>
                    <a:pt x="112246" y="425224"/>
                    <a:pt x="110408" y="418571"/>
                    <a:pt x="102093" y="414764"/>
                  </a:cubicBezTo>
                  <a:cubicBezTo>
                    <a:pt x="66426" y="398484"/>
                    <a:pt x="46821" y="370739"/>
                    <a:pt x="42357" y="331440"/>
                  </a:cubicBezTo>
                  <a:cubicBezTo>
                    <a:pt x="37499" y="288596"/>
                    <a:pt x="23407" y="247897"/>
                    <a:pt x="10717" y="206936"/>
                  </a:cubicBezTo>
                  <a:cubicBezTo>
                    <a:pt x="7653" y="197045"/>
                    <a:pt x="5290" y="186892"/>
                    <a:pt x="2621" y="176870"/>
                  </a:cubicBezTo>
                  <a:cubicBezTo>
                    <a:pt x="-749" y="168337"/>
                    <a:pt x="-1055" y="159803"/>
                    <a:pt x="2795" y="151312"/>
                  </a:cubicBezTo>
                  <a:cubicBezTo>
                    <a:pt x="6777" y="137746"/>
                    <a:pt x="8397" y="123437"/>
                    <a:pt x="15530" y="110876"/>
                  </a:cubicBezTo>
                  <a:cubicBezTo>
                    <a:pt x="28921" y="94202"/>
                    <a:pt x="41788" y="93284"/>
                    <a:pt x="55661" y="109038"/>
                  </a:cubicBezTo>
                  <a:cubicBezTo>
                    <a:pt x="71109" y="126543"/>
                    <a:pt x="82837" y="146455"/>
                    <a:pt x="90933" y="168424"/>
                  </a:cubicBezTo>
                  <a:cubicBezTo>
                    <a:pt x="91896" y="170525"/>
                    <a:pt x="94741" y="167461"/>
                    <a:pt x="92771" y="168730"/>
                  </a:cubicBezTo>
                  <a:cubicBezTo>
                    <a:pt x="92510" y="168906"/>
                    <a:pt x="92421" y="168380"/>
                    <a:pt x="91853" y="167680"/>
                  </a:cubicBezTo>
                  <a:cubicBezTo>
                    <a:pt x="88745" y="163785"/>
                    <a:pt x="88177" y="159146"/>
                    <a:pt x="88351" y="154508"/>
                  </a:cubicBezTo>
                  <a:cubicBezTo>
                    <a:pt x="89664" y="110876"/>
                    <a:pt x="82357" y="67507"/>
                    <a:pt x="84720" y="23875"/>
                  </a:cubicBezTo>
                  <a:cubicBezTo>
                    <a:pt x="85157" y="15911"/>
                    <a:pt x="83406" y="7377"/>
                    <a:pt x="90453" y="1032"/>
                  </a:cubicBezTo>
                  <a:cubicBezTo>
                    <a:pt x="103341" y="1163"/>
                    <a:pt x="116349" y="-150"/>
                    <a:pt x="129220" y="15"/>
                  </a:cubicBezTo>
                  <a:close/>
                </a:path>
              </a:pathLst>
            </a:custGeom>
            <a:solidFill>
              <a:srgbClr val="FDCBA7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06E120-FF7B-4A67-BF22-779517F79423}"/>
                </a:ext>
              </a:extLst>
            </p:cNvPr>
            <p:cNvSpPr/>
            <p:nvPr/>
          </p:nvSpPr>
          <p:spPr>
            <a:xfrm>
              <a:off x="8882404" y="3795638"/>
              <a:ext cx="27002" cy="7133"/>
            </a:xfrm>
            <a:custGeom>
              <a:avLst/>
              <a:gdLst>
                <a:gd name="connsiteX0" fmla="*/ 4866 w 19494"/>
                <a:gd name="connsiteY0" fmla="*/ 5086 h 5150"/>
                <a:gd name="connsiteX1" fmla="*/ 0 w 19494"/>
                <a:gd name="connsiteY1" fmla="*/ 4644 h 5150"/>
                <a:gd name="connsiteX2" fmla="*/ 19494 w 19494"/>
                <a:gd name="connsiteY2" fmla="*/ 2148 h 5150"/>
                <a:gd name="connsiteX3" fmla="*/ 4866 w 19494"/>
                <a:gd name="connsiteY3" fmla="*/ 5086 h 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94" h="5150">
                  <a:moveTo>
                    <a:pt x="4866" y="5086"/>
                  </a:moveTo>
                  <a:cubicBezTo>
                    <a:pt x="3254" y="4928"/>
                    <a:pt x="1643" y="4802"/>
                    <a:pt x="0" y="4644"/>
                  </a:cubicBezTo>
                  <a:cubicBezTo>
                    <a:pt x="6667" y="4991"/>
                    <a:pt x="12164" y="-3982"/>
                    <a:pt x="19494" y="2148"/>
                  </a:cubicBezTo>
                  <a:cubicBezTo>
                    <a:pt x="14723" y="3601"/>
                    <a:pt x="10016" y="5528"/>
                    <a:pt x="4866" y="5086"/>
                  </a:cubicBezTo>
                  <a:close/>
                </a:path>
              </a:pathLst>
            </a:custGeom>
            <a:solidFill>
              <a:srgbClr val="22617D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71DDC86D-15B8-4F1E-B9AF-2F11EBB4E073}"/>
                </a:ext>
              </a:extLst>
            </p:cNvPr>
            <p:cNvSpPr/>
            <p:nvPr/>
          </p:nvSpPr>
          <p:spPr>
            <a:xfrm>
              <a:off x="8852996" y="3154077"/>
              <a:ext cx="723934" cy="184022"/>
            </a:xfrm>
            <a:custGeom>
              <a:avLst/>
              <a:gdLst>
                <a:gd name="connsiteX0" fmla="*/ 719734 w 723934"/>
                <a:gd name="connsiteY0" fmla="*/ 0 h 184022"/>
                <a:gd name="connsiteX1" fmla="*/ 721836 w 723934"/>
                <a:gd name="connsiteY1" fmla="*/ 15448 h 184022"/>
                <a:gd name="connsiteX2" fmla="*/ 720522 w 723934"/>
                <a:gd name="connsiteY2" fmla="*/ 122754 h 184022"/>
                <a:gd name="connsiteX3" fmla="*/ 678115 w 723934"/>
                <a:gd name="connsiteY3" fmla="*/ 131113 h 184022"/>
                <a:gd name="connsiteX4" fmla="*/ 646169 w 723934"/>
                <a:gd name="connsiteY4" fmla="*/ 184022 h 184022"/>
                <a:gd name="connsiteX5" fmla="*/ 646169 w 723934"/>
                <a:gd name="connsiteY5" fmla="*/ 15230 h 184022"/>
                <a:gd name="connsiteX6" fmla="*/ 719734 w 723934"/>
                <a:gd name="connsiteY6" fmla="*/ 0 h 184022"/>
                <a:gd name="connsiteX7" fmla="*/ 4200 w 723934"/>
                <a:gd name="connsiteY7" fmla="*/ 0 h 184022"/>
                <a:gd name="connsiteX8" fmla="*/ 77765 w 723934"/>
                <a:gd name="connsiteY8" fmla="*/ 15230 h 184022"/>
                <a:gd name="connsiteX9" fmla="*/ 77765 w 723934"/>
                <a:gd name="connsiteY9" fmla="*/ 184022 h 184022"/>
                <a:gd name="connsiteX10" fmla="*/ 45819 w 723934"/>
                <a:gd name="connsiteY10" fmla="*/ 131113 h 184022"/>
                <a:gd name="connsiteX11" fmla="*/ 3412 w 723934"/>
                <a:gd name="connsiteY11" fmla="*/ 122754 h 184022"/>
                <a:gd name="connsiteX12" fmla="*/ 2098 w 723934"/>
                <a:gd name="connsiteY12" fmla="*/ 15448 h 184022"/>
                <a:gd name="connsiteX13" fmla="*/ 4200 w 723934"/>
                <a:gd name="connsiteY13" fmla="*/ 0 h 18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34" h="184022">
                  <a:moveTo>
                    <a:pt x="719734" y="0"/>
                  </a:moveTo>
                  <a:cubicBezTo>
                    <a:pt x="720434" y="5121"/>
                    <a:pt x="721572" y="10240"/>
                    <a:pt x="721836" y="15448"/>
                  </a:cubicBezTo>
                  <a:cubicBezTo>
                    <a:pt x="723629" y="51247"/>
                    <a:pt x="726037" y="87044"/>
                    <a:pt x="720522" y="122754"/>
                  </a:cubicBezTo>
                  <a:cubicBezTo>
                    <a:pt x="698421" y="108882"/>
                    <a:pt x="694615" y="109800"/>
                    <a:pt x="678115" y="131113"/>
                  </a:cubicBezTo>
                  <a:cubicBezTo>
                    <a:pt x="664855" y="148268"/>
                    <a:pt x="656190" y="168312"/>
                    <a:pt x="646169" y="184022"/>
                  </a:cubicBezTo>
                  <a:cubicBezTo>
                    <a:pt x="646169" y="128837"/>
                    <a:pt x="646169" y="72033"/>
                    <a:pt x="646169" y="15230"/>
                  </a:cubicBezTo>
                  <a:cubicBezTo>
                    <a:pt x="671245" y="12779"/>
                    <a:pt x="695533" y="6609"/>
                    <a:pt x="719734" y="0"/>
                  </a:cubicBezTo>
                  <a:close/>
                  <a:moveTo>
                    <a:pt x="4200" y="0"/>
                  </a:moveTo>
                  <a:cubicBezTo>
                    <a:pt x="28401" y="6609"/>
                    <a:pt x="52689" y="12779"/>
                    <a:pt x="77765" y="15230"/>
                  </a:cubicBezTo>
                  <a:cubicBezTo>
                    <a:pt x="77765" y="72033"/>
                    <a:pt x="77765" y="128837"/>
                    <a:pt x="77765" y="184022"/>
                  </a:cubicBezTo>
                  <a:cubicBezTo>
                    <a:pt x="67744" y="168312"/>
                    <a:pt x="59079" y="148268"/>
                    <a:pt x="45819" y="131113"/>
                  </a:cubicBezTo>
                  <a:cubicBezTo>
                    <a:pt x="29319" y="109800"/>
                    <a:pt x="25513" y="108882"/>
                    <a:pt x="3412" y="122754"/>
                  </a:cubicBezTo>
                  <a:cubicBezTo>
                    <a:pt x="-2103" y="87044"/>
                    <a:pt x="305" y="51247"/>
                    <a:pt x="2098" y="15448"/>
                  </a:cubicBezTo>
                  <a:cubicBezTo>
                    <a:pt x="2362" y="10240"/>
                    <a:pt x="3500" y="5121"/>
                    <a:pt x="4200" y="0"/>
                  </a:cubicBezTo>
                  <a:close/>
                </a:path>
              </a:pathLst>
            </a:custGeom>
            <a:solidFill>
              <a:srgbClr val="656968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D105D8C-9F25-49A8-A65A-F9EE215B0488}"/>
                </a:ext>
              </a:extLst>
            </p:cNvPr>
            <p:cNvSpPr/>
            <p:nvPr/>
          </p:nvSpPr>
          <p:spPr>
            <a:xfrm>
              <a:off x="9095484" y="3175426"/>
              <a:ext cx="188156" cy="11253"/>
            </a:xfrm>
            <a:custGeom>
              <a:avLst/>
              <a:gdLst>
                <a:gd name="connsiteX0" fmla="*/ 135226 w 135841"/>
                <a:gd name="connsiteY0" fmla="*/ 68 h 8124"/>
                <a:gd name="connsiteX1" fmla="*/ 133836 w 135841"/>
                <a:gd name="connsiteY1" fmla="*/ 8125 h 8124"/>
                <a:gd name="connsiteX2" fmla="*/ 119586 w 135841"/>
                <a:gd name="connsiteY2" fmla="*/ 5439 h 8124"/>
                <a:gd name="connsiteX3" fmla="*/ 0 w 135841"/>
                <a:gd name="connsiteY3" fmla="*/ 2849 h 8124"/>
                <a:gd name="connsiteX4" fmla="*/ 29162 w 135841"/>
                <a:gd name="connsiteY4" fmla="*/ 2849 h 8124"/>
                <a:gd name="connsiteX5" fmla="*/ 119966 w 135841"/>
                <a:gd name="connsiteY5" fmla="*/ 2785 h 8124"/>
                <a:gd name="connsiteX6" fmla="*/ 133362 w 135841"/>
                <a:gd name="connsiteY6" fmla="*/ 1016 h 8124"/>
                <a:gd name="connsiteX7" fmla="*/ 135226 w 135841"/>
                <a:gd name="connsiteY7" fmla="*/ 68 h 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41" h="8124">
                  <a:moveTo>
                    <a:pt x="135226" y="68"/>
                  </a:moveTo>
                  <a:cubicBezTo>
                    <a:pt x="136300" y="3007"/>
                    <a:pt x="136047" y="5724"/>
                    <a:pt x="133836" y="8125"/>
                  </a:cubicBezTo>
                  <a:cubicBezTo>
                    <a:pt x="129792" y="3544"/>
                    <a:pt x="124389" y="5471"/>
                    <a:pt x="119586" y="5439"/>
                  </a:cubicBezTo>
                  <a:cubicBezTo>
                    <a:pt x="79745" y="5281"/>
                    <a:pt x="39904" y="5345"/>
                    <a:pt x="0" y="2849"/>
                  </a:cubicBezTo>
                  <a:cubicBezTo>
                    <a:pt x="9731" y="2849"/>
                    <a:pt x="19431" y="2849"/>
                    <a:pt x="29162" y="2849"/>
                  </a:cubicBezTo>
                  <a:cubicBezTo>
                    <a:pt x="59430" y="2849"/>
                    <a:pt x="89698" y="2912"/>
                    <a:pt x="119966" y="2785"/>
                  </a:cubicBezTo>
                  <a:cubicBezTo>
                    <a:pt x="124452" y="2754"/>
                    <a:pt x="129254" y="4270"/>
                    <a:pt x="133362" y="1016"/>
                  </a:cubicBezTo>
                  <a:cubicBezTo>
                    <a:pt x="133709" y="163"/>
                    <a:pt x="134310" y="-153"/>
                    <a:pt x="135226" y="68"/>
                  </a:cubicBezTo>
                  <a:close/>
                </a:path>
              </a:pathLst>
            </a:custGeom>
            <a:solidFill>
              <a:srgbClr val="FBD7B0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039E261-01EF-4D24-BAEA-F064F458C9DE}"/>
                </a:ext>
              </a:extLst>
            </p:cNvPr>
            <p:cNvSpPr/>
            <p:nvPr/>
          </p:nvSpPr>
          <p:spPr>
            <a:xfrm>
              <a:off x="8993649" y="3175302"/>
              <a:ext cx="73258" cy="4365"/>
            </a:xfrm>
            <a:custGeom>
              <a:avLst/>
              <a:gdLst>
                <a:gd name="connsiteX0" fmla="*/ 10742 w 52889"/>
                <a:gd name="connsiteY0" fmla="*/ 0 h 3151"/>
                <a:gd name="connsiteX1" fmla="*/ 52890 w 52889"/>
                <a:gd name="connsiteY1" fmla="*/ 758 h 3151"/>
                <a:gd name="connsiteX2" fmla="*/ 0 w 52889"/>
                <a:gd name="connsiteY2" fmla="*/ 1264 h 3151"/>
                <a:gd name="connsiteX3" fmla="*/ 10742 w 52889"/>
                <a:gd name="connsiteY3" fmla="*/ 0 h 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89" h="3151">
                  <a:moveTo>
                    <a:pt x="10742" y="0"/>
                  </a:moveTo>
                  <a:cubicBezTo>
                    <a:pt x="24802" y="253"/>
                    <a:pt x="38830" y="506"/>
                    <a:pt x="52890" y="758"/>
                  </a:cubicBezTo>
                  <a:cubicBezTo>
                    <a:pt x="35386" y="5687"/>
                    <a:pt x="17693" y="1517"/>
                    <a:pt x="0" y="1264"/>
                  </a:cubicBezTo>
                  <a:cubicBezTo>
                    <a:pt x="3570" y="853"/>
                    <a:pt x="7140" y="411"/>
                    <a:pt x="10742" y="0"/>
                  </a:cubicBezTo>
                  <a:close/>
                </a:path>
              </a:pathLst>
            </a:custGeom>
            <a:solidFill>
              <a:srgbClr val="FFE7BD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BB57AF5-E42E-49BB-98EE-815D34DF0766}"/>
                </a:ext>
              </a:extLst>
            </p:cNvPr>
            <p:cNvSpPr/>
            <p:nvPr/>
          </p:nvSpPr>
          <p:spPr>
            <a:xfrm>
              <a:off x="8535321" y="5413414"/>
              <a:ext cx="130238" cy="124329"/>
            </a:xfrm>
            <a:custGeom>
              <a:avLst/>
              <a:gdLst>
                <a:gd name="connsiteX0" fmla="*/ 94026 w 94026"/>
                <a:gd name="connsiteY0" fmla="*/ 89761 h 89760"/>
                <a:gd name="connsiteX1" fmla="*/ 0 w 94026"/>
                <a:gd name="connsiteY1" fmla="*/ 0 h 89760"/>
                <a:gd name="connsiteX2" fmla="*/ 94026 w 94026"/>
                <a:gd name="connsiteY2" fmla="*/ 89761 h 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6" h="89760">
                  <a:moveTo>
                    <a:pt x="94026" y="89761"/>
                  </a:moveTo>
                  <a:cubicBezTo>
                    <a:pt x="62969" y="59556"/>
                    <a:pt x="31974" y="29225"/>
                    <a:pt x="0" y="0"/>
                  </a:cubicBezTo>
                  <a:cubicBezTo>
                    <a:pt x="31374" y="29857"/>
                    <a:pt x="62684" y="59809"/>
                    <a:pt x="94026" y="89761"/>
                  </a:cubicBezTo>
                  <a:close/>
                </a:path>
              </a:pathLst>
            </a:custGeom>
            <a:solidFill>
              <a:srgbClr val="1B668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DF83FA9-1C13-45B8-BA4D-386BC8268D26}"/>
                </a:ext>
              </a:extLst>
            </p:cNvPr>
            <p:cNvSpPr/>
            <p:nvPr/>
          </p:nvSpPr>
          <p:spPr>
            <a:xfrm>
              <a:off x="8138332" y="5034806"/>
              <a:ext cx="809006" cy="955895"/>
            </a:xfrm>
            <a:custGeom>
              <a:avLst/>
              <a:gdLst>
                <a:gd name="connsiteX0" fmla="*/ 569029 w 584068"/>
                <a:gd name="connsiteY0" fmla="*/ 533217 h 690116"/>
                <a:gd name="connsiteX1" fmla="*/ 569029 w 584068"/>
                <a:gd name="connsiteY1" fmla="*/ 533217 h 690116"/>
                <a:gd name="connsiteX2" fmla="*/ 554243 w 584068"/>
                <a:gd name="connsiteY2" fmla="*/ 522600 h 690116"/>
                <a:gd name="connsiteX3" fmla="*/ 525239 w 584068"/>
                <a:gd name="connsiteY3" fmla="*/ 495366 h 690116"/>
                <a:gd name="connsiteX4" fmla="*/ 419807 w 584068"/>
                <a:gd name="connsiteY4" fmla="*/ 393883 h 690116"/>
                <a:gd name="connsiteX5" fmla="*/ 380756 w 584068"/>
                <a:gd name="connsiteY5" fmla="*/ 356222 h 690116"/>
                <a:gd name="connsiteX6" fmla="*/ 286729 w 584068"/>
                <a:gd name="connsiteY6" fmla="*/ 266461 h 690116"/>
                <a:gd name="connsiteX7" fmla="*/ 272828 w 584068"/>
                <a:gd name="connsiteY7" fmla="*/ 253855 h 690116"/>
                <a:gd name="connsiteX8" fmla="*/ 262654 w 584068"/>
                <a:gd name="connsiteY8" fmla="*/ 222608 h 690116"/>
                <a:gd name="connsiteX9" fmla="*/ 273112 w 584068"/>
                <a:gd name="connsiteY9" fmla="*/ 69499 h 690116"/>
                <a:gd name="connsiteX10" fmla="*/ 268531 w 584068"/>
                <a:gd name="connsiteY10" fmla="*/ 57651 h 690116"/>
                <a:gd name="connsiteX11" fmla="*/ 44808 w 584068"/>
                <a:gd name="connsiteY11" fmla="*/ 559 h 690116"/>
                <a:gd name="connsiteX12" fmla="*/ 36056 w 584068"/>
                <a:gd name="connsiteY12" fmla="*/ 7005 h 690116"/>
                <a:gd name="connsiteX13" fmla="*/ 25630 w 584068"/>
                <a:gd name="connsiteY13" fmla="*/ 56198 h 690116"/>
                <a:gd name="connsiteX14" fmla="*/ 1239 w 584068"/>
                <a:gd name="connsiteY14" fmla="*/ 201439 h 690116"/>
                <a:gd name="connsiteX15" fmla="*/ 34002 w 584068"/>
                <a:gd name="connsiteY15" fmla="*/ 343426 h 690116"/>
                <a:gd name="connsiteX16" fmla="*/ 101931 w 584068"/>
                <a:gd name="connsiteY16" fmla="*/ 417737 h 690116"/>
                <a:gd name="connsiteX17" fmla="*/ 246320 w 584068"/>
                <a:gd name="connsiteY17" fmla="*/ 534006 h 690116"/>
                <a:gd name="connsiteX18" fmla="*/ 470643 w 584068"/>
                <a:gd name="connsiteY18" fmla="*/ 690116 h 690116"/>
                <a:gd name="connsiteX19" fmla="*/ 470643 w 584068"/>
                <a:gd name="connsiteY19" fmla="*/ 690116 h 690116"/>
                <a:gd name="connsiteX20" fmla="*/ 471591 w 584068"/>
                <a:gd name="connsiteY20" fmla="*/ 682660 h 690116"/>
                <a:gd name="connsiteX21" fmla="*/ 584068 w 584068"/>
                <a:gd name="connsiteY21" fmla="*/ 546834 h 690116"/>
                <a:gd name="connsiteX22" fmla="*/ 584068 w 584068"/>
                <a:gd name="connsiteY22" fmla="*/ 546834 h 690116"/>
                <a:gd name="connsiteX23" fmla="*/ 569029 w 584068"/>
                <a:gd name="connsiteY23" fmla="*/ 533217 h 6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4068" h="690116">
                  <a:moveTo>
                    <a:pt x="569029" y="533217"/>
                  </a:moveTo>
                  <a:cubicBezTo>
                    <a:pt x="569029" y="533217"/>
                    <a:pt x="569029" y="533217"/>
                    <a:pt x="569029" y="533217"/>
                  </a:cubicBezTo>
                  <a:cubicBezTo>
                    <a:pt x="563342" y="530689"/>
                    <a:pt x="558698" y="526929"/>
                    <a:pt x="554243" y="522600"/>
                  </a:cubicBezTo>
                  <a:cubicBezTo>
                    <a:pt x="543216" y="515113"/>
                    <a:pt x="534559" y="504528"/>
                    <a:pt x="525239" y="495366"/>
                  </a:cubicBezTo>
                  <a:cubicBezTo>
                    <a:pt x="490453" y="461180"/>
                    <a:pt x="455130" y="427500"/>
                    <a:pt x="419807" y="393883"/>
                  </a:cubicBezTo>
                  <a:cubicBezTo>
                    <a:pt x="406727" y="381403"/>
                    <a:pt x="393710" y="368829"/>
                    <a:pt x="380756" y="356222"/>
                  </a:cubicBezTo>
                  <a:cubicBezTo>
                    <a:pt x="349414" y="326302"/>
                    <a:pt x="318103" y="296350"/>
                    <a:pt x="286729" y="266461"/>
                  </a:cubicBezTo>
                  <a:cubicBezTo>
                    <a:pt x="282117" y="262259"/>
                    <a:pt x="277504" y="258025"/>
                    <a:pt x="272828" y="253855"/>
                  </a:cubicBezTo>
                  <a:cubicBezTo>
                    <a:pt x="263033" y="245103"/>
                    <a:pt x="259621" y="235846"/>
                    <a:pt x="262654" y="222608"/>
                  </a:cubicBezTo>
                  <a:cubicBezTo>
                    <a:pt x="274155" y="172182"/>
                    <a:pt x="273554" y="120809"/>
                    <a:pt x="273112" y="69499"/>
                  </a:cubicBezTo>
                  <a:cubicBezTo>
                    <a:pt x="273081" y="64507"/>
                    <a:pt x="271501" y="60747"/>
                    <a:pt x="268531" y="57651"/>
                  </a:cubicBezTo>
                  <a:cubicBezTo>
                    <a:pt x="200728" y="12755"/>
                    <a:pt x="125406" y="-3327"/>
                    <a:pt x="44808" y="559"/>
                  </a:cubicBezTo>
                  <a:cubicBezTo>
                    <a:pt x="40195" y="781"/>
                    <a:pt x="37130" y="1286"/>
                    <a:pt x="36056" y="7005"/>
                  </a:cubicBezTo>
                  <a:cubicBezTo>
                    <a:pt x="32991" y="23466"/>
                    <a:pt x="29168" y="39800"/>
                    <a:pt x="25630" y="56198"/>
                  </a:cubicBezTo>
                  <a:cubicBezTo>
                    <a:pt x="14666" y="104127"/>
                    <a:pt x="5788" y="152436"/>
                    <a:pt x="1239" y="201439"/>
                  </a:cubicBezTo>
                  <a:cubicBezTo>
                    <a:pt x="-3469" y="252244"/>
                    <a:pt x="4777" y="300110"/>
                    <a:pt x="34002" y="343426"/>
                  </a:cubicBezTo>
                  <a:cubicBezTo>
                    <a:pt x="53054" y="371641"/>
                    <a:pt x="77066" y="395052"/>
                    <a:pt x="101931" y="417737"/>
                  </a:cubicBezTo>
                  <a:cubicBezTo>
                    <a:pt x="147649" y="459474"/>
                    <a:pt x="197316" y="496345"/>
                    <a:pt x="246320" y="534006"/>
                  </a:cubicBezTo>
                  <a:cubicBezTo>
                    <a:pt x="320220" y="587307"/>
                    <a:pt x="395068" y="639217"/>
                    <a:pt x="470643" y="690116"/>
                  </a:cubicBezTo>
                  <a:cubicBezTo>
                    <a:pt x="470643" y="690116"/>
                    <a:pt x="470643" y="690116"/>
                    <a:pt x="470643" y="690116"/>
                  </a:cubicBezTo>
                  <a:cubicBezTo>
                    <a:pt x="470927" y="687620"/>
                    <a:pt x="470769" y="684966"/>
                    <a:pt x="471591" y="682660"/>
                  </a:cubicBezTo>
                  <a:cubicBezTo>
                    <a:pt x="492759" y="623893"/>
                    <a:pt x="529852" y="578271"/>
                    <a:pt x="584068" y="546834"/>
                  </a:cubicBezTo>
                  <a:cubicBezTo>
                    <a:pt x="584068" y="546834"/>
                    <a:pt x="584068" y="546834"/>
                    <a:pt x="584068" y="546834"/>
                  </a:cubicBezTo>
                  <a:cubicBezTo>
                    <a:pt x="575348" y="546423"/>
                    <a:pt x="571020" y="541115"/>
                    <a:pt x="569029" y="533217"/>
                  </a:cubicBezTo>
                  <a:close/>
                </a:path>
              </a:pathLst>
            </a:custGeom>
            <a:solidFill>
              <a:srgbClr val="FCCBA7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5E02DF8-7D73-47F4-B6FF-749AAFF5DE38}"/>
                </a:ext>
              </a:extLst>
            </p:cNvPr>
            <p:cNvSpPr/>
            <p:nvPr/>
          </p:nvSpPr>
          <p:spPr>
            <a:xfrm>
              <a:off x="8479393" y="5783952"/>
              <a:ext cx="310715" cy="216816"/>
            </a:xfrm>
            <a:custGeom>
              <a:avLst/>
              <a:gdLst>
                <a:gd name="connsiteX0" fmla="*/ 13238 w 224323"/>
                <a:gd name="connsiteY0" fmla="*/ 12985 h 156532"/>
                <a:gd name="connsiteX1" fmla="*/ 214276 w 224323"/>
                <a:gd name="connsiteY1" fmla="*/ 152350 h 156532"/>
                <a:gd name="connsiteX2" fmla="*/ 224323 w 224323"/>
                <a:gd name="connsiteY2" fmla="*/ 156110 h 156532"/>
                <a:gd name="connsiteX3" fmla="*/ 0 w 224323"/>
                <a:gd name="connsiteY3" fmla="*/ 0 h 156532"/>
                <a:gd name="connsiteX4" fmla="*/ 13238 w 224323"/>
                <a:gd name="connsiteY4" fmla="*/ 12985 h 15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23" h="156532">
                  <a:moveTo>
                    <a:pt x="13238" y="12985"/>
                  </a:moveTo>
                  <a:cubicBezTo>
                    <a:pt x="79335" y="60757"/>
                    <a:pt x="146189" y="107454"/>
                    <a:pt x="214276" y="152350"/>
                  </a:cubicBezTo>
                  <a:cubicBezTo>
                    <a:pt x="217278" y="154341"/>
                    <a:pt x="219900" y="157721"/>
                    <a:pt x="224323" y="156110"/>
                  </a:cubicBezTo>
                  <a:cubicBezTo>
                    <a:pt x="148780" y="105179"/>
                    <a:pt x="73900" y="53300"/>
                    <a:pt x="0" y="0"/>
                  </a:cubicBezTo>
                  <a:cubicBezTo>
                    <a:pt x="2117" y="6635"/>
                    <a:pt x="8246" y="9384"/>
                    <a:pt x="13238" y="12985"/>
                  </a:cubicBezTo>
                  <a:close/>
                </a:path>
              </a:pathLst>
            </a:custGeom>
            <a:solidFill>
              <a:srgbClr val="01010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413EF50F-02D9-43D2-A0AA-FE3C10428837}"/>
                </a:ext>
              </a:extLst>
            </p:cNvPr>
            <p:cNvSpPr/>
            <p:nvPr/>
          </p:nvSpPr>
          <p:spPr>
            <a:xfrm>
              <a:off x="7900140" y="3714894"/>
              <a:ext cx="2608915" cy="2087919"/>
            </a:xfrm>
            <a:custGeom>
              <a:avLst/>
              <a:gdLst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89110 w 2608915"/>
                <a:gd name="connsiteY45" fmla="*/ 2071952 h 2098532"/>
                <a:gd name="connsiteX46" fmla="*/ 1288952 w 2608915"/>
                <a:gd name="connsiteY46" fmla="*/ 2083543 h 2098532"/>
                <a:gd name="connsiteX47" fmla="*/ 1284970 w 2608915"/>
                <a:gd name="connsiteY47" fmla="*/ 2088839 h 2098532"/>
                <a:gd name="connsiteX48" fmla="*/ 1249041 w 2608915"/>
                <a:gd name="connsiteY48" fmla="*/ 2091552 h 2098532"/>
                <a:gd name="connsiteX49" fmla="*/ 1228734 w 2608915"/>
                <a:gd name="connsiteY49" fmla="*/ 2087919 h 2098532"/>
                <a:gd name="connsiteX50" fmla="*/ 1191798 w 2608915"/>
                <a:gd name="connsiteY50" fmla="*/ 2084506 h 2098532"/>
                <a:gd name="connsiteX51" fmla="*/ 1122785 w 2608915"/>
                <a:gd name="connsiteY51" fmla="*/ 2078598 h 2098532"/>
                <a:gd name="connsiteX52" fmla="*/ 1080991 w 2608915"/>
                <a:gd name="connsiteY52" fmla="*/ 2072164 h 2098532"/>
                <a:gd name="connsiteX53" fmla="*/ 1062262 w 2608915"/>
                <a:gd name="connsiteY53" fmla="*/ 2069321 h 2098532"/>
                <a:gd name="connsiteX54" fmla="*/ 1026682 w 2608915"/>
                <a:gd name="connsiteY54" fmla="*/ 2063543 h 2098532"/>
                <a:gd name="connsiteX55" fmla="*/ 1005720 w 2608915"/>
                <a:gd name="connsiteY55" fmla="*/ 2053259 h 2098532"/>
                <a:gd name="connsiteX56" fmla="*/ 1005414 w 2608915"/>
                <a:gd name="connsiteY56" fmla="*/ 2052953 h 2098532"/>
                <a:gd name="connsiteX57" fmla="*/ 902309 w 2608915"/>
                <a:gd name="connsiteY57" fmla="*/ 1953480 h 2098532"/>
                <a:gd name="connsiteX58" fmla="*/ 765419 w 2608915"/>
                <a:gd name="connsiteY58" fmla="*/ 1822805 h 2098532"/>
                <a:gd name="connsiteX59" fmla="*/ 635181 w 2608915"/>
                <a:gd name="connsiteY59" fmla="*/ 1698475 h 2098532"/>
                <a:gd name="connsiteX60" fmla="*/ 614263 w 2608915"/>
                <a:gd name="connsiteY60" fmla="*/ 1678519 h 2098532"/>
                <a:gd name="connsiteX61" fmla="*/ 607610 w 2608915"/>
                <a:gd name="connsiteY61" fmla="*/ 1658388 h 2098532"/>
                <a:gd name="connsiteX62" fmla="*/ 624328 w 2608915"/>
                <a:gd name="connsiteY62" fmla="*/ 1429466 h 2098532"/>
                <a:gd name="connsiteX63" fmla="*/ 616407 w 2608915"/>
                <a:gd name="connsiteY63" fmla="*/ 1413493 h 2098532"/>
                <a:gd name="connsiteX64" fmla="*/ 609973 w 2608915"/>
                <a:gd name="connsiteY64" fmla="*/ 1409290 h 2098532"/>
                <a:gd name="connsiteX65" fmla="*/ 603803 w 2608915"/>
                <a:gd name="connsiteY65" fmla="*/ 1404390 h 2098532"/>
                <a:gd name="connsiteX66" fmla="*/ 380089 w 2608915"/>
                <a:gd name="connsiteY66" fmla="*/ 1328067 h 2098532"/>
                <a:gd name="connsiteX67" fmla="*/ 315627 w 2608915"/>
                <a:gd name="connsiteY67" fmla="*/ 1325310 h 2098532"/>
                <a:gd name="connsiteX68" fmla="*/ 284817 w 2608915"/>
                <a:gd name="connsiteY68" fmla="*/ 1350342 h 2098532"/>
                <a:gd name="connsiteX69" fmla="*/ 272126 w 2608915"/>
                <a:gd name="connsiteY69" fmla="*/ 1397388 h 2098532"/>
                <a:gd name="connsiteX70" fmla="*/ 251163 w 2608915"/>
                <a:gd name="connsiteY70" fmla="*/ 1392618 h 2098532"/>
                <a:gd name="connsiteX71" fmla="*/ 9112 w 2608915"/>
                <a:gd name="connsiteY71" fmla="*/ 1242162 h 2098532"/>
                <a:gd name="connsiteX72" fmla="*/ 3554 w 2608915"/>
                <a:gd name="connsiteY72" fmla="*/ 1215247 h 2098532"/>
                <a:gd name="connsiteX73" fmla="*/ 82634 w 2608915"/>
                <a:gd name="connsiteY73" fmla="*/ 1039891 h 2098532"/>
                <a:gd name="connsiteX74" fmla="*/ 141975 w 2608915"/>
                <a:gd name="connsiteY74" fmla="*/ 886590 h 2098532"/>
                <a:gd name="connsiteX75" fmla="*/ 244293 w 2608915"/>
                <a:gd name="connsiteY75" fmla="*/ 586990 h 2098532"/>
                <a:gd name="connsiteX76" fmla="*/ 370899 w 2608915"/>
                <a:gd name="connsiteY76" fmla="*/ 358373 h 2098532"/>
                <a:gd name="connsiteX77" fmla="*/ 555271 w 2608915"/>
                <a:gd name="connsiteY77" fmla="*/ 210806 h 2098532"/>
                <a:gd name="connsiteX78" fmla="*/ 802442 w 2608915"/>
                <a:gd name="connsiteY78" fmla="*/ 119211 h 2098532"/>
                <a:gd name="connsiteX79" fmla="*/ 984320 w 2608915"/>
                <a:gd name="connsiteY79" fmla="*/ 75316 h 2098532"/>
                <a:gd name="connsiteX80" fmla="*/ 1004407 w 2608915"/>
                <a:gd name="connsiteY80" fmla="*/ 70765 h 2098532"/>
                <a:gd name="connsiteX81" fmla="*/ 1027689 w 2608915"/>
                <a:gd name="connsiteY81" fmla="*/ 57461 h 2098532"/>
                <a:gd name="connsiteX82" fmla="*/ 1067863 w 2608915"/>
                <a:gd name="connsiteY82" fmla="*/ 9672 h 2098532"/>
                <a:gd name="connsiteX83" fmla="*/ 1081561 w 2608915"/>
                <a:gd name="connsiteY83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89110 w 2608915"/>
                <a:gd name="connsiteY45" fmla="*/ 2071952 h 2098532"/>
                <a:gd name="connsiteX46" fmla="*/ 1288952 w 2608915"/>
                <a:gd name="connsiteY46" fmla="*/ 2083543 h 2098532"/>
                <a:gd name="connsiteX47" fmla="*/ 1249041 w 2608915"/>
                <a:gd name="connsiteY47" fmla="*/ 2091552 h 2098532"/>
                <a:gd name="connsiteX48" fmla="*/ 1228734 w 2608915"/>
                <a:gd name="connsiteY48" fmla="*/ 2087919 h 2098532"/>
                <a:gd name="connsiteX49" fmla="*/ 1191798 w 2608915"/>
                <a:gd name="connsiteY49" fmla="*/ 2084506 h 2098532"/>
                <a:gd name="connsiteX50" fmla="*/ 1122785 w 2608915"/>
                <a:gd name="connsiteY50" fmla="*/ 2078598 h 2098532"/>
                <a:gd name="connsiteX51" fmla="*/ 1080991 w 2608915"/>
                <a:gd name="connsiteY51" fmla="*/ 2072164 h 2098532"/>
                <a:gd name="connsiteX52" fmla="*/ 1062262 w 2608915"/>
                <a:gd name="connsiteY52" fmla="*/ 2069321 h 2098532"/>
                <a:gd name="connsiteX53" fmla="*/ 1026682 w 2608915"/>
                <a:gd name="connsiteY53" fmla="*/ 2063543 h 2098532"/>
                <a:gd name="connsiteX54" fmla="*/ 1005720 w 2608915"/>
                <a:gd name="connsiteY54" fmla="*/ 2053259 h 2098532"/>
                <a:gd name="connsiteX55" fmla="*/ 1005414 w 2608915"/>
                <a:gd name="connsiteY55" fmla="*/ 2052953 h 2098532"/>
                <a:gd name="connsiteX56" fmla="*/ 902309 w 2608915"/>
                <a:gd name="connsiteY56" fmla="*/ 1953480 h 2098532"/>
                <a:gd name="connsiteX57" fmla="*/ 765419 w 2608915"/>
                <a:gd name="connsiteY57" fmla="*/ 1822805 h 2098532"/>
                <a:gd name="connsiteX58" fmla="*/ 635181 w 2608915"/>
                <a:gd name="connsiteY58" fmla="*/ 1698475 h 2098532"/>
                <a:gd name="connsiteX59" fmla="*/ 614263 w 2608915"/>
                <a:gd name="connsiteY59" fmla="*/ 1678519 h 2098532"/>
                <a:gd name="connsiteX60" fmla="*/ 607610 w 2608915"/>
                <a:gd name="connsiteY60" fmla="*/ 1658388 h 2098532"/>
                <a:gd name="connsiteX61" fmla="*/ 624328 w 2608915"/>
                <a:gd name="connsiteY61" fmla="*/ 1429466 h 2098532"/>
                <a:gd name="connsiteX62" fmla="*/ 616407 w 2608915"/>
                <a:gd name="connsiteY62" fmla="*/ 1413493 h 2098532"/>
                <a:gd name="connsiteX63" fmla="*/ 609973 w 2608915"/>
                <a:gd name="connsiteY63" fmla="*/ 1409290 h 2098532"/>
                <a:gd name="connsiteX64" fmla="*/ 603803 w 2608915"/>
                <a:gd name="connsiteY64" fmla="*/ 1404390 h 2098532"/>
                <a:gd name="connsiteX65" fmla="*/ 380089 w 2608915"/>
                <a:gd name="connsiteY65" fmla="*/ 1328067 h 2098532"/>
                <a:gd name="connsiteX66" fmla="*/ 315627 w 2608915"/>
                <a:gd name="connsiteY66" fmla="*/ 1325310 h 2098532"/>
                <a:gd name="connsiteX67" fmla="*/ 284817 w 2608915"/>
                <a:gd name="connsiteY67" fmla="*/ 1350342 h 2098532"/>
                <a:gd name="connsiteX68" fmla="*/ 272126 w 2608915"/>
                <a:gd name="connsiteY68" fmla="*/ 1397388 h 2098532"/>
                <a:gd name="connsiteX69" fmla="*/ 251163 w 2608915"/>
                <a:gd name="connsiteY69" fmla="*/ 1392618 h 2098532"/>
                <a:gd name="connsiteX70" fmla="*/ 9112 w 2608915"/>
                <a:gd name="connsiteY70" fmla="*/ 1242162 h 2098532"/>
                <a:gd name="connsiteX71" fmla="*/ 3554 w 2608915"/>
                <a:gd name="connsiteY71" fmla="*/ 1215247 h 2098532"/>
                <a:gd name="connsiteX72" fmla="*/ 82634 w 2608915"/>
                <a:gd name="connsiteY72" fmla="*/ 1039891 h 2098532"/>
                <a:gd name="connsiteX73" fmla="*/ 141975 w 2608915"/>
                <a:gd name="connsiteY73" fmla="*/ 886590 h 2098532"/>
                <a:gd name="connsiteX74" fmla="*/ 244293 w 2608915"/>
                <a:gd name="connsiteY74" fmla="*/ 586990 h 2098532"/>
                <a:gd name="connsiteX75" fmla="*/ 370899 w 2608915"/>
                <a:gd name="connsiteY75" fmla="*/ 358373 h 2098532"/>
                <a:gd name="connsiteX76" fmla="*/ 555271 w 2608915"/>
                <a:gd name="connsiteY76" fmla="*/ 210806 h 2098532"/>
                <a:gd name="connsiteX77" fmla="*/ 802442 w 2608915"/>
                <a:gd name="connsiteY77" fmla="*/ 119211 h 2098532"/>
                <a:gd name="connsiteX78" fmla="*/ 984320 w 2608915"/>
                <a:gd name="connsiteY78" fmla="*/ 75316 h 2098532"/>
                <a:gd name="connsiteX79" fmla="*/ 1004407 w 2608915"/>
                <a:gd name="connsiteY79" fmla="*/ 70765 h 2098532"/>
                <a:gd name="connsiteX80" fmla="*/ 1027689 w 2608915"/>
                <a:gd name="connsiteY80" fmla="*/ 57461 h 2098532"/>
                <a:gd name="connsiteX81" fmla="*/ 1067863 w 2608915"/>
                <a:gd name="connsiteY81" fmla="*/ 9672 h 2098532"/>
                <a:gd name="connsiteX82" fmla="*/ 1081561 w 2608915"/>
                <a:gd name="connsiteY82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89110 w 2608915"/>
                <a:gd name="connsiteY45" fmla="*/ 2071952 h 2098532"/>
                <a:gd name="connsiteX46" fmla="*/ 1249041 w 2608915"/>
                <a:gd name="connsiteY46" fmla="*/ 2091552 h 2098532"/>
                <a:gd name="connsiteX47" fmla="*/ 1228734 w 2608915"/>
                <a:gd name="connsiteY47" fmla="*/ 2087919 h 2098532"/>
                <a:gd name="connsiteX48" fmla="*/ 1191798 w 2608915"/>
                <a:gd name="connsiteY48" fmla="*/ 2084506 h 2098532"/>
                <a:gd name="connsiteX49" fmla="*/ 1122785 w 2608915"/>
                <a:gd name="connsiteY49" fmla="*/ 2078598 h 2098532"/>
                <a:gd name="connsiteX50" fmla="*/ 1080991 w 2608915"/>
                <a:gd name="connsiteY50" fmla="*/ 2072164 h 2098532"/>
                <a:gd name="connsiteX51" fmla="*/ 1062262 w 2608915"/>
                <a:gd name="connsiteY51" fmla="*/ 2069321 h 2098532"/>
                <a:gd name="connsiteX52" fmla="*/ 1026682 w 2608915"/>
                <a:gd name="connsiteY52" fmla="*/ 2063543 h 2098532"/>
                <a:gd name="connsiteX53" fmla="*/ 1005720 w 2608915"/>
                <a:gd name="connsiteY53" fmla="*/ 2053259 h 2098532"/>
                <a:gd name="connsiteX54" fmla="*/ 1005414 w 2608915"/>
                <a:gd name="connsiteY54" fmla="*/ 2052953 h 2098532"/>
                <a:gd name="connsiteX55" fmla="*/ 902309 w 2608915"/>
                <a:gd name="connsiteY55" fmla="*/ 1953480 h 2098532"/>
                <a:gd name="connsiteX56" fmla="*/ 765419 w 2608915"/>
                <a:gd name="connsiteY56" fmla="*/ 1822805 h 2098532"/>
                <a:gd name="connsiteX57" fmla="*/ 635181 w 2608915"/>
                <a:gd name="connsiteY57" fmla="*/ 1698475 h 2098532"/>
                <a:gd name="connsiteX58" fmla="*/ 614263 w 2608915"/>
                <a:gd name="connsiteY58" fmla="*/ 1678519 h 2098532"/>
                <a:gd name="connsiteX59" fmla="*/ 607610 w 2608915"/>
                <a:gd name="connsiteY59" fmla="*/ 1658388 h 2098532"/>
                <a:gd name="connsiteX60" fmla="*/ 624328 w 2608915"/>
                <a:gd name="connsiteY60" fmla="*/ 1429466 h 2098532"/>
                <a:gd name="connsiteX61" fmla="*/ 616407 w 2608915"/>
                <a:gd name="connsiteY61" fmla="*/ 1413493 h 2098532"/>
                <a:gd name="connsiteX62" fmla="*/ 609973 w 2608915"/>
                <a:gd name="connsiteY62" fmla="*/ 1409290 h 2098532"/>
                <a:gd name="connsiteX63" fmla="*/ 603803 w 2608915"/>
                <a:gd name="connsiteY63" fmla="*/ 1404390 h 2098532"/>
                <a:gd name="connsiteX64" fmla="*/ 380089 w 2608915"/>
                <a:gd name="connsiteY64" fmla="*/ 1328067 h 2098532"/>
                <a:gd name="connsiteX65" fmla="*/ 315627 w 2608915"/>
                <a:gd name="connsiteY65" fmla="*/ 1325310 h 2098532"/>
                <a:gd name="connsiteX66" fmla="*/ 284817 w 2608915"/>
                <a:gd name="connsiteY66" fmla="*/ 1350342 h 2098532"/>
                <a:gd name="connsiteX67" fmla="*/ 272126 w 2608915"/>
                <a:gd name="connsiteY67" fmla="*/ 1397388 h 2098532"/>
                <a:gd name="connsiteX68" fmla="*/ 251163 w 2608915"/>
                <a:gd name="connsiteY68" fmla="*/ 1392618 h 2098532"/>
                <a:gd name="connsiteX69" fmla="*/ 9112 w 2608915"/>
                <a:gd name="connsiteY69" fmla="*/ 1242162 h 2098532"/>
                <a:gd name="connsiteX70" fmla="*/ 3554 w 2608915"/>
                <a:gd name="connsiteY70" fmla="*/ 1215247 h 2098532"/>
                <a:gd name="connsiteX71" fmla="*/ 82634 w 2608915"/>
                <a:gd name="connsiteY71" fmla="*/ 1039891 h 2098532"/>
                <a:gd name="connsiteX72" fmla="*/ 141975 w 2608915"/>
                <a:gd name="connsiteY72" fmla="*/ 886590 h 2098532"/>
                <a:gd name="connsiteX73" fmla="*/ 244293 w 2608915"/>
                <a:gd name="connsiteY73" fmla="*/ 586990 h 2098532"/>
                <a:gd name="connsiteX74" fmla="*/ 370899 w 2608915"/>
                <a:gd name="connsiteY74" fmla="*/ 358373 h 2098532"/>
                <a:gd name="connsiteX75" fmla="*/ 555271 w 2608915"/>
                <a:gd name="connsiteY75" fmla="*/ 210806 h 2098532"/>
                <a:gd name="connsiteX76" fmla="*/ 802442 w 2608915"/>
                <a:gd name="connsiteY76" fmla="*/ 119211 h 2098532"/>
                <a:gd name="connsiteX77" fmla="*/ 984320 w 2608915"/>
                <a:gd name="connsiteY77" fmla="*/ 75316 h 2098532"/>
                <a:gd name="connsiteX78" fmla="*/ 1004407 w 2608915"/>
                <a:gd name="connsiteY78" fmla="*/ 70765 h 2098532"/>
                <a:gd name="connsiteX79" fmla="*/ 1027689 w 2608915"/>
                <a:gd name="connsiteY79" fmla="*/ 57461 h 2098532"/>
                <a:gd name="connsiteX80" fmla="*/ 1067863 w 2608915"/>
                <a:gd name="connsiteY80" fmla="*/ 9672 h 2098532"/>
                <a:gd name="connsiteX81" fmla="*/ 1081561 w 2608915"/>
                <a:gd name="connsiteY81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49041 w 2608915"/>
                <a:gd name="connsiteY45" fmla="*/ 2091552 h 2098532"/>
                <a:gd name="connsiteX46" fmla="*/ 1228734 w 2608915"/>
                <a:gd name="connsiteY46" fmla="*/ 2087919 h 2098532"/>
                <a:gd name="connsiteX47" fmla="*/ 1191798 w 2608915"/>
                <a:gd name="connsiteY47" fmla="*/ 2084506 h 2098532"/>
                <a:gd name="connsiteX48" fmla="*/ 1122785 w 2608915"/>
                <a:gd name="connsiteY48" fmla="*/ 2078598 h 2098532"/>
                <a:gd name="connsiteX49" fmla="*/ 1080991 w 2608915"/>
                <a:gd name="connsiteY49" fmla="*/ 2072164 h 2098532"/>
                <a:gd name="connsiteX50" fmla="*/ 1062262 w 2608915"/>
                <a:gd name="connsiteY50" fmla="*/ 2069321 h 2098532"/>
                <a:gd name="connsiteX51" fmla="*/ 1026682 w 2608915"/>
                <a:gd name="connsiteY51" fmla="*/ 2063543 h 2098532"/>
                <a:gd name="connsiteX52" fmla="*/ 1005720 w 2608915"/>
                <a:gd name="connsiteY52" fmla="*/ 2053259 h 2098532"/>
                <a:gd name="connsiteX53" fmla="*/ 1005414 w 2608915"/>
                <a:gd name="connsiteY53" fmla="*/ 2052953 h 2098532"/>
                <a:gd name="connsiteX54" fmla="*/ 902309 w 2608915"/>
                <a:gd name="connsiteY54" fmla="*/ 1953480 h 2098532"/>
                <a:gd name="connsiteX55" fmla="*/ 765419 w 2608915"/>
                <a:gd name="connsiteY55" fmla="*/ 1822805 h 2098532"/>
                <a:gd name="connsiteX56" fmla="*/ 635181 w 2608915"/>
                <a:gd name="connsiteY56" fmla="*/ 1698475 h 2098532"/>
                <a:gd name="connsiteX57" fmla="*/ 614263 w 2608915"/>
                <a:gd name="connsiteY57" fmla="*/ 1678519 h 2098532"/>
                <a:gd name="connsiteX58" fmla="*/ 607610 w 2608915"/>
                <a:gd name="connsiteY58" fmla="*/ 1658388 h 2098532"/>
                <a:gd name="connsiteX59" fmla="*/ 624328 w 2608915"/>
                <a:gd name="connsiteY59" fmla="*/ 1429466 h 2098532"/>
                <a:gd name="connsiteX60" fmla="*/ 616407 w 2608915"/>
                <a:gd name="connsiteY60" fmla="*/ 1413493 h 2098532"/>
                <a:gd name="connsiteX61" fmla="*/ 609973 w 2608915"/>
                <a:gd name="connsiteY61" fmla="*/ 1409290 h 2098532"/>
                <a:gd name="connsiteX62" fmla="*/ 603803 w 2608915"/>
                <a:gd name="connsiteY62" fmla="*/ 1404390 h 2098532"/>
                <a:gd name="connsiteX63" fmla="*/ 380089 w 2608915"/>
                <a:gd name="connsiteY63" fmla="*/ 1328067 h 2098532"/>
                <a:gd name="connsiteX64" fmla="*/ 315627 w 2608915"/>
                <a:gd name="connsiteY64" fmla="*/ 1325310 h 2098532"/>
                <a:gd name="connsiteX65" fmla="*/ 284817 w 2608915"/>
                <a:gd name="connsiteY65" fmla="*/ 1350342 h 2098532"/>
                <a:gd name="connsiteX66" fmla="*/ 272126 w 2608915"/>
                <a:gd name="connsiteY66" fmla="*/ 1397388 h 2098532"/>
                <a:gd name="connsiteX67" fmla="*/ 251163 w 2608915"/>
                <a:gd name="connsiteY67" fmla="*/ 1392618 h 2098532"/>
                <a:gd name="connsiteX68" fmla="*/ 9112 w 2608915"/>
                <a:gd name="connsiteY68" fmla="*/ 1242162 h 2098532"/>
                <a:gd name="connsiteX69" fmla="*/ 3554 w 2608915"/>
                <a:gd name="connsiteY69" fmla="*/ 1215247 h 2098532"/>
                <a:gd name="connsiteX70" fmla="*/ 82634 w 2608915"/>
                <a:gd name="connsiteY70" fmla="*/ 1039891 h 2098532"/>
                <a:gd name="connsiteX71" fmla="*/ 141975 w 2608915"/>
                <a:gd name="connsiteY71" fmla="*/ 886590 h 2098532"/>
                <a:gd name="connsiteX72" fmla="*/ 244293 w 2608915"/>
                <a:gd name="connsiteY72" fmla="*/ 586990 h 2098532"/>
                <a:gd name="connsiteX73" fmla="*/ 370899 w 2608915"/>
                <a:gd name="connsiteY73" fmla="*/ 358373 h 2098532"/>
                <a:gd name="connsiteX74" fmla="*/ 555271 w 2608915"/>
                <a:gd name="connsiteY74" fmla="*/ 210806 h 2098532"/>
                <a:gd name="connsiteX75" fmla="*/ 802442 w 2608915"/>
                <a:gd name="connsiteY75" fmla="*/ 119211 h 2098532"/>
                <a:gd name="connsiteX76" fmla="*/ 984320 w 2608915"/>
                <a:gd name="connsiteY76" fmla="*/ 75316 h 2098532"/>
                <a:gd name="connsiteX77" fmla="*/ 1004407 w 2608915"/>
                <a:gd name="connsiteY77" fmla="*/ 70765 h 2098532"/>
                <a:gd name="connsiteX78" fmla="*/ 1027689 w 2608915"/>
                <a:gd name="connsiteY78" fmla="*/ 57461 h 2098532"/>
                <a:gd name="connsiteX79" fmla="*/ 1067863 w 2608915"/>
                <a:gd name="connsiteY79" fmla="*/ 9672 h 2098532"/>
                <a:gd name="connsiteX80" fmla="*/ 1081561 w 2608915"/>
                <a:gd name="connsiteY80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28734 w 2608915"/>
                <a:gd name="connsiteY45" fmla="*/ 2087919 h 2098532"/>
                <a:gd name="connsiteX46" fmla="*/ 1191798 w 2608915"/>
                <a:gd name="connsiteY46" fmla="*/ 2084506 h 2098532"/>
                <a:gd name="connsiteX47" fmla="*/ 1122785 w 2608915"/>
                <a:gd name="connsiteY47" fmla="*/ 2078598 h 2098532"/>
                <a:gd name="connsiteX48" fmla="*/ 1080991 w 2608915"/>
                <a:gd name="connsiteY48" fmla="*/ 2072164 h 2098532"/>
                <a:gd name="connsiteX49" fmla="*/ 1062262 w 2608915"/>
                <a:gd name="connsiteY49" fmla="*/ 2069321 h 2098532"/>
                <a:gd name="connsiteX50" fmla="*/ 1026682 w 2608915"/>
                <a:gd name="connsiteY50" fmla="*/ 2063543 h 2098532"/>
                <a:gd name="connsiteX51" fmla="*/ 1005720 w 2608915"/>
                <a:gd name="connsiteY51" fmla="*/ 2053259 h 2098532"/>
                <a:gd name="connsiteX52" fmla="*/ 1005414 w 2608915"/>
                <a:gd name="connsiteY52" fmla="*/ 2052953 h 2098532"/>
                <a:gd name="connsiteX53" fmla="*/ 902309 w 2608915"/>
                <a:gd name="connsiteY53" fmla="*/ 1953480 h 2098532"/>
                <a:gd name="connsiteX54" fmla="*/ 765419 w 2608915"/>
                <a:gd name="connsiteY54" fmla="*/ 1822805 h 2098532"/>
                <a:gd name="connsiteX55" fmla="*/ 635181 w 2608915"/>
                <a:gd name="connsiteY55" fmla="*/ 1698475 h 2098532"/>
                <a:gd name="connsiteX56" fmla="*/ 614263 w 2608915"/>
                <a:gd name="connsiteY56" fmla="*/ 1678519 h 2098532"/>
                <a:gd name="connsiteX57" fmla="*/ 607610 w 2608915"/>
                <a:gd name="connsiteY57" fmla="*/ 1658388 h 2098532"/>
                <a:gd name="connsiteX58" fmla="*/ 624328 w 2608915"/>
                <a:gd name="connsiteY58" fmla="*/ 1429466 h 2098532"/>
                <a:gd name="connsiteX59" fmla="*/ 616407 w 2608915"/>
                <a:gd name="connsiteY59" fmla="*/ 1413493 h 2098532"/>
                <a:gd name="connsiteX60" fmla="*/ 609973 w 2608915"/>
                <a:gd name="connsiteY60" fmla="*/ 1409290 h 2098532"/>
                <a:gd name="connsiteX61" fmla="*/ 603803 w 2608915"/>
                <a:gd name="connsiteY61" fmla="*/ 1404390 h 2098532"/>
                <a:gd name="connsiteX62" fmla="*/ 380089 w 2608915"/>
                <a:gd name="connsiteY62" fmla="*/ 1328067 h 2098532"/>
                <a:gd name="connsiteX63" fmla="*/ 315627 w 2608915"/>
                <a:gd name="connsiteY63" fmla="*/ 1325310 h 2098532"/>
                <a:gd name="connsiteX64" fmla="*/ 284817 w 2608915"/>
                <a:gd name="connsiteY64" fmla="*/ 1350342 h 2098532"/>
                <a:gd name="connsiteX65" fmla="*/ 272126 w 2608915"/>
                <a:gd name="connsiteY65" fmla="*/ 1397388 h 2098532"/>
                <a:gd name="connsiteX66" fmla="*/ 251163 w 2608915"/>
                <a:gd name="connsiteY66" fmla="*/ 1392618 h 2098532"/>
                <a:gd name="connsiteX67" fmla="*/ 9112 w 2608915"/>
                <a:gd name="connsiteY67" fmla="*/ 1242162 h 2098532"/>
                <a:gd name="connsiteX68" fmla="*/ 3554 w 2608915"/>
                <a:gd name="connsiteY68" fmla="*/ 1215247 h 2098532"/>
                <a:gd name="connsiteX69" fmla="*/ 82634 w 2608915"/>
                <a:gd name="connsiteY69" fmla="*/ 1039891 h 2098532"/>
                <a:gd name="connsiteX70" fmla="*/ 141975 w 2608915"/>
                <a:gd name="connsiteY70" fmla="*/ 886590 h 2098532"/>
                <a:gd name="connsiteX71" fmla="*/ 244293 w 2608915"/>
                <a:gd name="connsiteY71" fmla="*/ 586990 h 2098532"/>
                <a:gd name="connsiteX72" fmla="*/ 370899 w 2608915"/>
                <a:gd name="connsiteY72" fmla="*/ 358373 h 2098532"/>
                <a:gd name="connsiteX73" fmla="*/ 555271 w 2608915"/>
                <a:gd name="connsiteY73" fmla="*/ 210806 h 2098532"/>
                <a:gd name="connsiteX74" fmla="*/ 802442 w 2608915"/>
                <a:gd name="connsiteY74" fmla="*/ 119211 h 2098532"/>
                <a:gd name="connsiteX75" fmla="*/ 984320 w 2608915"/>
                <a:gd name="connsiteY75" fmla="*/ 75316 h 2098532"/>
                <a:gd name="connsiteX76" fmla="*/ 1004407 w 2608915"/>
                <a:gd name="connsiteY76" fmla="*/ 70765 h 2098532"/>
                <a:gd name="connsiteX77" fmla="*/ 1027689 w 2608915"/>
                <a:gd name="connsiteY77" fmla="*/ 57461 h 2098532"/>
                <a:gd name="connsiteX78" fmla="*/ 1067863 w 2608915"/>
                <a:gd name="connsiteY78" fmla="*/ 9672 h 2098532"/>
                <a:gd name="connsiteX79" fmla="*/ 1081561 w 2608915"/>
                <a:gd name="connsiteY79" fmla="*/ 0 h 2098532"/>
                <a:gd name="connsiteX0" fmla="*/ 1081561 w 2608915"/>
                <a:gd name="connsiteY0" fmla="*/ 0 h 2094277"/>
                <a:gd name="connsiteX1" fmla="*/ 1097929 w 2608915"/>
                <a:gd name="connsiteY1" fmla="*/ 17418 h 2094277"/>
                <a:gd name="connsiteX2" fmla="*/ 1238143 w 2608915"/>
                <a:gd name="connsiteY2" fmla="*/ 186693 h 2094277"/>
                <a:gd name="connsiteX3" fmla="*/ 1307841 w 2608915"/>
                <a:gd name="connsiteY3" fmla="*/ 239979 h 2094277"/>
                <a:gd name="connsiteX4" fmla="*/ 1370772 w 2608915"/>
                <a:gd name="connsiteY4" fmla="*/ 191866 h 2094277"/>
                <a:gd name="connsiteX5" fmla="*/ 1510986 w 2608915"/>
                <a:gd name="connsiteY5" fmla="*/ 22591 h 2094277"/>
                <a:gd name="connsiteX6" fmla="*/ 1527354 w 2608915"/>
                <a:gd name="connsiteY6" fmla="*/ 5173 h 2094277"/>
                <a:gd name="connsiteX7" fmla="*/ 1541052 w 2608915"/>
                <a:gd name="connsiteY7" fmla="*/ 14845 h 2094277"/>
                <a:gd name="connsiteX8" fmla="*/ 1581226 w 2608915"/>
                <a:gd name="connsiteY8" fmla="*/ 62634 h 2094277"/>
                <a:gd name="connsiteX9" fmla="*/ 1604508 w 2608915"/>
                <a:gd name="connsiteY9" fmla="*/ 75938 h 2094277"/>
                <a:gd name="connsiteX10" fmla="*/ 1624596 w 2608915"/>
                <a:gd name="connsiteY10" fmla="*/ 80489 h 2094277"/>
                <a:gd name="connsiteX11" fmla="*/ 1806473 w 2608915"/>
                <a:gd name="connsiteY11" fmla="*/ 124384 h 2094277"/>
                <a:gd name="connsiteX12" fmla="*/ 2053644 w 2608915"/>
                <a:gd name="connsiteY12" fmla="*/ 215979 h 2094277"/>
                <a:gd name="connsiteX13" fmla="*/ 2238016 w 2608915"/>
                <a:gd name="connsiteY13" fmla="*/ 363546 h 2094277"/>
                <a:gd name="connsiteX14" fmla="*/ 2364622 w 2608915"/>
                <a:gd name="connsiteY14" fmla="*/ 592163 h 2094277"/>
                <a:gd name="connsiteX15" fmla="*/ 2466940 w 2608915"/>
                <a:gd name="connsiteY15" fmla="*/ 891763 h 2094277"/>
                <a:gd name="connsiteX16" fmla="*/ 2526281 w 2608915"/>
                <a:gd name="connsiteY16" fmla="*/ 1045064 h 2094277"/>
                <a:gd name="connsiteX17" fmla="*/ 2605361 w 2608915"/>
                <a:gd name="connsiteY17" fmla="*/ 1220420 h 2094277"/>
                <a:gd name="connsiteX18" fmla="*/ 2599804 w 2608915"/>
                <a:gd name="connsiteY18" fmla="*/ 1247335 h 2094277"/>
                <a:gd name="connsiteX19" fmla="*/ 2357752 w 2608915"/>
                <a:gd name="connsiteY19" fmla="*/ 1397791 h 2094277"/>
                <a:gd name="connsiteX20" fmla="*/ 2336790 w 2608915"/>
                <a:gd name="connsiteY20" fmla="*/ 1402561 h 2094277"/>
                <a:gd name="connsiteX21" fmla="*/ 2324098 w 2608915"/>
                <a:gd name="connsiteY21" fmla="*/ 1355515 h 2094277"/>
                <a:gd name="connsiteX22" fmla="*/ 2293288 w 2608915"/>
                <a:gd name="connsiteY22" fmla="*/ 1330483 h 2094277"/>
                <a:gd name="connsiteX23" fmla="*/ 2228826 w 2608915"/>
                <a:gd name="connsiteY23" fmla="*/ 1333240 h 2094277"/>
                <a:gd name="connsiteX24" fmla="*/ 2005112 w 2608915"/>
                <a:gd name="connsiteY24" fmla="*/ 1409563 h 2094277"/>
                <a:gd name="connsiteX25" fmla="*/ 1998942 w 2608915"/>
                <a:gd name="connsiteY25" fmla="*/ 1414463 h 2094277"/>
                <a:gd name="connsiteX26" fmla="*/ 1992508 w 2608915"/>
                <a:gd name="connsiteY26" fmla="*/ 1418666 h 2094277"/>
                <a:gd name="connsiteX27" fmla="*/ 1984588 w 2608915"/>
                <a:gd name="connsiteY27" fmla="*/ 1434639 h 2094277"/>
                <a:gd name="connsiteX28" fmla="*/ 2001305 w 2608915"/>
                <a:gd name="connsiteY28" fmla="*/ 1663561 h 2094277"/>
                <a:gd name="connsiteX29" fmla="*/ 1994652 w 2608915"/>
                <a:gd name="connsiteY29" fmla="*/ 1683692 h 2094277"/>
                <a:gd name="connsiteX30" fmla="*/ 1973734 w 2608915"/>
                <a:gd name="connsiteY30" fmla="*/ 1703648 h 2094277"/>
                <a:gd name="connsiteX31" fmla="*/ 1843496 w 2608915"/>
                <a:gd name="connsiteY31" fmla="*/ 1827978 h 2094277"/>
                <a:gd name="connsiteX32" fmla="*/ 1706606 w 2608915"/>
                <a:gd name="connsiteY32" fmla="*/ 1958653 h 2094277"/>
                <a:gd name="connsiteX33" fmla="*/ 1603501 w 2608915"/>
                <a:gd name="connsiteY33" fmla="*/ 2058126 h 2094277"/>
                <a:gd name="connsiteX34" fmla="*/ 1603195 w 2608915"/>
                <a:gd name="connsiteY34" fmla="*/ 2058432 h 2094277"/>
                <a:gd name="connsiteX35" fmla="*/ 1582233 w 2608915"/>
                <a:gd name="connsiteY35" fmla="*/ 2068716 h 2094277"/>
                <a:gd name="connsiteX36" fmla="*/ 1546653 w 2608915"/>
                <a:gd name="connsiteY36" fmla="*/ 2074494 h 2094277"/>
                <a:gd name="connsiteX37" fmla="*/ 1527924 w 2608915"/>
                <a:gd name="connsiteY37" fmla="*/ 2077337 h 2094277"/>
                <a:gd name="connsiteX38" fmla="*/ 1486130 w 2608915"/>
                <a:gd name="connsiteY38" fmla="*/ 2083771 h 2094277"/>
                <a:gd name="connsiteX39" fmla="*/ 1417117 w 2608915"/>
                <a:gd name="connsiteY39" fmla="*/ 2089679 h 2094277"/>
                <a:gd name="connsiteX40" fmla="*/ 1380181 w 2608915"/>
                <a:gd name="connsiteY40" fmla="*/ 2093092 h 2094277"/>
                <a:gd name="connsiteX41" fmla="*/ 1323945 w 2608915"/>
                <a:gd name="connsiteY41" fmla="*/ 2094012 h 2094277"/>
                <a:gd name="connsiteX42" fmla="*/ 1319963 w 2608915"/>
                <a:gd name="connsiteY42" fmla="*/ 2088716 h 2094277"/>
                <a:gd name="connsiteX43" fmla="*/ 1319734 w 2608915"/>
                <a:gd name="connsiteY43" fmla="*/ 2071952 h 2094277"/>
                <a:gd name="connsiteX44" fmla="*/ 1228734 w 2608915"/>
                <a:gd name="connsiteY44" fmla="*/ 2087919 h 2094277"/>
                <a:gd name="connsiteX45" fmla="*/ 1191798 w 2608915"/>
                <a:gd name="connsiteY45" fmla="*/ 2084506 h 2094277"/>
                <a:gd name="connsiteX46" fmla="*/ 1122785 w 2608915"/>
                <a:gd name="connsiteY46" fmla="*/ 2078598 h 2094277"/>
                <a:gd name="connsiteX47" fmla="*/ 1080991 w 2608915"/>
                <a:gd name="connsiteY47" fmla="*/ 2072164 h 2094277"/>
                <a:gd name="connsiteX48" fmla="*/ 1062262 w 2608915"/>
                <a:gd name="connsiteY48" fmla="*/ 2069321 h 2094277"/>
                <a:gd name="connsiteX49" fmla="*/ 1026682 w 2608915"/>
                <a:gd name="connsiteY49" fmla="*/ 2063543 h 2094277"/>
                <a:gd name="connsiteX50" fmla="*/ 1005720 w 2608915"/>
                <a:gd name="connsiteY50" fmla="*/ 2053259 h 2094277"/>
                <a:gd name="connsiteX51" fmla="*/ 1005414 w 2608915"/>
                <a:gd name="connsiteY51" fmla="*/ 2052953 h 2094277"/>
                <a:gd name="connsiteX52" fmla="*/ 902309 w 2608915"/>
                <a:gd name="connsiteY52" fmla="*/ 1953480 h 2094277"/>
                <a:gd name="connsiteX53" fmla="*/ 765419 w 2608915"/>
                <a:gd name="connsiteY53" fmla="*/ 1822805 h 2094277"/>
                <a:gd name="connsiteX54" fmla="*/ 635181 w 2608915"/>
                <a:gd name="connsiteY54" fmla="*/ 1698475 h 2094277"/>
                <a:gd name="connsiteX55" fmla="*/ 614263 w 2608915"/>
                <a:gd name="connsiteY55" fmla="*/ 1678519 h 2094277"/>
                <a:gd name="connsiteX56" fmla="*/ 607610 w 2608915"/>
                <a:gd name="connsiteY56" fmla="*/ 1658388 h 2094277"/>
                <a:gd name="connsiteX57" fmla="*/ 624328 w 2608915"/>
                <a:gd name="connsiteY57" fmla="*/ 1429466 h 2094277"/>
                <a:gd name="connsiteX58" fmla="*/ 616407 w 2608915"/>
                <a:gd name="connsiteY58" fmla="*/ 1413493 h 2094277"/>
                <a:gd name="connsiteX59" fmla="*/ 609973 w 2608915"/>
                <a:gd name="connsiteY59" fmla="*/ 1409290 h 2094277"/>
                <a:gd name="connsiteX60" fmla="*/ 603803 w 2608915"/>
                <a:gd name="connsiteY60" fmla="*/ 1404390 h 2094277"/>
                <a:gd name="connsiteX61" fmla="*/ 380089 w 2608915"/>
                <a:gd name="connsiteY61" fmla="*/ 1328067 h 2094277"/>
                <a:gd name="connsiteX62" fmla="*/ 315627 w 2608915"/>
                <a:gd name="connsiteY62" fmla="*/ 1325310 h 2094277"/>
                <a:gd name="connsiteX63" fmla="*/ 284817 w 2608915"/>
                <a:gd name="connsiteY63" fmla="*/ 1350342 h 2094277"/>
                <a:gd name="connsiteX64" fmla="*/ 272126 w 2608915"/>
                <a:gd name="connsiteY64" fmla="*/ 1397388 h 2094277"/>
                <a:gd name="connsiteX65" fmla="*/ 251163 w 2608915"/>
                <a:gd name="connsiteY65" fmla="*/ 1392618 h 2094277"/>
                <a:gd name="connsiteX66" fmla="*/ 9112 w 2608915"/>
                <a:gd name="connsiteY66" fmla="*/ 1242162 h 2094277"/>
                <a:gd name="connsiteX67" fmla="*/ 3554 w 2608915"/>
                <a:gd name="connsiteY67" fmla="*/ 1215247 h 2094277"/>
                <a:gd name="connsiteX68" fmla="*/ 82634 w 2608915"/>
                <a:gd name="connsiteY68" fmla="*/ 1039891 h 2094277"/>
                <a:gd name="connsiteX69" fmla="*/ 141975 w 2608915"/>
                <a:gd name="connsiteY69" fmla="*/ 886590 h 2094277"/>
                <a:gd name="connsiteX70" fmla="*/ 244293 w 2608915"/>
                <a:gd name="connsiteY70" fmla="*/ 586990 h 2094277"/>
                <a:gd name="connsiteX71" fmla="*/ 370899 w 2608915"/>
                <a:gd name="connsiteY71" fmla="*/ 358373 h 2094277"/>
                <a:gd name="connsiteX72" fmla="*/ 555271 w 2608915"/>
                <a:gd name="connsiteY72" fmla="*/ 210806 h 2094277"/>
                <a:gd name="connsiteX73" fmla="*/ 802442 w 2608915"/>
                <a:gd name="connsiteY73" fmla="*/ 119211 h 2094277"/>
                <a:gd name="connsiteX74" fmla="*/ 984320 w 2608915"/>
                <a:gd name="connsiteY74" fmla="*/ 75316 h 2094277"/>
                <a:gd name="connsiteX75" fmla="*/ 1004407 w 2608915"/>
                <a:gd name="connsiteY75" fmla="*/ 70765 h 2094277"/>
                <a:gd name="connsiteX76" fmla="*/ 1027689 w 2608915"/>
                <a:gd name="connsiteY76" fmla="*/ 57461 h 2094277"/>
                <a:gd name="connsiteX77" fmla="*/ 1067863 w 2608915"/>
                <a:gd name="connsiteY77" fmla="*/ 9672 h 2094277"/>
                <a:gd name="connsiteX78" fmla="*/ 1081561 w 2608915"/>
                <a:gd name="connsiteY78" fmla="*/ 0 h 2094277"/>
                <a:gd name="connsiteX0" fmla="*/ 1081561 w 2608915"/>
                <a:gd name="connsiteY0" fmla="*/ 0 h 2094277"/>
                <a:gd name="connsiteX1" fmla="*/ 1097929 w 2608915"/>
                <a:gd name="connsiteY1" fmla="*/ 17418 h 2094277"/>
                <a:gd name="connsiteX2" fmla="*/ 1238143 w 2608915"/>
                <a:gd name="connsiteY2" fmla="*/ 186693 h 2094277"/>
                <a:gd name="connsiteX3" fmla="*/ 1307841 w 2608915"/>
                <a:gd name="connsiteY3" fmla="*/ 239979 h 2094277"/>
                <a:gd name="connsiteX4" fmla="*/ 1370772 w 2608915"/>
                <a:gd name="connsiteY4" fmla="*/ 191866 h 2094277"/>
                <a:gd name="connsiteX5" fmla="*/ 1510986 w 2608915"/>
                <a:gd name="connsiteY5" fmla="*/ 22591 h 2094277"/>
                <a:gd name="connsiteX6" fmla="*/ 1527354 w 2608915"/>
                <a:gd name="connsiteY6" fmla="*/ 5173 h 2094277"/>
                <a:gd name="connsiteX7" fmla="*/ 1541052 w 2608915"/>
                <a:gd name="connsiteY7" fmla="*/ 14845 h 2094277"/>
                <a:gd name="connsiteX8" fmla="*/ 1581226 w 2608915"/>
                <a:gd name="connsiteY8" fmla="*/ 62634 h 2094277"/>
                <a:gd name="connsiteX9" fmla="*/ 1604508 w 2608915"/>
                <a:gd name="connsiteY9" fmla="*/ 75938 h 2094277"/>
                <a:gd name="connsiteX10" fmla="*/ 1624596 w 2608915"/>
                <a:gd name="connsiteY10" fmla="*/ 80489 h 2094277"/>
                <a:gd name="connsiteX11" fmla="*/ 1806473 w 2608915"/>
                <a:gd name="connsiteY11" fmla="*/ 124384 h 2094277"/>
                <a:gd name="connsiteX12" fmla="*/ 2053644 w 2608915"/>
                <a:gd name="connsiteY12" fmla="*/ 215979 h 2094277"/>
                <a:gd name="connsiteX13" fmla="*/ 2238016 w 2608915"/>
                <a:gd name="connsiteY13" fmla="*/ 363546 h 2094277"/>
                <a:gd name="connsiteX14" fmla="*/ 2364622 w 2608915"/>
                <a:gd name="connsiteY14" fmla="*/ 592163 h 2094277"/>
                <a:gd name="connsiteX15" fmla="*/ 2466940 w 2608915"/>
                <a:gd name="connsiteY15" fmla="*/ 891763 h 2094277"/>
                <a:gd name="connsiteX16" fmla="*/ 2526281 w 2608915"/>
                <a:gd name="connsiteY16" fmla="*/ 1045064 h 2094277"/>
                <a:gd name="connsiteX17" fmla="*/ 2605361 w 2608915"/>
                <a:gd name="connsiteY17" fmla="*/ 1220420 h 2094277"/>
                <a:gd name="connsiteX18" fmla="*/ 2599804 w 2608915"/>
                <a:gd name="connsiteY18" fmla="*/ 1247335 h 2094277"/>
                <a:gd name="connsiteX19" fmla="*/ 2357752 w 2608915"/>
                <a:gd name="connsiteY19" fmla="*/ 1397791 h 2094277"/>
                <a:gd name="connsiteX20" fmla="*/ 2336790 w 2608915"/>
                <a:gd name="connsiteY20" fmla="*/ 1402561 h 2094277"/>
                <a:gd name="connsiteX21" fmla="*/ 2324098 w 2608915"/>
                <a:gd name="connsiteY21" fmla="*/ 1355515 h 2094277"/>
                <a:gd name="connsiteX22" fmla="*/ 2293288 w 2608915"/>
                <a:gd name="connsiteY22" fmla="*/ 1330483 h 2094277"/>
                <a:gd name="connsiteX23" fmla="*/ 2228826 w 2608915"/>
                <a:gd name="connsiteY23" fmla="*/ 1333240 h 2094277"/>
                <a:gd name="connsiteX24" fmla="*/ 2005112 w 2608915"/>
                <a:gd name="connsiteY24" fmla="*/ 1409563 h 2094277"/>
                <a:gd name="connsiteX25" fmla="*/ 1998942 w 2608915"/>
                <a:gd name="connsiteY25" fmla="*/ 1414463 h 2094277"/>
                <a:gd name="connsiteX26" fmla="*/ 1992508 w 2608915"/>
                <a:gd name="connsiteY26" fmla="*/ 1418666 h 2094277"/>
                <a:gd name="connsiteX27" fmla="*/ 1984588 w 2608915"/>
                <a:gd name="connsiteY27" fmla="*/ 1434639 h 2094277"/>
                <a:gd name="connsiteX28" fmla="*/ 2001305 w 2608915"/>
                <a:gd name="connsiteY28" fmla="*/ 1663561 h 2094277"/>
                <a:gd name="connsiteX29" fmla="*/ 1994652 w 2608915"/>
                <a:gd name="connsiteY29" fmla="*/ 1683692 h 2094277"/>
                <a:gd name="connsiteX30" fmla="*/ 1973734 w 2608915"/>
                <a:gd name="connsiteY30" fmla="*/ 1703648 h 2094277"/>
                <a:gd name="connsiteX31" fmla="*/ 1843496 w 2608915"/>
                <a:gd name="connsiteY31" fmla="*/ 1827978 h 2094277"/>
                <a:gd name="connsiteX32" fmla="*/ 1706606 w 2608915"/>
                <a:gd name="connsiteY32" fmla="*/ 1958653 h 2094277"/>
                <a:gd name="connsiteX33" fmla="*/ 1603501 w 2608915"/>
                <a:gd name="connsiteY33" fmla="*/ 2058126 h 2094277"/>
                <a:gd name="connsiteX34" fmla="*/ 1603195 w 2608915"/>
                <a:gd name="connsiteY34" fmla="*/ 2058432 h 2094277"/>
                <a:gd name="connsiteX35" fmla="*/ 1582233 w 2608915"/>
                <a:gd name="connsiteY35" fmla="*/ 2068716 h 2094277"/>
                <a:gd name="connsiteX36" fmla="*/ 1546653 w 2608915"/>
                <a:gd name="connsiteY36" fmla="*/ 2074494 h 2094277"/>
                <a:gd name="connsiteX37" fmla="*/ 1527924 w 2608915"/>
                <a:gd name="connsiteY37" fmla="*/ 2077337 h 2094277"/>
                <a:gd name="connsiteX38" fmla="*/ 1486130 w 2608915"/>
                <a:gd name="connsiteY38" fmla="*/ 2083771 h 2094277"/>
                <a:gd name="connsiteX39" fmla="*/ 1417117 w 2608915"/>
                <a:gd name="connsiteY39" fmla="*/ 2089679 h 2094277"/>
                <a:gd name="connsiteX40" fmla="*/ 1380181 w 2608915"/>
                <a:gd name="connsiteY40" fmla="*/ 2093092 h 2094277"/>
                <a:gd name="connsiteX41" fmla="*/ 1323945 w 2608915"/>
                <a:gd name="connsiteY41" fmla="*/ 2094012 h 2094277"/>
                <a:gd name="connsiteX42" fmla="*/ 1319963 w 2608915"/>
                <a:gd name="connsiteY42" fmla="*/ 2088716 h 2094277"/>
                <a:gd name="connsiteX43" fmla="*/ 1228734 w 2608915"/>
                <a:gd name="connsiteY43" fmla="*/ 2087919 h 2094277"/>
                <a:gd name="connsiteX44" fmla="*/ 1191798 w 2608915"/>
                <a:gd name="connsiteY44" fmla="*/ 2084506 h 2094277"/>
                <a:gd name="connsiteX45" fmla="*/ 1122785 w 2608915"/>
                <a:gd name="connsiteY45" fmla="*/ 2078598 h 2094277"/>
                <a:gd name="connsiteX46" fmla="*/ 1080991 w 2608915"/>
                <a:gd name="connsiteY46" fmla="*/ 2072164 h 2094277"/>
                <a:gd name="connsiteX47" fmla="*/ 1062262 w 2608915"/>
                <a:gd name="connsiteY47" fmla="*/ 2069321 h 2094277"/>
                <a:gd name="connsiteX48" fmla="*/ 1026682 w 2608915"/>
                <a:gd name="connsiteY48" fmla="*/ 2063543 h 2094277"/>
                <a:gd name="connsiteX49" fmla="*/ 1005720 w 2608915"/>
                <a:gd name="connsiteY49" fmla="*/ 2053259 h 2094277"/>
                <a:gd name="connsiteX50" fmla="*/ 1005414 w 2608915"/>
                <a:gd name="connsiteY50" fmla="*/ 2052953 h 2094277"/>
                <a:gd name="connsiteX51" fmla="*/ 902309 w 2608915"/>
                <a:gd name="connsiteY51" fmla="*/ 1953480 h 2094277"/>
                <a:gd name="connsiteX52" fmla="*/ 765419 w 2608915"/>
                <a:gd name="connsiteY52" fmla="*/ 1822805 h 2094277"/>
                <a:gd name="connsiteX53" fmla="*/ 635181 w 2608915"/>
                <a:gd name="connsiteY53" fmla="*/ 1698475 h 2094277"/>
                <a:gd name="connsiteX54" fmla="*/ 614263 w 2608915"/>
                <a:gd name="connsiteY54" fmla="*/ 1678519 h 2094277"/>
                <a:gd name="connsiteX55" fmla="*/ 607610 w 2608915"/>
                <a:gd name="connsiteY55" fmla="*/ 1658388 h 2094277"/>
                <a:gd name="connsiteX56" fmla="*/ 624328 w 2608915"/>
                <a:gd name="connsiteY56" fmla="*/ 1429466 h 2094277"/>
                <a:gd name="connsiteX57" fmla="*/ 616407 w 2608915"/>
                <a:gd name="connsiteY57" fmla="*/ 1413493 h 2094277"/>
                <a:gd name="connsiteX58" fmla="*/ 609973 w 2608915"/>
                <a:gd name="connsiteY58" fmla="*/ 1409290 h 2094277"/>
                <a:gd name="connsiteX59" fmla="*/ 603803 w 2608915"/>
                <a:gd name="connsiteY59" fmla="*/ 1404390 h 2094277"/>
                <a:gd name="connsiteX60" fmla="*/ 380089 w 2608915"/>
                <a:gd name="connsiteY60" fmla="*/ 1328067 h 2094277"/>
                <a:gd name="connsiteX61" fmla="*/ 315627 w 2608915"/>
                <a:gd name="connsiteY61" fmla="*/ 1325310 h 2094277"/>
                <a:gd name="connsiteX62" fmla="*/ 284817 w 2608915"/>
                <a:gd name="connsiteY62" fmla="*/ 1350342 h 2094277"/>
                <a:gd name="connsiteX63" fmla="*/ 272126 w 2608915"/>
                <a:gd name="connsiteY63" fmla="*/ 1397388 h 2094277"/>
                <a:gd name="connsiteX64" fmla="*/ 251163 w 2608915"/>
                <a:gd name="connsiteY64" fmla="*/ 1392618 h 2094277"/>
                <a:gd name="connsiteX65" fmla="*/ 9112 w 2608915"/>
                <a:gd name="connsiteY65" fmla="*/ 1242162 h 2094277"/>
                <a:gd name="connsiteX66" fmla="*/ 3554 w 2608915"/>
                <a:gd name="connsiteY66" fmla="*/ 1215247 h 2094277"/>
                <a:gd name="connsiteX67" fmla="*/ 82634 w 2608915"/>
                <a:gd name="connsiteY67" fmla="*/ 1039891 h 2094277"/>
                <a:gd name="connsiteX68" fmla="*/ 141975 w 2608915"/>
                <a:gd name="connsiteY68" fmla="*/ 886590 h 2094277"/>
                <a:gd name="connsiteX69" fmla="*/ 244293 w 2608915"/>
                <a:gd name="connsiteY69" fmla="*/ 586990 h 2094277"/>
                <a:gd name="connsiteX70" fmla="*/ 370899 w 2608915"/>
                <a:gd name="connsiteY70" fmla="*/ 358373 h 2094277"/>
                <a:gd name="connsiteX71" fmla="*/ 555271 w 2608915"/>
                <a:gd name="connsiteY71" fmla="*/ 210806 h 2094277"/>
                <a:gd name="connsiteX72" fmla="*/ 802442 w 2608915"/>
                <a:gd name="connsiteY72" fmla="*/ 119211 h 2094277"/>
                <a:gd name="connsiteX73" fmla="*/ 984320 w 2608915"/>
                <a:gd name="connsiteY73" fmla="*/ 75316 h 2094277"/>
                <a:gd name="connsiteX74" fmla="*/ 1004407 w 2608915"/>
                <a:gd name="connsiteY74" fmla="*/ 70765 h 2094277"/>
                <a:gd name="connsiteX75" fmla="*/ 1027689 w 2608915"/>
                <a:gd name="connsiteY75" fmla="*/ 57461 h 2094277"/>
                <a:gd name="connsiteX76" fmla="*/ 1067863 w 2608915"/>
                <a:gd name="connsiteY76" fmla="*/ 9672 h 2094277"/>
                <a:gd name="connsiteX77" fmla="*/ 1081561 w 2608915"/>
                <a:gd name="connsiteY77" fmla="*/ 0 h 2094277"/>
                <a:gd name="connsiteX0" fmla="*/ 1081561 w 2608915"/>
                <a:gd name="connsiteY0" fmla="*/ 0 h 2094277"/>
                <a:gd name="connsiteX1" fmla="*/ 1097929 w 2608915"/>
                <a:gd name="connsiteY1" fmla="*/ 17418 h 2094277"/>
                <a:gd name="connsiteX2" fmla="*/ 1238143 w 2608915"/>
                <a:gd name="connsiteY2" fmla="*/ 186693 h 2094277"/>
                <a:gd name="connsiteX3" fmla="*/ 1307841 w 2608915"/>
                <a:gd name="connsiteY3" fmla="*/ 239979 h 2094277"/>
                <a:gd name="connsiteX4" fmla="*/ 1370772 w 2608915"/>
                <a:gd name="connsiteY4" fmla="*/ 191866 h 2094277"/>
                <a:gd name="connsiteX5" fmla="*/ 1510986 w 2608915"/>
                <a:gd name="connsiteY5" fmla="*/ 22591 h 2094277"/>
                <a:gd name="connsiteX6" fmla="*/ 1527354 w 2608915"/>
                <a:gd name="connsiteY6" fmla="*/ 5173 h 2094277"/>
                <a:gd name="connsiteX7" fmla="*/ 1541052 w 2608915"/>
                <a:gd name="connsiteY7" fmla="*/ 14845 h 2094277"/>
                <a:gd name="connsiteX8" fmla="*/ 1581226 w 2608915"/>
                <a:gd name="connsiteY8" fmla="*/ 62634 h 2094277"/>
                <a:gd name="connsiteX9" fmla="*/ 1604508 w 2608915"/>
                <a:gd name="connsiteY9" fmla="*/ 75938 h 2094277"/>
                <a:gd name="connsiteX10" fmla="*/ 1624596 w 2608915"/>
                <a:gd name="connsiteY10" fmla="*/ 80489 h 2094277"/>
                <a:gd name="connsiteX11" fmla="*/ 1806473 w 2608915"/>
                <a:gd name="connsiteY11" fmla="*/ 124384 h 2094277"/>
                <a:gd name="connsiteX12" fmla="*/ 2053644 w 2608915"/>
                <a:gd name="connsiteY12" fmla="*/ 215979 h 2094277"/>
                <a:gd name="connsiteX13" fmla="*/ 2238016 w 2608915"/>
                <a:gd name="connsiteY13" fmla="*/ 363546 h 2094277"/>
                <a:gd name="connsiteX14" fmla="*/ 2364622 w 2608915"/>
                <a:gd name="connsiteY14" fmla="*/ 592163 h 2094277"/>
                <a:gd name="connsiteX15" fmla="*/ 2466940 w 2608915"/>
                <a:gd name="connsiteY15" fmla="*/ 891763 h 2094277"/>
                <a:gd name="connsiteX16" fmla="*/ 2526281 w 2608915"/>
                <a:gd name="connsiteY16" fmla="*/ 1045064 h 2094277"/>
                <a:gd name="connsiteX17" fmla="*/ 2605361 w 2608915"/>
                <a:gd name="connsiteY17" fmla="*/ 1220420 h 2094277"/>
                <a:gd name="connsiteX18" fmla="*/ 2599804 w 2608915"/>
                <a:gd name="connsiteY18" fmla="*/ 1247335 h 2094277"/>
                <a:gd name="connsiteX19" fmla="*/ 2357752 w 2608915"/>
                <a:gd name="connsiteY19" fmla="*/ 1397791 h 2094277"/>
                <a:gd name="connsiteX20" fmla="*/ 2336790 w 2608915"/>
                <a:gd name="connsiteY20" fmla="*/ 1402561 h 2094277"/>
                <a:gd name="connsiteX21" fmla="*/ 2324098 w 2608915"/>
                <a:gd name="connsiteY21" fmla="*/ 1355515 h 2094277"/>
                <a:gd name="connsiteX22" fmla="*/ 2293288 w 2608915"/>
                <a:gd name="connsiteY22" fmla="*/ 1330483 h 2094277"/>
                <a:gd name="connsiteX23" fmla="*/ 2228826 w 2608915"/>
                <a:gd name="connsiteY23" fmla="*/ 1333240 h 2094277"/>
                <a:gd name="connsiteX24" fmla="*/ 2005112 w 2608915"/>
                <a:gd name="connsiteY24" fmla="*/ 1409563 h 2094277"/>
                <a:gd name="connsiteX25" fmla="*/ 1998942 w 2608915"/>
                <a:gd name="connsiteY25" fmla="*/ 1414463 h 2094277"/>
                <a:gd name="connsiteX26" fmla="*/ 1992508 w 2608915"/>
                <a:gd name="connsiteY26" fmla="*/ 1418666 h 2094277"/>
                <a:gd name="connsiteX27" fmla="*/ 1984588 w 2608915"/>
                <a:gd name="connsiteY27" fmla="*/ 1434639 h 2094277"/>
                <a:gd name="connsiteX28" fmla="*/ 2001305 w 2608915"/>
                <a:gd name="connsiteY28" fmla="*/ 1663561 h 2094277"/>
                <a:gd name="connsiteX29" fmla="*/ 1994652 w 2608915"/>
                <a:gd name="connsiteY29" fmla="*/ 1683692 h 2094277"/>
                <a:gd name="connsiteX30" fmla="*/ 1973734 w 2608915"/>
                <a:gd name="connsiteY30" fmla="*/ 1703648 h 2094277"/>
                <a:gd name="connsiteX31" fmla="*/ 1843496 w 2608915"/>
                <a:gd name="connsiteY31" fmla="*/ 1827978 h 2094277"/>
                <a:gd name="connsiteX32" fmla="*/ 1706606 w 2608915"/>
                <a:gd name="connsiteY32" fmla="*/ 1958653 h 2094277"/>
                <a:gd name="connsiteX33" fmla="*/ 1603501 w 2608915"/>
                <a:gd name="connsiteY33" fmla="*/ 2058126 h 2094277"/>
                <a:gd name="connsiteX34" fmla="*/ 1603195 w 2608915"/>
                <a:gd name="connsiteY34" fmla="*/ 2058432 h 2094277"/>
                <a:gd name="connsiteX35" fmla="*/ 1582233 w 2608915"/>
                <a:gd name="connsiteY35" fmla="*/ 2068716 h 2094277"/>
                <a:gd name="connsiteX36" fmla="*/ 1546653 w 2608915"/>
                <a:gd name="connsiteY36" fmla="*/ 2074494 h 2094277"/>
                <a:gd name="connsiteX37" fmla="*/ 1527924 w 2608915"/>
                <a:gd name="connsiteY37" fmla="*/ 2077337 h 2094277"/>
                <a:gd name="connsiteX38" fmla="*/ 1486130 w 2608915"/>
                <a:gd name="connsiteY38" fmla="*/ 2083771 h 2094277"/>
                <a:gd name="connsiteX39" fmla="*/ 1417117 w 2608915"/>
                <a:gd name="connsiteY39" fmla="*/ 2089679 h 2094277"/>
                <a:gd name="connsiteX40" fmla="*/ 1380181 w 2608915"/>
                <a:gd name="connsiteY40" fmla="*/ 2093092 h 2094277"/>
                <a:gd name="connsiteX41" fmla="*/ 1323945 w 2608915"/>
                <a:gd name="connsiteY41" fmla="*/ 2094012 h 2094277"/>
                <a:gd name="connsiteX42" fmla="*/ 1228734 w 2608915"/>
                <a:gd name="connsiteY42" fmla="*/ 2087919 h 2094277"/>
                <a:gd name="connsiteX43" fmla="*/ 1191798 w 2608915"/>
                <a:gd name="connsiteY43" fmla="*/ 2084506 h 2094277"/>
                <a:gd name="connsiteX44" fmla="*/ 1122785 w 2608915"/>
                <a:gd name="connsiteY44" fmla="*/ 2078598 h 2094277"/>
                <a:gd name="connsiteX45" fmla="*/ 1080991 w 2608915"/>
                <a:gd name="connsiteY45" fmla="*/ 2072164 h 2094277"/>
                <a:gd name="connsiteX46" fmla="*/ 1062262 w 2608915"/>
                <a:gd name="connsiteY46" fmla="*/ 2069321 h 2094277"/>
                <a:gd name="connsiteX47" fmla="*/ 1026682 w 2608915"/>
                <a:gd name="connsiteY47" fmla="*/ 2063543 h 2094277"/>
                <a:gd name="connsiteX48" fmla="*/ 1005720 w 2608915"/>
                <a:gd name="connsiteY48" fmla="*/ 2053259 h 2094277"/>
                <a:gd name="connsiteX49" fmla="*/ 1005414 w 2608915"/>
                <a:gd name="connsiteY49" fmla="*/ 2052953 h 2094277"/>
                <a:gd name="connsiteX50" fmla="*/ 902309 w 2608915"/>
                <a:gd name="connsiteY50" fmla="*/ 1953480 h 2094277"/>
                <a:gd name="connsiteX51" fmla="*/ 765419 w 2608915"/>
                <a:gd name="connsiteY51" fmla="*/ 1822805 h 2094277"/>
                <a:gd name="connsiteX52" fmla="*/ 635181 w 2608915"/>
                <a:gd name="connsiteY52" fmla="*/ 1698475 h 2094277"/>
                <a:gd name="connsiteX53" fmla="*/ 614263 w 2608915"/>
                <a:gd name="connsiteY53" fmla="*/ 1678519 h 2094277"/>
                <a:gd name="connsiteX54" fmla="*/ 607610 w 2608915"/>
                <a:gd name="connsiteY54" fmla="*/ 1658388 h 2094277"/>
                <a:gd name="connsiteX55" fmla="*/ 624328 w 2608915"/>
                <a:gd name="connsiteY55" fmla="*/ 1429466 h 2094277"/>
                <a:gd name="connsiteX56" fmla="*/ 616407 w 2608915"/>
                <a:gd name="connsiteY56" fmla="*/ 1413493 h 2094277"/>
                <a:gd name="connsiteX57" fmla="*/ 609973 w 2608915"/>
                <a:gd name="connsiteY57" fmla="*/ 1409290 h 2094277"/>
                <a:gd name="connsiteX58" fmla="*/ 603803 w 2608915"/>
                <a:gd name="connsiteY58" fmla="*/ 1404390 h 2094277"/>
                <a:gd name="connsiteX59" fmla="*/ 380089 w 2608915"/>
                <a:gd name="connsiteY59" fmla="*/ 1328067 h 2094277"/>
                <a:gd name="connsiteX60" fmla="*/ 315627 w 2608915"/>
                <a:gd name="connsiteY60" fmla="*/ 1325310 h 2094277"/>
                <a:gd name="connsiteX61" fmla="*/ 284817 w 2608915"/>
                <a:gd name="connsiteY61" fmla="*/ 1350342 h 2094277"/>
                <a:gd name="connsiteX62" fmla="*/ 272126 w 2608915"/>
                <a:gd name="connsiteY62" fmla="*/ 1397388 h 2094277"/>
                <a:gd name="connsiteX63" fmla="*/ 251163 w 2608915"/>
                <a:gd name="connsiteY63" fmla="*/ 1392618 h 2094277"/>
                <a:gd name="connsiteX64" fmla="*/ 9112 w 2608915"/>
                <a:gd name="connsiteY64" fmla="*/ 1242162 h 2094277"/>
                <a:gd name="connsiteX65" fmla="*/ 3554 w 2608915"/>
                <a:gd name="connsiteY65" fmla="*/ 1215247 h 2094277"/>
                <a:gd name="connsiteX66" fmla="*/ 82634 w 2608915"/>
                <a:gd name="connsiteY66" fmla="*/ 1039891 h 2094277"/>
                <a:gd name="connsiteX67" fmla="*/ 141975 w 2608915"/>
                <a:gd name="connsiteY67" fmla="*/ 886590 h 2094277"/>
                <a:gd name="connsiteX68" fmla="*/ 244293 w 2608915"/>
                <a:gd name="connsiteY68" fmla="*/ 586990 h 2094277"/>
                <a:gd name="connsiteX69" fmla="*/ 370899 w 2608915"/>
                <a:gd name="connsiteY69" fmla="*/ 358373 h 2094277"/>
                <a:gd name="connsiteX70" fmla="*/ 555271 w 2608915"/>
                <a:gd name="connsiteY70" fmla="*/ 210806 h 2094277"/>
                <a:gd name="connsiteX71" fmla="*/ 802442 w 2608915"/>
                <a:gd name="connsiteY71" fmla="*/ 119211 h 2094277"/>
                <a:gd name="connsiteX72" fmla="*/ 984320 w 2608915"/>
                <a:gd name="connsiteY72" fmla="*/ 75316 h 2094277"/>
                <a:gd name="connsiteX73" fmla="*/ 1004407 w 2608915"/>
                <a:gd name="connsiteY73" fmla="*/ 70765 h 2094277"/>
                <a:gd name="connsiteX74" fmla="*/ 1027689 w 2608915"/>
                <a:gd name="connsiteY74" fmla="*/ 57461 h 2094277"/>
                <a:gd name="connsiteX75" fmla="*/ 1067863 w 2608915"/>
                <a:gd name="connsiteY75" fmla="*/ 9672 h 2094277"/>
                <a:gd name="connsiteX76" fmla="*/ 1081561 w 2608915"/>
                <a:gd name="connsiteY76" fmla="*/ 0 h 2094277"/>
                <a:gd name="connsiteX0" fmla="*/ 1081561 w 2608915"/>
                <a:gd name="connsiteY0" fmla="*/ 0 h 2094032"/>
                <a:gd name="connsiteX1" fmla="*/ 1097929 w 2608915"/>
                <a:gd name="connsiteY1" fmla="*/ 17418 h 2094032"/>
                <a:gd name="connsiteX2" fmla="*/ 1238143 w 2608915"/>
                <a:gd name="connsiteY2" fmla="*/ 186693 h 2094032"/>
                <a:gd name="connsiteX3" fmla="*/ 1307841 w 2608915"/>
                <a:gd name="connsiteY3" fmla="*/ 239979 h 2094032"/>
                <a:gd name="connsiteX4" fmla="*/ 1370772 w 2608915"/>
                <a:gd name="connsiteY4" fmla="*/ 191866 h 2094032"/>
                <a:gd name="connsiteX5" fmla="*/ 1510986 w 2608915"/>
                <a:gd name="connsiteY5" fmla="*/ 22591 h 2094032"/>
                <a:gd name="connsiteX6" fmla="*/ 1527354 w 2608915"/>
                <a:gd name="connsiteY6" fmla="*/ 5173 h 2094032"/>
                <a:gd name="connsiteX7" fmla="*/ 1541052 w 2608915"/>
                <a:gd name="connsiteY7" fmla="*/ 14845 h 2094032"/>
                <a:gd name="connsiteX8" fmla="*/ 1581226 w 2608915"/>
                <a:gd name="connsiteY8" fmla="*/ 62634 h 2094032"/>
                <a:gd name="connsiteX9" fmla="*/ 1604508 w 2608915"/>
                <a:gd name="connsiteY9" fmla="*/ 75938 h 2094032"/>
                <a:gd name="connsiteX10" fmla="*/ 1624596 w 2608915"/>
                <a:gd name="connsiteY10" fmla="*/ 80489 h 2094032"/>
                <a:gd name="connsiteX11" fmla="*/ 1806473 w 2608915"/>
                <a:gd name="connsiteY11" fmla="*/ 124384 h 2094032"/>
                <a:gd name="connsiteX12" fmla="*/ 2053644 w 2608915"/>
                <a:gd name="connsiteY12" fmla="*/ 215979 h 2094032"/>
                <a:gd name="connsiteX13" fmla="*/ 2238016 w 2608915"/>
                <a:gd name="connsiteY13" fmla="*/ 363546 h 2094032"/>
                <a:gd name="connsiteX14" fmla="*/ 2364622 w 2608915"/>
                <a:gd name="connsiteY14" fmla="*/ 592163 h 2094032"/>
                <a:gd name="connsiteX15" fmla="*/ 2466940 w 2608915"/>
                <a:gd name="connsiteY15" fmla="*/ 891763 h 2094032"/>
                <a:gd name="connsiteX16" fmla="*/ 2526281 w 2608915"/>
                <a:gd name="connsiteY16" fmla="*/ 1045064 h 2094032"/>
                <a:gd name="connsiteX17" fmla="*/ 2605361 w 2608915"/>
                <a:gd name="connsiteY17" fmla="*/ 1220420 h 2094032"/>
                <a:gd name="connsiteX18" fmla="*/ 2599804 w 2608915"/>
                <a:gd name="connsiteY18" fmla="*/ 1247335 h 2094032"/>
                <a:gd name="connsiteX19" fmla="*/ 2357752 w 2608915"/>
                <a:gd name="connsiteY19" fmla="*/ 1397791 h 2094032"/>
                <a:gd name="connsiteX20" fmla="*/ 2336790 w 2608915"/>
                <a:gd name="connsiteY20" fmla="*/ 1402561 h 2094032"/>
                <a:gd name="connsiteX21" fmla="*/ 2324098 w 2608915"/>
                <a:gd name="connsiteY21" fmla="*/ 1355515 h 2094032"/>
                <a:gd name="connsiteX22" fmla="*/ 2293288 w 2608915"/>
                <a:gd name="connsiteY22" fmla="*/ 1330483 h 2094032"/>
                <a:gd name="connsiteX23" fmla="*/ 2228826 w 2608915"/>
                <a:gd name="connsiteY23" fmla="*/ 1333240 h 2094032"/>
                <a:gd name="connsiteX24" fmla="*/ 2005112 w 2608915"/>
                <a:gd name="connsiteY24" fmla="*/ 1409563 h 2094032"/>
                <a:gd name="connsiteX25" fmla="*/ 1998942 w 2608915"/>
                <a:gd name="connsiteY25" fmla="*/ 1414463 h 2094032"/>
                <a:gd name="connsiteX26" fmla="*/ 1992508 w 2608915"/>
                <a:gd name="connsiteY26" fmla="*/ 1418666 h 2094032"/>
                <a:gd name="connsiteX27" fmla="*/ 1984588 w 2608915"/>
                <a:gd name="connsiteY27" fmla="*/ 1434639 h 2094032"/>
                <a:gd name="connsiteX28" fmla="*/ 2001305 w 2608915"/>
                <a:gd name="connsiteY28" fmla="*/ 1663561 h 2094032"/>
                <a:gd name="connsiteX29" fmla="*/ 1994652 w 2608915"/>
                <a:gd name="connsiteY29" fmla="*/ 1683692 h 2094032"/>
                <a:gd name="connsiteX30" fmla="*/ 1973734 w 2608915"/>
                <a:gd name="connsiteY30" fmla="*/ 1703648 h 2094032"/>
                <a:gd name="connsiteX31" fmla="*/ 1843496 w 2608915"/>
                <a:gd name="connsiteY31" fmla="*/ 1827978 h 2094032"/>
                <a:gd name="connsiteX32" fmla="*/ 1706606 w 2608915"/>
                <a:gd name="connsiteY32" fmla="*/ 1958653 h 2094032"/>
                <a:gd name="connsiteX33" fmla="*/ 1603501 w 2608915"/>
                <a:gd name="connsiteY33" fmla="*/ 2058126 h 2094032"/>
                <a:gd name="connsiteX34" fmla="*/ 1603195 w 2608915"/>
                <a:gd name="connsiteY34" fmla="*/ 2058432 h 2094032"/>
                <a:gd name="connsiteX35" fmla="*/ 1582233 w 2608915"/>
                <a:gd name="connsiteY35" fmla="*/ 2068716 h 2094032"/>
                <a:gd name="connsiteX36" fmla="*/ 1546653 w 2608915"/>
                <a:gd name="connsiteY36" fmla="*/ 2074494 h 2094032"/>
                <a:gd name="connsiteX37" fmla="*/ 1527924 w 2608915"/>
                <a:gd name="connsiteY37" fmla="*/ 2077337 h 2094032"/>
                <a:gd name="connsiteX38" fmla="*/ 1486130 w 2608915"/>
                <a:gd name="connsiteY38" fmla="*/ 2083771 h 2094032"/>
                <a:gd name="connsiteX39" fmla="*/ 1417117 w 2608915"/>
                <a:gd name="connsiteY39" fmla="*/ 2089679 h 2094032"/>
                <a:gd name="connsiteX40" fmla="*/ 1323945 w 2608915"/>
                <a:gd name="connsiteY40" fmla="*/ 2094012 h 2094032"/>
                <a:gd name="connsiteX41" fmla="*/ 1228734 w 2608915"/>
                <a:gd name="connsiteY41" fmla="*/ 2087919 h 2094032"/>
                <a:gd name="connsiteX42" fmla="*/ 1191798 w 2608915"/>
                <a:gd name="connsiteY42" fmla="*/ 2084506 h 2094032"/>
                <a:gd name="connsiteX43" fmla="*/ 1122785 w 2608915"/>
                <a:gd name="connsiteY43" fmla="*/ 2078598 h 2094032"/>
                <a:gd name="connsiteX44" fmla="*/ 1080991 w 2608915"/>
                <a:gd name="connsiteY44" fmla="*/ 2072164 h 2094032"/>
                <a:gd name="connsiteX45" fmla="*/ 1062262 w 2608915"/>
                <a:gd name="connsiteY45" fmla="*/ 2069321 h 2094032"/>
                <a:gd name="connsiteX46" fmla="*/ 1026682 w 2608915"/>
                <a:gd name="connsiteY46" fmla="*/ 2063543 h 2094032"/>
                <a:gd name="connsiteX47" fmla="*/ 1005720 w 2608915"/>
                <a:gd name="connsiteY47" fmla="*/ 2053259 h 2094032"/>
                <a:gd name="connsiteX48" fmla="*/ 1005414 w 2608915"/>
                <a:gd name="connsiteY48" fmla="*/ 2052953 h 2094032"/>
                <a:gd name="connsiteX49" fmla="*/ 902309 w 2608915"/>
                <a:gd name="connsiteY49" fmla="*/ 1953480 h 2094032"/>
                <a:gd name="connsiteX50" fmla="*/ 765419 w 2608915"/>
                <a:gd name="connsiteY50" fmla="*/ 1822805 h 2094032"/>
                <a:gd name="connsiteX51" fmla="*/ 635181 w 2608915"/>
                <a:gd name="connsiteY51" fmla="*/ 1698475 h 2094032"/>
                <a:gd name="connsiteX52" fmla="*/ 614263 w 2608915"/>
                <a:gd name="connsiteY52" fmla="*/ 1678519 h 2094032"/>
                <a:gd name="connsiteX53" fmla="*/ 607610 w 2608915"/>
                <a:gd name="connsiteY53" fmla="*/ 1658388 h 2094032"/>
                <a:gd name="connsiteX54" fmla="*/ 624328 w 2608915"/>
                <a:gd name="connsiteY54" fmla="*/ 1429466 h 2094032"/>
                <a:gd name="connsiteX55" fmla="*/ 616407 w 2608915"/>
                <a:gd name="connsiteY55" fmla="*/ 1413493 h 2094032"/>
                <a:gd name="connsiteX56" fmla="*/ 609973 w 2608915"/>
                <a:gd name="connsiteY56" fmla="*/ 1409290 h 2094032"/>
                <a:gd name="connsiteX57" fmla="*/ 603803 w 2608915"/>
                <a:gd name="connsiteY57" fmla="*/ 1404390 h 2094032"/>
                <a:gd name="connsiteX58" fmla="*/ 380089 w 2608915"/>
                <a:gd name="connsiteY58" fmla="*/ 1328067 h 2094032"/>
                <a:gd name="connsiteX59" fmla="*/ 315627 w 2608915"/>
                <a:gd name="connsiteY59" fmla="*/ 1325310 h 2094032"/>
                <a:gd name="connsiteX60" fmla="*/ 284817 w 2608915"/>
                <a:gd name="connsiteY60" fmla="*/ 1350342 h 2094032"/>
                <a:gd name="connsiteX61" fmla="*/ 272126 w 2608915"/>
                <a:gd name="connsiteY61" fmla="*/ 1397388 h 2094032"/>
                <a:gd name="connsiteX62" fmla="*/ 251163 w 2608915"/>
                <a:gd name="connsiteY62" fmla="*/ 1392618 h 2094032"/>
                <a:gd name="connsiteX63" fmla="*/ 9112 w 2608915"/>
                <a:gd name="connsiteY63" fmla="*/ 1242162 h 2094032"/>
                <a:gd name="connsiteX64" fmla="*/ 3554 w 2608915"/>
                <a:gd name="connsiteY64" fmla="*/ 1215247 h 2094032"/>
                <a:gd name="connsiteX65" fmla="*/ 82634 w 2608915"/>
                <a:gd name="connsiteY65" fmla="*/ 1039891 h 2094032"/>
                <a:gd name="connsiteX66" fmla="*/ 141975 w 2608915"/>
                <a:gd name="connsiteY66" fmla="*/ 886590 h 2094032"/>
                <a:gd name="connsiteX67" fmla="*/ 244293 w 2608915"/>
                <a:gd name="connsiteY67" fmla="*/ 586990 h 2094032"/>
                <a:gd name="connsiteX68" fmla="*/ 370899 w 2608915"/>
                <a:gd name="connsiteY68" fmla="*/ 358373 h 2094032"/>
                <a:gd name="connsiteX69" fmla="*/ 555271 w 2608915"/>
                <a:gd name="connsiteY69" fmla="*/ 210806 h 2094032"/>
                <a:gd name="connsiteX70" fmla="*/ 802442 w 2608915"/>
                <a:gd name="connsiteY70" fmla="*/ 119211 h 2094032"/>
                <a:gd name="connsiteX71" fmla="*/ 984320 w 2608915"/>
                <a:gd name="connsiteY71" fmla="*/ 75316 h 2094032"/>
                <a:gd name="connsiteX72" fmla="*/ 1004407 w 2608915"/>
                <a:gd name="connsiteY72" fmla="*/ 70765 h 2094032"/>
                <a:gd name="connsiteX73" fmla="*/ 1027689 w 2608915"/>
                <a:gd name="connsiteY73" fmla="*/ 57461 h 2094032"/>
                <a:gd name="connsiteX74" fmla="*/ 1067863 w 2608915"/>
                <a:gd name="connsiteY74" fmla="*/ 9672 h 2094032"/>
                <a:gd name="connsiteX75" fmla="*/ 1081561 w 2608915"/>
                <a:gd name="connsiteY75" fmla="*/ 0 h 2094032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86130 w 2608915"/>
                <a:gd name="connsiteY38" fmla="*/ 2083771 h 2089679"/>
                <a:gd name="connsiteX39" fmla="*/ 1417117 w 2608915"/>
                <a:gd name="connsiteY39" fmla="*/ 2089679 h 2089679"/>
                <a:gd name="connsiteX40" fmla="*/ 1228734 w 2608915"/>
                <a:gd name="connsiteY40" fmla="*/ 2087919 h 2089679"/>
                <a:gd name="connsiteX41" fmla="*/ 1191798 w 2608915"/>
                <a:gd name="connsiteY41" fmla="*/ 2084506 h 2089679"/>
                <a:gd name="connsiteX42" fmla="*/ 1122785 w 2608915"/>
                <a:gd name="connsiteY42" fmla="*/ 2078598 h 2089679"/>
                <a:gd name="connsiteX43" fmla="*/ 1080991 w 2608915"/>
                <a:gd name="connsiteY43" fmla="*/ 2072164 h 2089679"/>
                <a:gd name="connsiteX44" fmla="*/ 1062262 w 2608915"/>
                <a:gd name="connsiteY44" fmla="*/ 2069321 h 2089679"/>
                <a:gd name="connsiteX45" fmla="*/ 1026682 w 2608915"/>
                <a:gd name="connsiteY45" fmla="*/ 2063543 h 2089679"/>
                <a:gd name="connsiteX46" fmla="*/ 1005720 w 2608915"/>
                <a:gd name="connsiteY46" fmla="*/ 2053259 h 2089679"/>
                <a:gd name="connsiteX47" fmla="*/ 1005414 w 2608915"/>
                <a:gd name="connsiteY47" fmla="*/ 2052953 h 2089679"/>
                <a:gd name="connsiteX48" fmla="*/ 902309 w 2608915"/>
                <a:gd name="connsiteY48" fmla="*/ 1953480 h 2089679"/>
                <a:gd name="connsiteX49" fmla="*/ 765419 w 2608915"/>
                <a:gd name="connsiteY49" fmla="*/ 1822805 h 2089679"/>
                <a:gd name="connsiteX50" fmla="*/ 635181 w 2608915"/>
                <a:gd name="connsiteY50" fmla="*/ 1698475 h 2089679"/>
                <a:gd name="connsiteX51" fmla="*/ 614263 w 2608915"/>
                <a:gd name="connsiteY51" fmla="*/ 1678519 h 2089679"/>
                <a:gd name="connsiteX52" fmla="*/ 607610 w 2608915"/>
                <a:gd name="connsiteY52" fmla="*/ 1658388 h 2089679"/>
                <a:gd name="connsiteX53" fmla="*/ 624328 w 2608915"/>
                <a:gd name="connsiteY53" fmla="*/ 1429466 h 2089679"/>
                <a:gd name="connsiteX54" fmla="*/ 616407 w 2608915"/>
                <a:gd name="connsiteY54" fmla="*/ 1413493 h 2089679"/>
                <a:gd name="connsiteX55" fmla="*/ 609973 w 2608915"/>
                <a:gd name="connsiteY55" fmla="*/ 1409290 h 2089679"/>
                <a:gd name="connsiteX56" fmla="*/ 603803 w 2608915"/>
                <a:gd name="connsiteY56" fmla="*/ 1404390 h 2089679"/>
                <a:gd name="connsiteX57" fmla="*/ 380089 w 2608915"/>
                <a:gd name="connsiteY57" fmla="*/ 1328067 h 2089679"/>
                <a:gd name="connsiteX58" fmla="*/ 315627 w 2608915"/>
                <a:gd name="connsiteY58" fmla="*/ 1325310 h 2089679"/>
                <a:gd name="connsiteX59" fmla="*/ 284817 w 2608915"/>
                <a:gd name="connsiteY59" fmla="*/ 1350342 h 2089679"/>
                <a:gd name="connsiteX60" fmla="*/ 272126 w 2608915"/>
                <a:gd name="connsiteY60" fmla="*/ 1397388 h 2089679"/>
                <a:gd name="connsiteX61" fmla="*/ 251163 w 2608915"/>
                <a:gd name="connsiteY61" fmla="*/ 1392618 h 2089679"/>
                <a:gd name="connsiteX62" fmla="*/ 9112 w 2608915"/>
                <a:gd name="connsiteY62" fmla="*/ 1242162 h 2089679"/>
                <a:gd name="connsiteX63" fmla="*/ 3554 w 2608915"/>
                <a:gd name="connsiteY63" fmla="*/ 1215247 h 2089679"/>
                <a:gd name="connsiteX64" fmla="*/ 82634 w 2608915"/>
                <a:gd name="connsiteY64" fmla="*/ 1039891 h 2089679"/>
                <a:gd name="connsiteX65" fmla="*/ 141975 w 2608915"/>
                <a:gd name="connsiteY65" fmla="*/ 886590 h 2089679"/>
                <a:gd name="connsiteX66" fmla="*/ 244293 w 2608915"/>
                <a:gd name="connsiteY66" fmla="*/ 586990 h 2089679"/>
                <a:gd name="connsiteX67" fmla="*/ 370899 w 2608915"/>
                <a:gd name="connsiteY67" fmla="*/ 358373 h 2089679"/>
                <a:gd name="connsiteX68" fmla="*/ 555271 w 2608915"/>
                <a:gd name="connsiteY68" fmla="*/ 210806 h 2089679"/>
                <a:gd name="connsiteX69" fmla="*/ 802442 w 2608915"/>
                <a:gd name="connsiteY69" fmla="*/ 119211 h 2089679"/>
                <a:gd name="connsiteX70" fmla="*/ 984320 w 2608915"/>
                <a:gd name="connsiteY70" fmla="*/ 75316 h 2089679"/>
                <a:gd name="connsiteX71" fmla="*/ 1004407 w 2608915"/>
                <a:gd name="connsiteY71" fmla="*/ 70765 h 2089679"/>
                <a:gd name="connsiteX72" fmla="*/ 1027689 w 2608915"/>
                <a:gd name="connsiteY72" fmla="*/ 57461 h 2089679"/>
                <a:gd name="connsiteX73" fmla="*/ 1067863 w 2608915"/>
                <a:gd name="connsiteY73" fmla="*/ 9672 h 2089679"/>
                <a:gd name="connsiteX74" fmla="*/ 1081561 w 2608915"/>
                <a:gd name="connsiteY74" fmla="*/ 0 h 2089679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17117 w 2608915"/>
                <a:gd name="connsiteY38" fmla="*/ 2089679 h 2089679"/>
                <a:gd name="connsiteX39" fmla="*/ 1228734 w 2608915"/>
                <a:gd name="connsiteY39" fmla="*/ 2087919 h 2089679"/>
                <a:gd name="connsiteX40" fmla="*/ 1191798 w 2608915"/>
                <a:gd name="connsiteY40" fmla="*/ 2084506 h 2089679"/>
                <a:gd name="connsiteX41" fmla="*/ 1122785 w 2608915"/>
                <a:gd name="connsiteY41" fmla="*/ 2078598 h 2089679"/>
                <a:gd name="connsiteX42" fmla="*/ 1080991 w 2608915"/>
                <a:gd name="connsiteY42" fmla="*/ 2072164 h 2089679"/>
                <a:gd name="connsiteX43" fmla="*/ 1062262 w 2608915"/>
                <a:gd name="connsiteY43" fmla="*/ 2069321 h 2089679"/>
                <a:gd name="connsiteX44" fmla="*/ 1026682 w 2608915"/>
                <a:gd name="connsiteY44" fmla="*/ 2063543 h 2089679"/>
                <a:gd name="connsiteX45" fmla="*/ 1005720 w 2608915"/>
                <a:gd name="connsiteY45" fmla="*/ 2053259 h 2089679"/>
                <a:gd name="connsiteX46" fmla="*/ 1005414 w 2608915"/>
                <a:gd name="connsiteY46" fmla="*/ 2052953 h 2089679"/>
                <a:gd name="connsiteX47" fmla="*/ 902309 w 2608915"/>
                <a:gd name="connsiteY47" fmla="*/ 1953480 h 2089679"/>
                <a:gd name="connsiteX48" fmla="*/ 765419 w 2608915"/>
                <a:gd name="connsiteY48" fmla="*/ 1822805 h 2089679"/>
                <a:gd name="connsiteX49" fmla="*/ 635181 w 2608915"/>
                <a:gd name="connsiteY49" fmla="*/ 1698475 h 2089679"/>
                <a:gd name="connsiteX50" fmla="*/ 614263 w 2608915"/>
                <a:gd name="connsiteY50" fmla="*/ 1678519 h 2089679"/>
                <a:gd name="connsiteX51" fmla="*/ 607610 w 2608915"/>
                <a:gd name="connsiteY51" fmla="*/ 1658388 h 2089679"/>
                <a:gd name="connsiteX52" fmla="*/ 624328 w 2608915"/>
                <a:gd name="connsiteY52" fmla="*/ 1429466 h 2089679"/>
                <a:gd name="connsiteX53" fmla="*/ 616407 w 2608915"/>
                <a:gd name="connsiteY53" fmla="*/ 1413493 h 2089679"/>
                <a:gd name="connsiteX54" fmla="*/ 609973 w 2608915"/>
                <a:gd name="connsiteY54" fmla="*/ 1409290 h 2089679"/>
                <a:gd name="connsiteX55" fmla="*/ 603803 w 2608915"/>
                <a:gd name="connsiteY55" fmla="*/ 1404390 h 2089679"/>
                <a:gd name="connsiteX56" fmla="*/ 380089 w 2608915"/>
                <a:gd name="connsiteY56" fmla="*/ 1328067 h 2089679"/>
                <a:gd name="connsiteX57" fmla="*/ 315627 w 2608915"/>
                <a:gd name="connsiteY57" fmla="*/ 1325310 h 2089679"/>
                <a:gd name="connsiteX58" fmla="*/ 284817 w 2608915"/>
                <a:gd name="connsiteY58" fmla="*/ 1350342 h 2089679"/>
                <a:gd name="connsiteX59" fmla="*/ 272126 w 2608915"/>
                <a:gd name="connsiteY59" fmla="*/ 1397388 h 2089679"/>
                <a:gd name="connsiteX60" fmla="*/ 251163 w 2608915"/>
                <a:gd name="connsiteY60" fmla="*/ 1392618 h 2089679"/>
                <a:gd name="connsiteX61" fmla="*/ 9112 w 2608915"/>
                <a:gd name="connsiteY61" fmla="*/ 1242162 h 2089679"/>
                <a:gd name="connsiteX62" fmla="*/ 3554 w 2608915"/>
                <a:gd name="connsiteY62" fmla="*/ 1215247 h 2089679"/>
                <a:gd name="connsiteX63" fmla="*/ 82634 w 2608915"/>
                <a:gd name="connsiteY63" fmla="*/ 1039891 h 2089679"/>
                <a:gd name="connsiteX64" fmla="*/ 141975 w 2608915"/>
                <a:gd name="connsiteY64" fmla="*/ 886590 h 2089679"/>
                <a:gd name="connsiteX65" fmla="*/ 244293 w 2608915"/>
                <a:gd name="connsiteY65" fmla="*/ 586990 h 2089679"/>
                <a:gd name="connsiteX66" fmla="*/ 370899 w 2608915"/>
                <a:gd name="connsiteY66" fmla="*/ 358373 h 2089679"/>
                <a:gd name="connsiteX67" fmla="*/ 555271 w 2608915"/>
                <a:gd name="connsiteY67" fmla="*/ 210806 h 2089679"/>
                <a:gd name="connsiteX68" fmla="*/ 802442 w 2608915"/>
                <a:gd name="connsiteY68" fmla="*/ 119211 h 2089679"/>
                <a:gd name="connsiteX69" fmla="*/ 984320 w 2608915"/>
                <a:gd name="connsiteY69" fmla="*/ 75316 h 2089679"/>
                <a:gd name="connsiteX70" fmla="*/ 1004407 w 2608915"/>
                <a:gd name="connsiteY70" fmla="*/ 70765 h 2089679"/>
                <a:gd name="connsiteX71" fmla="*/ 1027689 w 2608915"/>
                <a:gd name="connsiteY71" fmla="*/ 57461 h 2089679"/>
                <a:gd name="connsiteX72" fmla="*/ 1067863 w 2608915"/>
                <a:gd name="connsiteY72" fmla="*/ 9672 h 2089679"/>
                <a:gd name="connsiteX73" fmla="*/ 1081561 w 2608915"/>
                <a:gd name="connsiteY73" fmla="*/ 0 h 2089679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17117 w 2608915"/>
                <a:gd name="connsiteY38" fmla="*/ 2089679 h 2089679"/>
                <a:gd name="connsiteX39" fmla="*/ 1228734 w 2608915"/>
                <a:gd name="connsiteY39" fmla="*/ 2087919 h 2089679"/>
                <a:gd name="connsiteX40" fmla="*/ 1191798 w 2608915"/>
                <a:gd name="connsiteY40" fmla="*/ 2084506 h 2089679"/>
                <a:gd name="connsiteX41" fmla="*/ 1080991 w 2608915"/>
                <a:gd name="connsiteY41" fmla="*/ 2072164 h 2089679"/>
                <a:gd name="connsiteX42" fmla="*/ 1062262 w 2608915"/>
                <a:gd name="connsiteY42" fmla="*/ 2069321 h 2089679"/>
                <a:gd name="connsiteX43" fmla="*/ 1026682 w 2608915"/>
                <a:gd name="connsiteY43" fmla="*/ 2063543 h 2089679"/>
                <a:gd name="connsiteX44" fmla="*/ 1005720 w 2608915"/>
                <a:gd name="connsiteY44" fmla="*/ 2053259 h 2089679"/>
                <a:gd name="connsiteX45" fmla="*/ 1005414 w 2608915"/>
                <a:gd name="connsiteY45" fmla="*/ 2052953 h 2089679"/>
                <a:gd name="connsiteX46" fmla="*/ 902309 w 2608915"/>
                <a:gd name="connsiteY46" fmla="*/ 1953480 h 2089679"/>
                <a:gd name="connsiteX47" fmla="*/ 765419 w 2608915"/>
                <a:gd name="connsiteY47" fmla="*/ 1822805 h 2089679"/>
                <a:gd name="connsiteX48" fmla="*/ 635181 w 2608915"/>
                <a:gd name="connsiteY48" fmla="*/ 1698475 h 2089679"/>
                <a:gd name="connsiteX49" fmla="*/ 614263 w 2608915"/>
                <a:gd name="connsiteY49" fmla="*/ 1678519 h 2089679"/>
                <a:gd name="connsiteX50" fmla="*/ 607610 w 2608915"/>
                <a:gd name="connsiteY50" fmla="*/ 1658388 h 2089679"/>
                <a:gd name="connsiteX51" fmla="*/ 624328 w 2608915"/>
                <a:gd name="connsiteY51" fmla="*/ 1429466 h 2089679"/>
                <a:gd name="connsiteX52" fmla="*/ 616407 w 2608915"/>
                <a:gd name="connsiteY52" fmla="*/ 1413493 h 2089679"/>
                <a:gd name="connsiteX53" fmla="*/ 609973 w 2608915"/>
                <a:gd name="connsiteY53" fmla="*/ 1409290 h 2089679"/>
                <a:gd name="connsiteX54" fmla="*/ 603803 w 2608915"/>
                <a:gd name="connsiteY54" fmla="*/ 1404390 h 2089679"/>
                <a:gd name="connsiteX55" fmla="*/ 380089 w 2608915"/>
                <a:gd name="connsiteY55" fmla="*/ 1328067 h 2089679"/>
                <a:gd name="connsiteX56" fmla="*/ 315627 w 2608915"/>
                <a:gd name="connsiteY56" fmla="*/ 1325310 h 2089679"/>
                <a:gd name="connsiteX57" fmla="*/ 284817 w 2608915"/>
                <a:gd name="connsiteY57" fmla="*/ 1350342 h 2089679"/>
                <a:gd name="connsiteX58" fmla="*/ 272126 w 2608915"/>
                <a:gd name="connsiteY58" fmla="*/ 1397388 h 2089679"/>
                <a:gd name="connsiteX59" fmla="*/ 251163 w 2608915"/>
                <a:gd name="connsiteY59" fmla="*/ 1392618 h 2089679"/>
                <a:gd name="connsiteX60" fmla="*/ 9112 w 2608915"/>
                <a:gd name="connsiteY60" fmla="*/ 1242162 h 2089679"/>
                <a:gd name="connsiteX61" fmla="*/ 3554 w 2608915"/>
                <a:gd name="connsiteY61" fmla="*/ 1215247 h 2089679"/>
                <a:gd name="connsiteX62" fmla="*/ 82634 w 2608915"/>
                <a:gd name="connsiteY62" fmla="*/ 1039891 h 2089679"/>
                <a:gd name="connsiteX63" fmla="*/ 141975 w 2608915"/>
                <a:gd name="connsiteY63" fmla="*/ 886590 h 2089679"/>
                <a:gd name="connsiteX64" fmla="*/ 244293 w 2608915"/>
                <a:gd name="connsiteY64" fmla="*/ 586990 h 2089679"/>
                <a:gd name="connsiteX65" fmla="*/ 370899 w 2608915"/>
                <a:gd name="connsiteY65" fmla="*/ 358373 h 2089679"/>
                <a:gd name="connsiteX66" fmla="*/ 555271 w 2608915"/>
                <a:gd name="connsiteY66" fmla="*/ 210806 h 2089679"/>
                <a:gd name="connsiteX67" fmla="*/ 802442 w 2608915"/>
                <a:gd name="connsiteY67" fmla="*/ 119211 h 2089679"/>
                <a:gd name="connsiteX68" fmla="*/ 984320 w 2608915"/>
                <a:gd name="connsiteY68" fmla="*/ 75316 h 2089679"/>
                <a:gd name="connsiteX69" fmla="*/ 1004407 w 2608915"/>
                <a:gd name="connsiteY69" fmla="*/ 70765 h 2089679"/>
                <a:gd name="connsiteX70" fmla="*/ 1027689 w 2608915"/>
                <a:gd name="connsiteY70" fmla="*/ 57461 h 2089679"/>
                <a:gd name="connsiteX71" fmla="*/ 1067863 w 2608915"/>
                <a:gd name="connsiteY71" fmla="*/ 9672 h 2089679"/>
                <a:gd name="connsiteX72" fmla="*/ 1081561 w 2608915"/>
                <a:gd name="connsiteY72" fmla="*/ 0 h 2089679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17117 w 2608915"/>
                <a:gd name="connsiteY38" fmla="*/ 2089679 h 2089679"/>
                <a:gd name="connsiteX39" fmla="*/ 1228734 w 2608915"/>
                <a:gd name="connsiteY39" fmla="*/ 2087919 h 2089679"/>
                <a:gd name="connsiteX40" fmla="*/ 1191798 w 2608915"/>
                <a:gd name="connsiteY40" fmla="*/ 2084506 h 2089679"/>
                <a:gd name="connsiteX41" fmla="*/ 1080991 w 2608915"/>
                <a:gd name="connsiteY41" fmla="*/ 2072164 h 2089679"/>
                <a:gd name="connsiteX42" fmla="*/ 1062262 w 2608915"/>
                <a:gd name="connsiteY42" fmla="*/ 2069321 h 2089679"/>
                <a:gd name="connsiteX43" fmla="*/ 1005720 w 2608915"/>
                <a:gd name="connsiteY43" fmla="*/ 2053259 h 2089679"/>
                <a:gd name="connsiteX44" fmla="*/ 1005414 w 2608915"/>
                <a:gd name="connsiteY44" fmla="*/ 2052953 h 2089679"/>
                <a:gd name="connsiteX45" fmla="*/ 902309 w 2608915"/>
                <a:gd name="connsiteY45" fmla="*/ 1953480 h 2089679"/>
                <a:gd name="connsiteX46" fmla="*/ 765419 w 2608915"/>
                <a:gd name="connsiteY46" fmla="*/ 1822805 h 2089679"/>
                <a:gd name="connsiteX47" fmla="*/ 635181 w 2608915"/>
                <a:gd name="connsiteY47" fmla="*/ 1698475 h 2089679"/>
                <a:gd name="connsiteX48" fmla="*/ 614263 w 2608915"/>
                <a:gd name="connsiteY48" fmla="*/ 1678519 h 2089679"/>
                <a:gd name="connsiteX49" fmla="*/ 607610 w 2608915"/>
                <a:gd name="connsiteY49" fmla="*/ 1658388 h 2089679"/>
                <a:gd name="connsiteX50" fmla="*/ 624328 w 2608915"/>
                <a:gd name="connsiteY50" fmla="*/ 1429466 h 2089679"/>
                <a:gd name="connsiteX51" fmla="*/ 616407 w 2608915"/>
                <a:gd name="connsiteY51" fmla="*/ 1413493 h 2089679"/>
                <a:gd name="connsiteX52" fmla="*/ 609973 w 2608915"/>
                <a:gd name="connsiteY52" fmla="*/ 1409290 h 2089679"/>
                <a:gd name="connsiteX53" fmla="*/ 603803 w 2608915"/>
                <a:gd name="connsiteY53" fmla="*/ 1404390 h 2089679"/>
                <a:gd name="connsiteX54" fmla="*/ 380089 w 2608915"/>
                <a:gd name="connsiteY54" fmla="*/ 1328067 h 2089679"/>
                <a:gd name="connsiteX55" fmla="*/ 315627 w 2608915"/>
                <a:gd name="connsiteY55" fmla="*/ 1325310 h 2089679"/>
                <a:gd name="connsiteX56" fmla="*/ 284817 w 2608915"/>
                <a:gd name="connsiteY56" fmla="*/ 1350342 h 2089679"/>
                <a:gd name="connsiteX57" fmla="*/ 272126 w 2608915"/>
                <a:gd name="connsiteY57" fmla="*/ 1397388 h 2089679"/>
                <a:gd name="connsiteX58" fmla="*/ 251163 w 2608915"/>
                <a:gd name="connsiteY58" fmla="*/ 1392618 h 2089679"/>
                <a:gd name="connsiteX59" fmla="*/ 9112 w 2608915"/>
                <a:gd name="connsiteY59" fmla="*/ 1242162 h 2089679"/>
                <a:gd name="connsiteX60" fmla="*/ 3554 w 2608915"/>
                <a:gd name="connsiteY60" fmla="*/ 1215247 h 2089679"/>
                <a:gd name="connsiteX61" fmla="*/ 82634 w 2608915"/>
                <a:gd name="connsiteY61" fmla="*/ 1039891 h 2089679"/>
                <a:gd name="connsiteX62" fmla="*/ 141975 w 2608915"/>
                <a:gd name="connsiteY62" fmla="*/ 886590 h 2089679"/>
                <a:gd name="connsiteX63" fmla="*/ 244293 w 2608915"/>
                <a:gd name="connsiteY63" fmla="*/ 586990 h 2089679"/>
                <a:gd name="connsiteX64" fmla="*/ 370899 w 2608915"/>
                <a:gd name="connsiteY64" fmla="*/ 358373 h 2089679"/>
                <a:gd name="connsiteX65" fmla="*/ 555271 w 2608915"/>
                <a:gd name="connsiteY65" fmla="*/ 210806 h 2089679"/>
                <a:gd name="connsiteX66" fmla="*/ 802442 w 2608915"/>
                <a:gd name="connsiteY66" fmla="*/ 119211 h 2089679"/>
                <a:gd name="connsiteX67" fmla="*/ 984320 w 2608915"/>
                <a:gd name="connsiteY67" fmla="*/ 75316 h 2089679"/>
                <a:gd name="connsiteX68" fmla="*/ 1004407 w 2608915"/>
                <a:gd name="connsiteY68" fmla="*/ 70765 h 2089679"/>
                <a:gd name="connsiteX69" fmla="*/ 1027689 w 2608915"/>
                <a:gd name="connsiteY69" fmla="*/ 57461 h 2089679"/>
                <a:gd name="connsiteX70" fmla="*/ 1067863 w 2608915"/>
                <a:gd name="connsiteY70" fmla="*/ 9672 h 2089679"/>
                <a:gd name="connsiteX71" fmla="*/ 1081561 w 2608915"/>
                <a:gd name="connsiteY71" fmla="*/ 0 h 2089679"/>
                <a:gd name="connsiteX0" fmla="*/ 1081561 w 2608915"/>
                <a:gd name="connsiteY0" fmla="*/ 0 h 2087919"/>
                <a:gd name="connsiteX1" fmla="*/ 1097929 w 2608915"/>
                <a:gd name="connsiteY1" fmla="*/ 17418 h 2087919"/>
                <a:gd name="connsiteX2" fmla="*/ 1238143 w 2608915"/>
                <a:gd name="connsiteY2" fmla="*/ 186693 h 2087919"/>
                <a:gd name="connsiteX3" fmla="*/ 1307841 w 2608915"/>
                <a:gd name="connsiteY3" fmla="*/ 239979 h 2087919"/>
                <a:gd name="connsiteX4" fmla="*/ 1370772 w 2608915"/>
                <a:gd name="connsiteY4" fmla="*/ 191866 h 2087919"/>
                <a:gd name="connsiteX5" fmla="*/ 1510986 w 2608915"/>
                <a:gd name="connsiteY5" fmla="*/ 22591 h 2087919"/>
                <a:gd name="connsiteX6" fmla="*/ 1527354 w 2608915"/>
                <a:gd name="connsiteY6" fmla="*/ 5173 h 2087919"/>
                <a:gd name="connsiteX7" fmla="*/ 1541052 w 2608915"/>
                <a:gd name="connsiteY7" fmla="*/ 14845 h 2087919"/>
                <a:gd name="connsiteX8" fmla="*/ 1581226 w 2608915"/>
                <a:gd name="connsiteY8" fmla="*/ 62634 h 2087919"/>
                <a:gd name="connsiteX9" fmla="*/ 1604508 w 2608915"/>
                <a:gd name="connsiteY9" fmla="*/ 75938 h 2087919"/>
                <a:gd name="connsiteX10" fmla="*/ 1624596 w 2608915"/>
                <a:gd name="connsiteY10" fmla="*/ 80489 h 2087919"/>
                <a:gd name="connsiteX11" fmla="*/ 1806473 w 2608915"/>
                <a:gd name="connsiteY11" fmla="*/ 124384 h 2087919"/>
                <a:gd name="connsiteX12" fmla="*/ 2053644 w 2608915"/>
                <a:gd name="connsiteY12" fmla="*/ 215979 h 2087919"/>
                <a:gd name="connsiteX13" fmla="*/ 2238016 w 2608915"/>
                <a:gd name="connsiteY13" fmla="*/ 363546 h 2087919"/>
                <a:gd name="connsiteX14" fmla="*/ 2364622 w 2608915"/>
                <a:gd name="connsiteY14" fmla="*/ 592163 h 2087919"/>
                <a:gd name="connsiteX15" fmla="*/ 2466940 w 2608915"/>
                <a:gd name="connsiteY15" fmla="*/ 891763 h 2087919"/>
                <a:gd name="connsiteX16" fmla="*/ 2526281 w 2608915"/>
                <a:gd name="connsiteY16" fmla="*/ 1045064 h 2087919"/>
                <a:gd name="connsiteX17" fmla="*/ 2605361 w 2608915"/>
                <a:gd name="connsiteY17" fmla="*/ 1220420 h 2087919"/>
                <a:gd name="connsiteX18" fmla="*/ 2599804 w 2608915"/>
                <a:gd name="connsiteY18" fmla="*/ 1247335 h 2087919"/>
                <a:gd name="connsiteX19" fmla="*/ 2357752 w 2608915"/>
                <a:gd name="connsiteY19" fmla="*/ 1397791 h 2087919"/>
                <a:gd name="connsiteX20" fmla="*/ 2336790 w 2608915"/>
                <a:gd name="connsiteY20" fmla="*/ 1402561 h 2087919"/>
                <a:gd name="connsiteX21" fmla="*/ 2324098 w 2608915"/>
                <a:gd name="connsiteY21" fmla="*/ 1355515 h 2087919"/>
                <a:gd name="connsiteX22" fmla="*/ 2293288 w 2608915"/>
                <a:gd name="connsiteY22" fmla="*/ 1330483 h 2087919"/>
                <a:gd name="connsiteX23" fmla="*/ 2228826 w 2608915"/>
                <a:gd name="connsiteY23" fmla="*/ 1333240 h 2087919"/>
                <a:gd name="connsiteX24" fmla="*/ 2005112 w 2608915"/>
                <a:gd name="connsiteY24" fmla="*/ 1409563 h 2087919"/>
                <a:gd name="connsiteX25" fmla="*/ 1998942 w 2608915"/>
                <a:gd name="connsiteY25" fmla="*/ 1414463 h 2087919"/>
                <a:gd name="connsiteX26" fmla="*/ 1992508 w 2608915"/>
                <a:gd name="connsiteY26" fmla="*/ 1418666 h 2087919"/>
                <a:gd name="connsiteX27" fmla="*/ 1984588 w 2608915"/>
                <a:gd name="connsiteY27" fmla="*/ 1434639 h 2087919"/>
                <a:gd name="connsiteX28" fmla="*/ 2001305 w 2608915"/>
                <a:gd name="connsiteY28" fmla="*/ 1663561 h 2087919"/>
                <a:gd name="connsiteX29" fmla="*/ 1994652 w 2608915"/>
                <a:gd name="connsiteY29" fmla="*/ 1683692 h 2087919"/>
                <a:gd name="connsiteX30" fmla="*/ 1973734 w 2608915"/>
                <a:gd name="connsiteY30" fmla="*/ 1703648 h 2087919"/>
                <a:gd name="connsiteX31" fmla="*/ 1843496 w 2608915"/>
                <a:gd name="connsiteY31" fmla="*/ 1827978 h 2087919"/>
                <a:gd name="connsiteX32" fmla="*/ 1706606 w 2608915"/>
                <a:gd name="connsiteY32" fmla="*/ 1958653 h 2087919"/>
                <a:gd name="connsiteX33" fmla="*/ 1603501 w 2608915"/>
                <a:gd name="connsiteY33" fmla="*/ 2058126 h 2087919"/>
                <a:gd name="connsiteX34" fmla="*/ 1603195 w 2608915"/>
                <a:gd name="connsiteY34" fmla="*/ 2058432 h 2087919"/>
                <a:gd name="connsiteX35" fmla="*/ 1582233 w 2608915"/>
                <a:gd name="connsiteY35" fmla="*/ 2068716 h 2087919"/>
                <a:gd name="connsiteX36" fmla="*/ 1546653 w 2608915"/>
                <a:gd name="connsiteY36" fmla="*/ 2074494 h 2087919"/>
                <a:gd name="connsiteX37" fmla="*/ 1527924 w 2608915"/>
                <a:gd name="connsiteY37" fmla="*/ 2077337 h 2087919"/>
                <a:gd name="connsiteX38" fmla="*/ 1228734 w 2608915"/>
                <a:gd name="connsiteY38" fmla="*/ 2087919 h 2087919"/>
                <a:gd name="connsiteX39" fmla="*/ 1191798 w 2608915"/>
                <a:gd name="connsiteY39" fmla="*/ 2084506 h 2087919"/>
                <a:gd name="connsiteX40" fmla="*/ 1080991 w 2608915"/>
                <a:gd name="connsiteY40" fmla="*/ 2072164 h 2087919"/>
                <a:gd name="connsiteX41" fmla="*/ 1062262 w 2608915"/>
                <a:gd name="connsiteY41" fmla="*/ 2069321 h 2087919"/>
                <a:gd name="connsiteX42" fmla="*/ 1005720 w 2608915"/>
                <a:gd name="connsiteY42" fmla="*/ 2053259 h 2087919"/>
                <a:gd name="connsiteX43" fmla="*/ 1005414 w 2608915"/>
                <a:gd name="connsiteY43" fmla="*/ 2052953 h 2087919"/>
                <a:gd name="connsiteX44" fmla="*/ 902309 w 2608915"/>
                <a:gd name="connsiteY44" fmla="*/ 1953480 h 2087919"/>
                <a:gd name="connsiteX45" fmla="*/ 765419 w 2608915"/>
                <a:gd name="connsiteY45" fmla="*/ 1822805 h 2087919"/>
                <a:gd name="connsiteX46" fmla="*/ 635181 w 2608915"/>
                <a:gd name="connsiteY46" fmla="*/ 1698475 h 2087919"/>
                <a:gd name="connsiteX47" fmla="*/ 614263 w 2608915"/>
                <a:gd name="connsiteY47" fmla="*/ 1678519 h 2087919"/>
                <a:gd name="connsiteX48" fmla="*/ 607610 w 2608915"/>
                <a:gd name="connsiteY48" fmla="*/ 1658388 h 2087919"/>
                <a:gd name="connsiteX49" fmla="*/ 624328 w 2608915"/>
                <a:gd name="connsiteY49" fmla="*/ 1429466 h 2087919"/>
                <a:gd name="connsiteX50" fmla="*/ 616407 w 2608915"/>
                <a:gd name="connsiteY50" fmla="*/ 1413493 h 2087919"/>
                <a:gd name="connsiteX51" fmla="*/ 609973 w 2608915"/>
                <a:gd name="connsiteY51" fmla="*/ 1409290 h 2087919"/>
                <a:gd name="connsiteX52" fmla="*/ 603803 w 2608915"/>
                <a:gd name="connsiteY52" fmla="*/ 1404390 h 2087919"/>
                <a:gd name="connsiteX53" fmla="*/ 380089 w 2608915"/>
                <a:gd name="connsiteY53" fmla="*/ 1328067 h 2087919"/>
                <a:gd name="connsiteX54" fmla="*/ 315627 w 2608915"/>
                <a:gd name="connsiteY54" fmla="*/ 1325310 h 2087919"/>
                <a:gd name="connsiteX55" fmla="*/ 284817 w 2608915"/>
                <a:gd name="connsiteY55" fmla="*/ 1350342 h 2087919"/>
                <a:gd name="connsiteX56" fmla="*/ 272126 w 2608915"/>
                <a:gd name="connsiteY56" fmla="*/ 1397388 h 2087919"/>
                <a:gd name="connsiteX57" fmla="*/ 251163 w 2608915"/>
                <a:gd name="connsiteY57" fmla="*/ 1392618 h 2087919"/>
                <a:gd name="connsiteX58" fmla="*/ 9112 w 2608915"/>
                <a:gd name="connsiteY58" fmla="*/ 1242162 h 2087919"/>
                <a:gd name="connsiteX59" fmla="*/ 3554 w 2608915"/>
                <a:gd name="connsiteY59" fmla="*/ 1215247 h 2087919"/>
                <a:gd name="connsiteX60" fmla="*/ 82634 w 2608915"/>
                <a:gd name="connsiteY60" fmla="*/ 1039891 h 2087919"/>
                <a:gd name="connsiteX61" fmla="*/ 141975 w 2608915"/>
                <a:gd name="connsiteY61" fmla="*/ 886590 h 2087919"/>
                <a:gd name="connsiteX62" fmla="*/ 244293 w 2608915"/>
                <a:gd name="connsiteY62" fmla="*/ 586990 h 2087919"/>
                <a:gd name="connsiteX63" fmla="*/ 370899 w 2608915"/>
                <a:gd name="connsiteY63" fmla="*/ 358373 h 2087919"/>
                <a:gd name="connsiteX64" fmla="*/ 555271 w 2608915"/>
                <a:gd name="connsiteY64" fmla="*/ 210806 h 2087919"/>
                <a:gd name="connsiteX65" fmla="*/ 802442 w 2608915"/>
                <a:gd name="connsiteY65" fmla="*/ 119211 h 2087919"/>
                <a:gd name="connsiteX66" fmla="*/ 984320 w 2608915"/>
                <a:gd name="connsiteY66" fmla="*/ 75316 h 2087919"/>
                <a:gd name="connsiteX67" fmla="*/ 1004407 w 2608915"/>
                <a:gd name="connsiteY67" fmla="*/ 70765 h 2087919"/>
                <a:gd name="connsiteX68" fmla="*/ 1027689 w 2608915"/>
                <a:gd name="connsiteY68" fmla="*/ 57461 h 2087919"/>
                <a:gd name="connsiteX69" fmla="*/ 1067863 w 2608915"/>
                <a:gd name="connsiteY69" fmla="*/ 9672 h 2087919"/>
                <a:gd name="connsiteX70" fmla="*/ 1081561 w 2608915"/>
                <a:gd name="connsiteY70" fmla="*/ 0 h 2087919"/>
                <a:gd name="connsiteX0" fmla="*/ 1081561 w 2608915"/>
                <a:gd name="connsiteY0" fmla="*/ 0 h 2087919"/>
                <a:gd name="connsiteX1" fmla="*/ 1097929 w 2608915"/>
                <a:gd name="connsiteY1" fmla="*/ 17418 h 2087919"/>
                <a:gd name="connsiteX2" fmla="*/ 1238143 w 2608915"/>
                <a:gd name="connsiteY2" fmla="*/ 186693 h 2087919"/>
                <a:gd name="connsiteX3" fmla="*/ 1307841 w 2608915"/>
                <a:gd name="connsiteY3" fmla="*/ 239979 h 2087919"/>
                <a:gd name="connsiteX4" fmla="*/ 1370772 w 2608915"/>
                <a:gd name="connsiteY4" fmla="*/ 191866 h 2087919"/>
                <a:gd name="connsiteX5" fmla="*/ 1510986 w 2608915"/>
                <a:gd name="connsiteY5" fmla="*/ 22591 h 2087919"/>
                <a:gd name="connsiteX6" fmla="*/ 1527354 w 2608915"/>
                <a:gd name="connsiteY6" fmla="*/ 5173 h 2087919"/>
                <a:gd name="connsiteX7" fmla="*/ 1541052 w 2608915"/>
                <a:gd name="connsiteY7" fmla="*/ 14845 h 2087919"/>
                <a:gd name="connsiteX8" fmla="*/ 1581226 w 2608915"/>
                <a:gd name="connsiteY8" fmla="*/ 62634 h 2087919"/>
                <a:gd name="connsiteX9" fmla="*/ 1604508 w 2608915"/>
                <a:gd name="connsiteY9" fmla="*/ 75938 h 2087919"/>
                <a:gd name="connsiteX10" fmla="*/ 1624596 w 2608915"/>
                <a:gd name="connsiteY10" fmla="*/ 80489 h 2087919"/>
                <a:gd name="connsiteX11" fmla="*/ 1806473 w 2608915"/>
                <a:gd name="connsiteY11" fmla="*/ 124384 h 2087919"/>
                <a:gd name="connsiteX12" fmla="*/ 2053644 w 2608915"/>
                <a:gd name="connsiteY12" fmla="*/ 215979 h 2087919"/>
                <a:gd name="connsiteX13" fmla="*/ 2238016 w 2608915"/>
                <a:gd name="connsiteY13" fmla="*/ 363546 h 2087919"/>
                <a:gd name="connsiteX14" fmla="*/ 2364622 w 2608915"/>
                <a:gd name="connsiteY14" fmla="*/ 592163 h 2087919"/>
                <a:gd name="connsiteX15" fmla="*/ 2466940 w 2608915"/>
                <a:gd name="connsiteY15" fmla="*/ 891763 h 2087919"/>
                <a:gd name="connsiteX16" fmla="*/ 2526281 w 2608915"/>
                <a:gd name="connsiteY16" fmla="*/ 1045064 h 2087919"/>
                <a:gd name="connsiteX17" fmla="*/ 2605361 w 2608915"/>
                <a:gd name="connsiteY17" fmla="*/ 1220420 h 2087919"/>
                <a:gd name="connsiteX18" fmla="*/ 2599804 w 2608915"/>
                <a:gd name="connsiteY18" fmla="*/ 1247335 h 2087919"/>
                <a:gd name="connsiteX19" fmla="*/ 2357752 w 2608915"/>
                <a:gd name="connsiteY19" fmla="*/ 1397791 h 2087919"/>
                <a:gd name="connsiteX20" fmla="*/ 2336790 w 2608915"/>
                <a:gd name="connsiteY20" fmla="*/ 1402561 h 2087919"/>
                <a:gd name="connsiteX21" fmla="*/ 2324098 w 2608915"/>
                <a:gd name="connsiteY21" fmla="*/ 1355515 h 2087919"/>
                <a:gd name="connsiteX22" fmla="*/ 2293288 w 2608915"/>
                <a:gd name="connsiteY22" fmla="*/ 1330483 h 2087919"/>
                <a:gd name="connsiteX23" fmla="*/ 2228826 w 2608915"/>
                <a:gd name="connsiteY23" fmla="*/ 1333240 h 2087919"/>
                <a:gd name="connsiteX24" fmla="*/ 2005112 w 2608915"/>
                <a:gd name="connsiteY24" fmla="*/ 1409563 h 2087919"/>
                <a:gd name="connsiteX25" fmla="*/ 1998942 w 2608915"/>
                <a:gd name="connsiteY25" fmla="*/ 1414463 h 2087919"/>
                <a:gd name="connsiteX26" fmla="*/ 1992508 w 2608915"/>
                <a:gd name="connsiteY26" fmla="*/ 1418666 h 2087919"/>
                <a:gd name="connsiteX27" fmla="*/ 1984588 w 2608915"/>
                <a:gd name="connsiteY27" fmla="*/ 1434639 h 2087919"/>
                <a:gd name="connsiteX28" fmla="*/ 2001305 w 2608915"/>
                <a:gd name="connsiteY28" fmla="*/ 1663561 h 2087919"/>
                <a:gd name="connsiteX29" fmla="*/ 1994652 w 2608915"/>
                <a:gd name="connsiteY29" fmla="*/ 1683692 h 2087919"/>
                <a:gd name="connsiteX30" fmla="*/ 1973734 w 2608915"/>
                <a:gd name="connsiteY30" fmla="*/ 1703648 h 2087919"/>
                <a:gd name="connsiteX31" fmla="*/ 1843496 w 2608915"/>
                <a:gd name="connsiteY31" fmla="*/ 1827978 h 2087919"/>
                <a:gd name="connsiteX32" fmla="*/ 1706606 w 2608915"/>
                <a:gd name="connsiteY32" fmla="*/ 1958653 h 2087919"/>
                <a:gd name="connsiteX33" fmla="*/ 1603501 w 2608915"/>
                <a:gd name="connsiteY33" fmla="*/ 2058126 h 2087919"/>
                <a:gd name="connsiteX34" fmla="*/ 1603195 w 2608915"/>
                <a:gd name="connsiteY34" fmla="*/ 2058432 h 2087919"/>
                <a:gd name="connsiteX35" fmla="*/ 1582233 w 2608915"/>
                <a:gd name="connsiteY35" fmla="*/ 2068716 h 2087919"/>
                <a:gd name="connsiteX36" fmla="*/ 1546653 w 2608915"/>
                <a:gd name="connsiteY36" fmla="*/ 2074494 h 2087919"/>
                <a:gd name="connsiteX37" fmla="*/ 1527924 w 2608915"/>
                <a:gd name="connsiteY37" fmla="*/ 2077337 h 2087919"/>
                <a:gd name="connsiteX38" fmla="*/ 1228734 w 2608915"/>
                <a:gd name="connsiteY38" fmla="*/ 2087919 h 2087919"/>
                <a:gd name="connsiteX39" fmla="*/ 1080991 w 2608915"/>
                <a:gd name="connsiteY39" fmla="*/ 2072164 h 2087919"/>
                <a:gd name="connsiteX40" fmla="*/ 1062262 w 2608915"/>
                <a:gd name="connsiteY40" fmla="*/ 2069321 h 2087919"/>
                <a:gd name="connsiteX41" fmla="*/ 1005720 w 2608915"/>
                <a:gd name="connsiteY41" fmla="*/ 2053259 h 2087919"/>
                <a:gd name="connsiteX42" fmla="*/ 1005414 w 2608915"/>
                <a:gd name="connsiteY42" fmla="*/ 2052953 h 2087919"/>
                <a:gd name="connsiteX43" fmla="*/ 902309 w 2608915"/>
                <a:gd name="connsiteY43" fmla="*/ 1953480 h 2087919"/>
                <a:gd name="connsiteX44" fmla="*/ 765419 w 2608915"/>
                <a:gd name="connsiteY44" fmla="*/ 1822805 h 2087919"/>
                <a:gd name="connsiteX45" fmla="*/ 635181 w 2608915"/>
                <a:gd name="connsiteY45" fmla="*/ 1698475 h 2087919"/>
                <a:gd name="connsiteX46" fmla="*/ 614263 w 2608915"/>
                <a:gd name="connsiteY46" fmla="*/ 1678519 h 2087919"/>
                <a:gd name="connsiteX47" fmla="*/ 607610 w 2608915"/>
                <a:gd name="connsiteY47" fmla="*/ 1658388 h 2087919"/>
                <a:gd name="connsiteX48" fmla="*/ 624328 w 2608915"/>
                <a:gd name="connsiteY48" fmla="*/ 1429466 h 2087919"/>
                <a:gd name="connsiteX49" fmla="*/ 616407 w 2608915"/>
                <a:gd name="connsiteY49" fmla="*/ 1413493 h 2087919"/>
                <a:gd name="connsiteX50" fmla="*/ 609973 w 2608915"/>
                <a:gd name="connsiteY50" fmla="*/ 1409290 h 2087919"/>
                <a:gd name="connsiteX51" fmla="*/ 603803 w 2608915"/>
                <a:gd name="connsiteY51" fmla="*/ 1404390 h 2087919"/>
                <a:gd name="connsiteX52" fmla="*/ 380089 w 2608915"/>
                <a:gd name="connsiteY52" fmla="*/ 1328067 h 2087919"/>
                <a:gd name="connsiteX53" fmla="*/ 315627 w 2608915"/>
                <a:gd name="connsiteY53" fmla="*/ 1325310 h 2087919"/>
                <a:gd name="connsiteX54" fmla="*/ 284817 w 2608915"/>
                <a:gd name="connsiteY54" fmla="*/ 1350342 h 2087919"/>
                <a:gd name="connsiteX55" fmla="*/ 272126 w 2608915"/>
                <a:gd name="connsiteY55" fmla="*/ 1397388 h 2087919"/>
                <a:gd name="connsiteX56" fmla="*/ 251163 w 2608915"/>
                <a:gd name="connsiteY56" fmla="*/ 1392618 h 2087919"/>
                <a:gd name="connsiteX57" fmla="*/ 9112 w 2608915"/>
                <a:gd name="connsiteY57" fmla="*/ 1242162 h 2087919"/>
                <a:gd name="connsiteX58" fmla="*/ 3554 w 2608915"/>
                <a:gd name="connsiteY58" fmla="*/ 1215247 h 2087919"/>
                <a:gd name="connsiteX59" fmla="*/ 82634 w 2608915"/>
                <a:gd name="connsiteY59" fmla="*/ 1039891 h 2087919"/>
                <a:gd name="connsiteX60" fmla="*/ 141975 w 2608915"/>
                <a:gd name="connsiteY60" fmla="*/ 886590 h 2087919"/>
                <a:gd name="connsiteX61" fmla="*/ 244293 w 2608915"/>
                <a:gd name="connsiteY61" fmla="*/ 586990 h 2087919"/>
                <a:gd name="connsiteX62" fmla="*/ 370899 w 2608915"/>
                <a:gd name="connsiteY62" fmla="*/ 358373 h 2087919"/>
                <a:gd name="connsiteX63" fmla="*/ 555271 w 2608915"/>
                <a:gd name="connsiteY63" fmla="*/ 210806 h 2087919"/>
                <a:gd name="connsiteX64" fmla="*/ 802442 w 2608915"/>
                <a:gd name="connsiteY64" fmla="*/ 119211 h 2087919"/>
                <a:gd name="connsiteX65" fmla="*/ 984320 w 2608915"/>
                <a:gd name="connsiteY65" fmla="*/ 75316 h 2087919"/>
                <a:gd name="connsiteX66" fmla="*/ 1004407 w 2608915"/>
                <a:gd name="connsiteY66" fmla="*/ 70765 h 2087919"/>
                <a:gd name="connsiteX67" fmla="*/ 1027689 w 2608915"/>
                <a:gd name="connsiteY67" fmla="*/ 57461 h 2087919"/>
                <a:gd name="connsiteX68" fmla="*/ 1067863 w 2608915"/>
                <a:gd name="connsiteY68" fmla="*/ 9672 h 2087919"/>
                <a:gd name="connsiteX69" fmla="*/ 1081561 w 2608915"/>
                <a:gd name="connsiteY69" fmla="*/ 0 h 208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608915" h="2087919">
                  <a:moveTo>
                    <a:pt x="1081561" y="0"/>
                  </a:moveTo>
                  <a:cubicBezTo>
                    <a:pt x="1090226" y="2758"/>
                    <a:pt x="1093509" y="10767"/>
                    <a:pt x="1097929" y="17418"/>
                  </a:cubicBezTo>
                  <a:cubicBezTo>
                    <a:pt x="1138540" y="78948"/>
                    <a:pt x="1184622" y="135883"/>
                    <a:pt x="1238143" y="186693"/>
                  </a:cubicBezTo>
                  <a:lnTo>
                    <a:pt x="1307841" y="239979"/>
                  </a:lnTo>
                  <a:lnTo>
                    <a:pt x="1370772" y="191866"/>
                  </a:lnTo>
                  <a:cubicBezTo>
                    <a:pt x="1424293" y="141056"/>
                    <a:pt x="1470374" y="84121"/>
                    <a:pt x="1510986" y="22591"/>
                  </a:cubicBezTo>
                  <a:cubicBezTo>
                    <a:pt x="1515406" y="15940"/>
                    <a:pt x="1518689" y="7931"/>
                    <a:pt x="1527354" y="5173"/>
                  </a:cubicBezTo>
                  <a:cubicBezTo>
                    <a:pt x="1533963" y="5481"/>
                    <a:pt x="1537463" y="10381"/>
                    <a:pt x="1541052" y="14845"/>
                  </a:cubicBezTo>
                  <a:cubicBezTo>
                    <a:pt x="1554093" y="31080"/>
                    <a:pt x="1568009" y="46573"/>
                    <a:pt x="1581226" y="62634"/>
                  </a:cubicBezTo>
                  <a:cubicBezTo>
                    <a:pt x="1587484" y="70249"/>
                    <a:pt x="1594662" y="75194"/>
                    <a:pt x="1604508" y="75938"/>
                  </a:cubicBezTo>
                  <a:cubicBezTo>
                    <a:pt x="1611204" y="77382"/>
                    <a:pt x="1617900" y="79089"/>
                    <a:pt x="1624596" y="80489"/>
                  </a:cubicBezTo>
                  <a:cubicBezTo>
                    <a:pt x="1685600" y="93487"/>
                    <a:pt x="1746387" y="107622"/>
                    <a:pt x="1806473" y="124384"/>
                  </a:cubicBezTo>
                  <a:cubicBezTo>
                    <a:pt x="1891373" y="148103"/>
                    <a:pt x="1975178" y="174623"/>
                    <a:pt x="2053644" y="215979"/>
                  </a:cubicBezTo>
                  <a:cubicBezTo>
                    <a:pt x="2124672" y="253440"/>
                    <a:pt x="2187471" y="300834"/>
                    <a:pt x="2238016" y="363546"/>
                  </a:cubicBezTo>
                  <a:cubicBezTo>
                    <a:pt x="2293464" y="432342"/>
                    <a:pt x="2332895" y="510283"/>
                    <a:pt x="2364622" y="592163"/>
                  </a:cubicBezTo>
                  <a:cubicBezTo>
                    <a:pt x="2402739" y="690629"/>
                    <a:pt x="2432673" y="791939"/>
                    <a:pt x="2466940" y="891763"/>
                  </a:cubicBezTo>
                  <a:cubicBezTo>
                    <a:pt x="2484751" y="943622"/>
                    <a:pt x="2505144" y="994474"/>
                    <a:pt x="2526281" y="1045064"/>
                  </a:cubicBezTo>
                  <a:cubicBezTo>
                    <a:pt x="2551007" y="1104231"/>
                    <a:pt x="2578665" y="1162129"/>
                    <a:pt x="2605361" y="1220420"/>
                  </a:cubicBezTo>
                  <a:cubicBezTo>
                    <a:pt x="2610306" y="1231230"/>
                    <a:pt x="2611444" y="1239588"/>
                    <a:pt x="2599804" y="1247335"/>
                  </a:cubicBezTo>
                  <a:cubicBezTo>
                    <a:pt x="2520724" y="1300112"/>
                    <a:pt x="2440814" y="1351489"/>
                    <a:pt x="2357752" y="1397791"/>
                  </a:cubicBezTo>
                  <a:cubicBezTo>
                    <a:pt x="2351494" y="1401291"/>
                    <a:pt x="2345060" y="1406849"/>
                    <a:pt x="2336790" y="1402561"/>
                  </a:cubicBezTo>
                  <a:cubicBezTo>
                    <a:pt x="2329219" y="1387769"/>
                    <a:pt x="2327950" y="1371314"/>
                    <a:pt x="2324098" y="1355515"/>
                  </a:cubicBezTo>
                  <a:cubicBezTo>
                    <a:pt x="2318014" y="1330571"/>
                    <a:pt x="2318103" y="1330571"/>
                    <a:pt x="2293288" y="1330483"/>
                  </a:cubicBezTo>
                  <a:cubicBezTo>
                    <a:pt x="2271758" y="1330396"/>
                    <a:pt x="2250226" y="1332846"/>
                    <a:pt x="2228826" y="1333240"/>
                  </a:cubicBezTo>
                  <a:cubicBezTo>
                    <a:pt x="2145765" y="1334729"/>
                    <a:pt x="2073863" y="1367069"/>
                    <a:pt x="2005112" y="1409563"/>
                  </a:cubicBezTo>
                  <a:cubicBezTo>
                    <a:pt x="2002705" y="1411050"/>
                    <a:pt x="2000692" y="1412670"/>
                    <a:pt x="1998942" y="1414463"/>
                  </a:cubicBezTo>
                  <a:cubicBezTo>
                    <a:pt x="1996797" y="1415864"/>
                    <a:pt x="1994609" y="1417221"/>
                    <a:pt x="1992508" y="1418666"/>
                  </a:cubicBezTo>
                  <a:cubicBezTo>
                    <a:pt x="1986162" y="1422997"/>
                    <a:pt x="1984630" y="1427812"/>
                    <a:pt x="1984588" y="1434639"/>
                  </a:cubicBezTo>
                  <a:cubicBezTo>
                    <a:pt x="1984106" y="1511398"/>
                    <a:pt x="1982661" y="1588246"/>
                    <a:pt x="2001305" y="1663561"/>
                  </a:cubicBezTo>
                  <a:cubicBezTo>
                    <a:pt x="2003362" y="1671920"/>
                    <a:pt x="2000735" y="1677872"/>
                    <a:pt x="1994652" y="1683692"/>
                  </a:cubicBezTo>
                  <a:lnTo>
                    <a:pt x="1973734" y="1703648"/>
                  </a:lnTo>
                  <a:cubicBezTo>
                    <a:pt x="1929403" y="1744128"/>
                    <a:pt x="1886515" y="1786140"/>
                    <a:pt x="1843496" y="1827978"/>
                  </a:cubicBezTo>
                  <a:lnTo>
                    <a:pt x="1706606" y="1958653"/>
                  </a:lnTo>
                  <a:lnTo>
                    <a:pt x="1603501" y="2058126"/>
                  </a:lnTo>
                  <a:cubicBezTo>
                    <a:pt x="1603414" y="2058213"/>
                    <a:pt x="1603283" y="2058300"/>
                    <a:pt x="1603195" y="2058432"/>
                  </a:cubicBezTo>
                  <a:cubicBezTo>
                    <a:pt x="1596849" y="2062722"/>
                    <a:pt x="1589978" y="2066353"/>
                    <a:pt x="1582233" y="2068716"/>
                  </a:cubicBezTo>
                  <a:cubicBezTo>
                    <a:pt x="1570416" y="2070816"/>
                    <a:pt x="1558513" y="2072699"/>
                    <a:pt x="1546653" y="2074494"/>
                  </a:cubicBezTo>
                  <a:cubicBezTo>
                    <a:pt x="1540176" y="2074099"/>
                    <a:pt x="1533876" y="2074974"/>
                    <a:pt x="1527924" y="2077337"/>
                  </a:cubicBezTo>
                  <a:lnTo>
                    <a:pt x="1228734" y="2087919"/>
                  </a:lnTo>
                  <a:cubicBezTo>
                    <a:pt x="1154245" y="2087057"/>
                    <a:pt x="1108736" y="2075264"/>
                    <a:pt x="1080991" y="2072164"/>
                  </a:cubicBezTo>
                  <a:cubicBezTo>
                    <a:pt x="1075040" y="2069801"/>
                    <a:pt x="1068739" y="2068926"/>
                    <a:pt x="1062262" y="2069321"/>
                  </a:cubicBezTo>
                  <a:cubicBezTo>
                    <a:pt x="1049717" y="2066170"/>
                    <a:pt x="1015195" y="2055987"/>
                    <a:pt x="1005720" y="2053259"/>
                  </a:cubicBezTo>
                  <a:cubicBezTo>
                    <a:pt x="1005632" y="2053127"/>
                    <a:pt x="1005501" y="2053040"/>
                    <a:pt x="1005414" y="2052953"/>
                  </a:cubicBezTo>
                  <a:lnTo>
                    <a:pt x="902309" y="1953480"/>
                  </a:lnTo>
                  <a:lnTo>
                    <a:pt x="765419" y="1822805"/>
                  </a:lnTo>
                  <a:cubicBezTo>
                    <a:pt x="722400" y="1780967"/>
                    <a:pt x="679512" y="1738955"/>
                    <a:pt x="635181" y="1698475"/>
                  </a:cubicBezTo>
                  <a:lnTo>
                    <a:pt x="614263" y="1678519"/>
                  </a:lnTo>
                  <a:cubicBezTo>
                    <a:pt x="608180" y="1672699"/>
                    <a:pt x="605554" y="1666747"/>
                    <a:pt x="607610" y="1658388"/>
                  </a:cubicBezTo>
                  <a:cubicBezTo>
                    <a:pt x="626254" y="1583073"/>
                    <a:pt x="624810" y="1506225"/>
                    <a:pt x="624328" y="1429466"/>
                  </a:cubicBezTo>
                  <a:cubicBezTo>
                    <a:pt x="624285" y="1422639"/>
                    <a:pt x="622753" y="1417824"/>
                    <a:pt x="616407" y="1413493"/>
                  </a:cubicBezTo>
                  <a:cubicBezTo>
                    <a:pt x="614306" y="1412048"/>
                    <a:pt x="612118" y="1410691"/>
                    <a:pt x="609973" y="1409290"/>
                  </a:cubicBezTo>
                  <a:cubicBezTo>
                    <a:pt x="608223" y="1407497"/>
                    <a:pt x="606210" y="1405877"/>
                    <a:pt x="603803" y="1404390"/>
                  </a:cubicBezTo>
                  <a:cubicBezTo>
                    <a:pt x="535052" y="1361896"/>
                    <a:pt x="463151" y="1329556"/>
                    <a:pt x="380089" y="1328067"/>
                  </a:cubicBezTo>
                  <a:cubicBezTo>
                    <a:pt x="358689" y="1327673"/>
                    <a:pt x="337157" y="1325223"/>
                    <a:pt x="315627" y="1325310"/>
                  </a:cubicBezTo>
                  <a:cubicBezTo>
                    <a:pt x="290812" y="1325398"/>
                    <a:pt x="290901" y="1325398"/>
                    <a:pt x="284817" y="1350342"/>
                  </a:cubicBezTo>
                  <a:cubicBezTo>
                    <a:pt x="280965" y="1366141"/>
                    <a:pt x="279697" y="1382596"/>
                    <a:pt x="272126" y="1397388"/>
                  </a:cubicBezTo>
                  <a:cubicBezTo>
                    <a:pt x="263855" y="1401676"/>
                    <a:pt x="257421" y="1396118"/>
                    <a:pt x="251163" y="1392618"/>
                  </a:cubicBezTo>
                  <a:cubicBezTo>
                    <a:pt x="168102" y="1346316"/>
                    <a:pt x="88191" y="1294939"/>
                    <a:pt x="9112" y="1242162"/>
                  </a:cubicBezTo>
                  <a:cubicBezTo>
                    <a:pt x="-2529" y="1234415"/>
                    <a:pt x="-1391" y="1226057"/>
                    <a:pt x="3554" y="1215247"/>
                  </a:cubicBezTo>
                  <a:cubicBezTo>
                    <a:pt x="30250" y="1156956"/>
                    <a:pt x="57908" y="1099058"/>
                    <a:pt x="82634" y="1039891"/>
                  </a:cubicBezTo>
                  <a:cubicBezTo>
                    <a:pt x="103771" y="989301"/>
                    <a:pt x="124164" y="938449"/>
                    <a:pt x="141975" y="886590"/>
                  </a:cubicBezTo>
                  <a:cubicBezTo>
                    <a:pt x="176242" y="786766"/>
                    <a:pt x="206176" y="685456"/>
                    <a:pt x="244293" y="586990"/>
                  </a:cubicBezTo>
                  <a:cubicBezTo>
                    <a:pt x="276021" y="505110"/>
                    <a:pt x="315451" y="427169"/>
                    <a:pt x="370899" y="358373"/>
                  </a:cubicBezTo>
                  <a:cubicBezTo>
                    <a:pt x="421445" y="295661"/>
                    <a:pt x="484243" y="248267"/>
                    <a:pt x="555271" y="210806"/>
                  </a:cubicBezTo>
                  <a:cubicBezTo>
                    <a:pt x="633737" y="169450"/>
                    <a:pt x="717542" y="142930"/>
                    <a:pt x="802442" y="119211"/>
                  </a:cubicBezTo>
                  <a:cubicBezTo>
                    <a:pt x="862528" y="102449"/>
                    <a:pt x="923315" y="88314"/>
                    <a:pt x="984320" y="75316"/>
                  </a:cubicBezTo>
                  <a:cubicBezTo>
                    <a:pt x="991015" y="73916"/>
                    <a:pt x="997711" y="72209"/>
                    <a:pt x="1004407" y="70765"/>
                  </a:cubicBezTo>
                  <a:cubicBezTo>
                    <a:pt x="1014253" y="70021"/>
                    <a:pt x="1021431" y="65076"/>
                    <a:pt x="1027689" y="57461"/>
                  </a:cubicBezTo>
                  <a:cubicBezTo>
                    <a:pt x="1040906" y="41400"/>
                    <a:pt x="1054822" y="25907"/>
                    <a:pt x="1067863" y="9672"/>
                  </a:cubicBezTo>
                  <a:cubicBezTo>
                    <a:pt x="1071452" y="5208"/>
                    <a:pt x="1074952" y="308"/>
                    <a:pt x="1081561" y="0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05504E6-DC31-4D25-9ADA-7BE8C6771FB6}"/>
                </a:ext>
              </a:extLst>
            </p:cNvPr>
            <p:cNvSpPr/>
            <p:nvPr/>
          </p:nvSpPr>
          <p:spPr>
            <a:xfrm>
              <a:off x="8500491" y="5124185"/>
              <a:ext cx="34830" cy="289183"/>
            </a:xfrm>
            <a:custGeom>
              <a:avLst/>
              <a:gdLst>
                <a:gd name="connsiteX0" fmla="*/ 1071 w 25146"/>
                <a:gd name="connsiteY0" fmla="*/ 164925 h 208778"/>
                <a:gd name="connsiteX1" fmla="*/ 11245 w 25146"/>
                <a:gd name="connsiteY1" fmla="*/ 196172 h 208778"/>
                <a:gd name="connsiteX2" fmla="*/ 25147 w 25146"/>
                <a:gd name="connsiteY2" fmla="*/ 208779 h 208778"/>
                <a:gd name="connsiteX3" fmla="*/ 10044 w 25146"/>
                <a:gd name="connsiteY3" fmla="*/ 194371 h 208778"/>
                <a:gd name="connsiteX4" fmla="*/ 5242 w 25146"/>
                <a:gd name="connsiteY4" fmla="*/ 179838 h 208778"/>
                <a:gd name="connsiteX5" fmla="*/ 17311 w 25146"/>
                <a:gd name="connsiteY5" fmla="*/ 14565 h 208778"/>
                <a:gd name="connsiteX6" fmla="*/ 11624 w 25146"/>
                <a:gd name="connsiteY6" fmla="*/ 3033 h 208778"/>
                <a:gd name="connsiteX7" fmla="*/ 6980 w 25146"/>
                <a:gd name="connsiteY7" fmla="*/ 0 h 208778"/>
                <a:gd name="connsiteX8" fmla="*/ 11561 w 25146"/>
                <a:gd name="connsiteY8" fmla="*/ 11848 h 208778"/>
                <a:gd name="connsiteX9" fmla="*/ 1071 w 25146"/>
                <a:gd name="connsiteY9" fmla="*/ 164925 h 20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" h="208778">
                  <a:moveTo>
                    <a:pt x="1071" y="164925"/>
                  </a:moveTo>
                  <a:cubicBezTo>
                    <a:pt x="-1962" y="178163"/>
                    <a:pt x="1450" y="187421"/>
                    <a:pt x="11245" y="196172"/>
                  </a:cubicBezTo>
                  <a:cubicBezTo>
                    <a:pt x="15921" y="200343"/>
                    <a:pt x="20534" y="204545"/>
                    <a:pt x="25147" y="208779"/>
                  </a:cubicBezTo>
                  <a:cubicBezTo>
                    <a:pt x="20123" y="203976"/>
                    <a:pt x="15068" y="199174"/>
                    <a:pt x="10044" y="194371"/>
                  </a:cubicBezTo>
                  <a:cubicBezTo>
                    <a:pt x="5621" y="190169"/>
                    <a:pt x="3757" y="185904"/>
                    <a:pt x="5242" y="179838"/>
                  </a:cubicBezTo>
                  <a:cubicBezTo>
                    <a:pt x="18701" y="125431"/>
                    <a:pt x="17659" y="69983"/>
                    <a:pt x="17311" y="14565"/>
                  </a:cubicBezTo>
                  <a:cubicBezTo>
                    <a:pt x="17279" y="9636"/>
                    <a:pt x="16174" y="6161"/>
                    <a:pt x="11624" y="3033"/>
                  </a:cubicBezTo>
                  <a:cubicBezTo>
                    <a:pt x="10076" y="1990"/>
                    <a:pt x="8528" y="1011"/>
                    <a:pt x="6980" y="0"/>
                  </a:cubicBezTo>
                  <a:cubicBezTo>
                    <a:pt x="9949" y="3065"/>
                    <a:pt x="11529" y="6824"/>
                    <a:pt x="11561" y="11848"/>
                  </a:cubicBezTo>
                  <a:cubicBezTo>
                    <a:pt x="11972" y="63158"/>
                    <a:pt x="12572" y="114500"/>
                    <a:pt x="1071" y="164925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A2407E6D-B3AF-4A09-B09A-CDAB6952B6A7}"/>
                </a:ext>
              </a:extLst>
            </p:cNvPr>
            <p:cNvSpPr/>
            <p:nvPr/>
          </p:nvSpPr>
          <p:spPr>
            <a:xfrm rot="1477732" flipH="1">
              <a:off x="9444747" y="4999784"/>
              <a:ext cx="809006" cy="933488"/>
            </a:xfrm>
            <a:custGeom>
              <a:avLst/>
              <a:gdLst>
                <a:gd name="connsiteX0" fmla="*/ 569029 w 584068"/>
                <a:gd name="connsiteY0" fmla="*/ 533217 h 690116"/>
                <a:gd name="connsiteX1" fmla="*/ 569029 w 584068"/>
                <a:gd name="connsiteY1" fmla="*/ 533217 h 690116"/>
                <a:gd name="connsiteX2" fmla="*/ 554243 w 584068"/>
                <a:gd name="connsiteY2" fmla="*/ 522600 h 690116"/>
                <a:gd name="connsiteX3" fmla="*/ 525239 w 584068"/>
                <a:gd name="connsiteY3" fmla="*/ 495366 h 690116"/>
                <a:gd name="connsiteX4" fmla="*/ 419807 w 584068"/>
                <a:gd name="connsiteY4" fmla="*/ 393883 h 690116"/>
                <a:gd name="connsiteX5" fmla="*/ 380756 w 584068"/>
                <a:gd name="connsiteY5" fmla="*/ 356222 h 690116"/>
                <a:gd name="connsiteX6" fmla="*/ 286729 w 584068"/>
                <a:gd name="connsiteY6" fmla="*/ 266461 h 690116"/>
                <a:gd name="connsiteX7" fmla="*/ 272828 w 584068"/>
                <a:gd name="connsiteY7" fmla="*/ 253855 h 690116"/>
                <a:gd name="connsiteX8" fmla="*/ 262654 w 584068"/>
                <a:gd name="connsiteY8" fmla="*/ 222608 h 690116"/>
                <a:gd name="connsiteX9" fmla="*/ 273112 w 584068"/>
                <a:gd name="connsiteY9" fmla="*/ 69499 h 690116"/>
                <a:gd name="connsiteX10" fmla="*/ 268531 w 584068"/>
                <a:gd name="connsiteY10" fmla="*/ 57651 h 690116"/>
                <a:gd name="connsiteX11" fmla="*/ 44808 w 584068"/>
                <a:gd name="connsiteY11" fmla="*/ 559 h 690116"/>
                <a:gd name="connsiteX12" fmla="*/ 36056 w 584068"/>
                <a:gd name="connsiteY12" fmla="*/ 7005 h 690116"/>
                <a:gd name="connsiteX13" fmla="*/ 25630 w 584068"/>
                <a:gd name="connsiteY13" fmla="*/ 56198 h 690116"/>
                <a:gd name="connsiteX14" fmla="*/ 1239 w 584068"/>
                <a:gd name="connsiteY14" fmla="*/ 201439 h 690116"/>
                <a:gd name="connsiteX15" fmla="*/ 34002 w 584068"/>
                <a:gd name="connsiteY15" fmla="*/ 343426 h 690116"/>
                <a:gd name="connsiteX16" fmla="*/ 101931 w 584068"/>
                <a:gd name="connsiteY16" fmla="*/ 417737 h 690116"/>
                <a:gd name="connsiteX17" fmla="*/ 246320 w 584068"/>
                <a:gd name="connsiteY17" fmla="*/ 534006 h 690116"/>
                <a:gd name="connsiteX18" fmla="*/ 470643 w 584068"/>
                <a:gd name="connsiteY18" fmla="*/ 690116 h 690116"/>
                <a:gd name="connsiteX19" fmla="*/ 470643 w 584068"/>
                <a:gd name="connsiteY19" fmla="*/ 690116 h 690116"/>
                <a:gd name="connsiteX20" fmla="*/ 471591 w 584068"/>
                <a:gd name="connsiteY20" fmla="*/ 682660 h 690116"/>
                <a:gd name="connsiteX21" fmla="*/ 584068 w 584068"/>
                <a:gd name="connsiteY21" fmla="*/ 546834 h 690116"/>
                <a:gd name="connsiteX22" fmla="*/ 584068 w 584068"/>
                <a:gd name="connsiteY22" fmla="*/ 546834 h 690116"/>
                <a:gd name="connsiteX23" fmla="*/ 569029 w 584068"/>
                <a:gd name="connsiteY23" fmla="*/ 533217 h 6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4068" h="690116">
                  <a:moveTo>
                    <a:pt x="569029" y="533217"/>
                  </a:moveTo>
                  <a:cubicBezTo>
                    <a:pt x="569029" y="533217"/>
                    <a:pt x="569029" y="533217"/>
                    <a:pt x="569029" y="533217"/>
                  </a:cubicBezTo>
                  <a:cubicBezTo>
                    <a:pt x="563342" y="530689"/>
                    <a:pt x="558698" y="526929"/>
                    <a:pt x="554243" y="522600"/>
                  </a:cubicBezTo>
                  <a:cubicBezTo>
                    <a:pt x="543216" y="515113"/>
                    <a:pt x="534559" y="504528"/>
                    <a:pt x="525239" y="495366"/>
                  </a:cubicBezTo>
                  <a:cubicBezTo>
                    <a:pt x="490453" y="461180"/>
                    <a:pt x="455130" y="427500"/>
                    <a:pt x="419807" y="393883"/>
                  </a:cubicBezTo>
                  <a:cubicBezTo>
                    <a:pt x="406727" y="381403"/>
                    <a:pt x="393710" y="368829"/>
                    <a:pt x="380756" y="356222"/>
                  </a:cubicBezTo>
                  <a:cubicBezTo>
                    <a:pt x="349414" y="326302"/>
                    <a:pt x="318103" y="296350"/>
                    <a:pt x="286729" y="266461"/>
                  </a:cubicBezTo>
                  <a:cubicBezTo>
                    <a:pt x="282117" y="262259"/>
                    <a:pt x="277504" y="258025"/>
                    <a:pt x="272828" y="253855"/>
                  </a:cubicBezTo>
                  <a:cubicBezTo>
                    <a:pt x="263033" y="245103"/>
                    <a:pt x="259621" y="235846"/>
                    <a:pt x="262654" y="222608"/>
                  </a:cubicBezTo>
                  <a:cubicBezTo>
                    <a:pt x="274155" y="172182"/>
                    <a:pt x="273554" y="120809"/>
                    <a:pt x="273112" y="69499"/>
                  </a:cubicBezTo>
                  <a:cubicBezTo>
                    <a:pt x="273081" y="64507"/>
                    <a:pt x="271501" y="60747"/>
                    <a:pt x="268531" y="57651"/>
                  </a:cubicBezTo>
                  <a:cubicBezTo>
                    <a:pt x="200728" y="12755"/>
                    <a:pt x="125406" y="-3327"/>
                    <a:pt x="44808" y="559"/>
                  </a:cubicBezTo>
                  <a:cubicBezTo>
                    <a:pt x="40195" y="781"/>
                    <a:pt x="37130" y="1286"/>
                    <a:pt x="36056" y="7005"/>
                  </a:cubicBezTo>
                  <a:cubicBezTo>
                    <a:pt x="32991" y="23466"/>
                    <a:pt x="29168" y="39800"/>
                    <a:pt x="25630" y="56198"/>
                  </a:cubicBezTo>
                  <a:cubicBezTo>
                    <a:pt x="14666" y="104127"/>
                    <a:pt x="5788" y="152436"/>
                    <a:pt x="1239" y="201439"/>
                  </a:cubicBezTo>
                  <a:cubicBezTo>
                    <a:pt x="-3469" y="252244"/>
                    <a:pt x="4777" y="300110"/>
                    <a:pt x="34002" y="343426"/>
                  </a:cubicBezTo>
                  <a:cubicBezTo>
                    <a:pt x="53054" y="371641"/>
                    <a:pt x="77066" y="395052"/>
                    <a:pt x="101931" y="417737"/>
                  </a:cubicBezTo>
                  <a:cubicBezTo>
                    <a:pt x="147649" y="459474"/>
                    <a:pt x="197316" y="496345"/>
                    <a:pt x="246320" y="534006"/>
                  </a:cubicBezTo>
                  <a:cubicBezTo>
                    <a:pt x="320220" y="587307"/>
                    <a:pt x="395068" y="639217"/>
                    <a:pt x="470643" y="690116"/>
                  </a:cubicBezTo>
                  <a:cubicBezTo>
                    <a:pt x="470643" y="690116"/>
                    <a:pt x="470643" y="690116"/>
                    <a:pt x="470643" y="690116"/>
                  </a:cubicBezTo>
                  <a:cubicBezTo>
                    <a:pt x="470927" y="687620"/>
                    <a:pt x="470769" y="684966"/>
                    <a:pt x="471591" y="682660"/>
                  </a:cubicBezTo>
                  <a:cubicBezTo>
                    <a:pt x="492759" y="623893"/>
                    <a:pt x="529852" y="578271"/>
                    <a:pt x="584068" y="546834"/>
                  </a:cubicBezTo>
                  <a:cubicBezTo>
                    <a:pt x="584068" y="546834"/>
                    <a:pt x="584068" y="546834"/>
                    <a:pt x="584068" y="546834"/>
                  </a:cubicBezTo>
                  <a:cubicBezTo>
                    <a:pt x="575348" y="546423"/>
                    <a:pt x="571020" y="541115"/>
                    <a:pt x="569029" y="533217"/>
                  </a:cubicBezTo>
                  <a:close/>
                </a:path>
              </a:pathLst>
            </a:custGeom>
            <a:solidFill>
              <a:srgbClr val="FCCBA7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69E4ECB-15F4-4EA1-BB64-5F79CA68E8A5}"/>
                </a:ext>
              </a:extLst>
            </p:cNvPr>
            <p:cNvSpPr/>
            <p:nvPr/>
          </p:nvSpPr>
          <p:spPr>
            <a:xfrm flipH="1">
              <a:off x="8847086" y="2731092"/>
              <a:ext cx="735750" cy="446859"/>
            </a:xfrm>
            <a:custGeom>
              <a:avLst/>
              <a:gdLst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278692 w 735750"/>
                <a:gd name="connsiteY5" fmla="*/ 139141 h 446859"/>
                <a:gd name="connsiteX6" fmla="*/ 279837 w 735750"/>
                <a:gd name="connsiteY6" fmla="*/ 146961 h 446859"/>
                <a:gd name="connsiteX7" fmla="*/ 272073 w 735750"/>
                <a:gd name="connsiteY7" fmla="*/ 151938 h 446859"/>
                <a:gd name="connsiteX8" fmla="*/ 199077 w 735750"/>
                <a:gd name="connsiteY8" fmla="*/ 152011 h 446859"/>
                <a:gd name="connsiteX9" fmla="*/ 168312 w 735750"/>
                <a:gd name="connsiteY9" fmla="*/ 157865 h 446859"/>
                <a:gd name="connsiteX10" fmla="*/ 10327 w 735750"/>
                <a:gd name="connsiteY10" fmla="*/ 361078 h 446859"/>
                <a:gd name="connsiteX11" fmla="*/ 0 w 735750"/>
                <a:gd name="connsiteY11" fmla="*/ 420936 h 446859"/>
                <a:gd name="connsiteX12" fmla="*/ 10109 w 735750"/>
                <a:gd name="connsiteY12" fmla="*/ 426863 h 446859"/>
                <a:gd name="connsiteX13" fmla="*/ 83674 w 735750"/>
                <a:gd name="connsiteY13" fmla="*/ 439596 h 446859"/>
                <a:gd name="connsiteX14" fmla="*/ 161397 w 735750"/>
                <a:gd name="connsiteY14" fmla="*/ 444609 h 446859"/>
                <a:gd name="connsiteX15" fmla="*/ 219776 w 735750"/>
                <a:gd name="connsiteY15" fmla="*/ 445487 h 446859"/>
                <a:gd name="connsiteX16" fmla="*/ 302410 w 735750"/>
                <a:gd name="connsiteY16" fmla="*/ 445657 h 446859"/>
                <a:gd name="connsiteX17" fmla="*/ 302630 w 735750"/>
                <a:gd name="connsiteY17" fmla="*/ 445742 h 446859"/>
                <a:gd name="connsiteX18" fmla="*/ 321360 w 735750"/>
                <a:gd name="connsiteY18" fmla="*/ 445696 h 446859"/>
                <a:gd name="connsiteX19" fmla="*/ 433120 w 735750"/>
                <a:gd name="connsiteY19" fmla="*/ 445926 h 446859"/>
                <a:gd name="connsiteX20" fmla="*/ 434697 w 735750"/>
                <a:gd name="connsiteY20" fmla="*/ 445417 h 446859"/>
                <a:gd name="connsiteX21" fmla="*/ 515974 w 735750"/>
                <a:gd name="connsiteY21" fmla="*/ 445217 h 446859"/>
                <a:gd name="connsiteX22" fmla="*/ 574353 w 735750"/>
                <a:gd name="connsiteY22" fmla="*/ 444167 h 446859"/>
                <a:gd name="connsiteX23" fmla="*/ 652076 w 735750"/>
                <a:gd name="connsiteY23" fmla="*/ 438171 h 446859"/>
                <a:gd name="connsiteX24" fmla="*/ 725641 w 735750"/>
                <a:gd name="connsiteY24" fmla="*/ 422942 h 446859"/>
                <a:gd name="connsiteX25" fmla="*/ 735750 w 735750"/>
                <a:gd name="connsiteY25" fmla="*/ 415853 h 446859"/>
                <a:gd name="connsiteX26" fmla="*/ 725423 w 735750"/>
                <a:gd name="connsiteY26" fmla="*/ 344257 h 446859"/>
                <a:gd name="connsiteX27" fmla="*/ 567438 w 735750"/>
                <a:gd name="connsiteY27" fmla="*/ 101199 h 446859"/>
                <a:gd name="connsiteX28" fmla="*/ 536673 w 735750"/>
                <a:gd name="connsiteY28" fmla="*/ 94197 h 446859"/>
                <a:gd name="connsiteX29" fmla="*/ 463677 w 735750"/>
                <a:gd name="connsiteY29" fmla="*/ 94109 h 446859"/>
                <a:gd name="connsiteX30" fmla="*/ 438732 w 735750"/>
                <a:gd name="connsiteY30" fmla="*/ 74985 h 446859"/>
                <a:gd name="connsiteX31" fmla="*/ 417332 w 735750"/>
                <a:gd name="connsiteY31" fmla="*/ 56517 h 446859"/>
                <a:gd name="connsiteX32" fmla="*/ 404816 w 735750"/>
                <a:gd name="connsiteY32" fmla="*/ 56736 h 446859"/>
                <a:gd name="connsiteX33" fmla="*/ 374751 w 735750"/>
                <a:gd name="connsiteY33" fmla="*/ 45357 h 446859"/>
                <a:gd name="connsiteX34" fmla="*/ 350769 w 735750"/>
                <a:gd name="connsiteY34" fmla="*/ 11485 h 446859"/>
                <a:gd name="connsiteX35" fmla="*/ 330802 w 735750"/>
                <a:gd name="connsiteY35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278692 w 735750"/>
                <a:gd name="connsiteY5" fmla="*/ 139141 h 446859"/>
                <a:gd name="connsiteX6" fmla="*/ 279837 w 735750"/>
                <a:gd name="connsiteY6" fmla="*/ 146961 h 446859"/>
                <a:gd name="connsiteX7" fmla="*/ 199077 w 735750"/>
                <a:gd name="connsiteY7" fmla="*/ 152011 h 446859"/>
                <a:gd name="connsiteX8" fmla="*/ 168312 w 735750"/>
                <a:gd name="connsiteY8" fmla="*/ 157865 h 446859"/>
                <a:gd name="connsiteX9" fmla="*/ 10327 w 735750"/>
                <a:gd name="connsiteY9" fmla="*/ 361078 h 446859"/>
                <a:gd name="connsiteX10" fmla="*/ 0 w 735750"/>
                <a:gd name="connsiteY10" fmla="*/ 420936 h 446859"/>
                <a:gd name="connsiteX11" fmla="*/ 10109 w 735750"/>
                <a:gd name="connsiteY11" fmla="*/ 426863 h 446859"/>
                <a:gd name="connsiteX12" fmla="*/ 83674 w 735750"/>
                <a:gd name="connsiteY12" fmla="*/ 439596 h 446859"/>
                <a:gd name="connsiteX13" fmla="*/ 161397 w 735750"/>
                <a:gd name="connsiteY13" fmla="*/ 444609 h 446859"/>
                <a:gd name="connsiteX14" fmla="*/ 219776 w 735750"/>
                <a:gd name="connsiteY14" fmla="*/ 445487 h 446859"/>
                <a:gd name="connsiteX15" fmla="*/ 302410 w 735750"/>
                <a:gd name="connsiteY15" fmla="*/ 445657 h 446859"/>
                <a:gd name="connsiteX16" fmla="*/ 302630 w 735750"/>
                <a:gd name="connsiteY16" fmla="*/ 445742 h 446859"/>
                <a:gd name="connsiteX17" fmla="*/ 321360 w 735750"/>
                <a:gd name="connsiteY17" fmla="*/ 445696 h 446859"/>
                <a:gd name="connsiteX18" fmla="*/ 433120 w 735750"/>
                <a:gd name="connsiteY18" fmla="*/ 445926 h 446859"/>
                <a:gd name="connsiteX19" fmla="*/ 434697 w 735750"/>
                <a:gd name="connsiteY19" fmla="*/ 445417 h 446859"/>
                <a:gd name="connsiteX20" fmla="*/ 515974 w 735750"/>
                <a:gd name="connsiteY20" fmla="*/ 445217 h 446859"/>
                <a:gd name="connsiteX21" fmla="*/ 574353 w 735750"/>
                <a:gd name="connsiteY21" fmla="*/ 444167 h 446859"/>
                <a:gd name="connsiteX22" fmla="*/ 652076 w 735750"/>
                <a:gd name="connsiteY22" fmla="*/ 438171 h 446859"/>
                <a:gd name="connsiteX23" fmla="*/ 725641 w 735750"/>
                <a:gd name="connsiteY23" fmla="*/ 422942 h 446859"/>
                <a:gd name="connsiteX24" fmla="*/ 735750 w 735750"/>
                <a:gd name="connsiteY24" fmla="*/ 415853 h 446859"/>
                <a:gd name="connsiteX25" fmla="*/ 725423 w 735750"/>
                <a:gd name="connsiteY25" fmla="*/ 344257 h 446859"/>
                <a:gd name="connsiteX26" fmla="*/ 567438 w 735750"/>
                <a:gd name="connsiteY26" fmla="*/ 101199 h 446859"/>
                <a:gd name="connsiteX27" fmla="*/ 536673 w 735750"/>
                <a:gd name="connsiteY27" fmla="*/ 94197 h 446859"/>
                <a:gd name="connsiteX28" fmla="*/ 463677 w 735750"/>
                <a:gd name="connsiteY28" fmla="*/ 94109 h 446859"/>
                <a:gd name="connsiteX29" fmla="*/ 438732 w 735750"/>
                <a:gd name="connsiteY29" fmla="*/ 74985 h 446859"/>
                <a:gd name="connsiteX30" fmla="*/ 417332 w 735750"/>
                <a:gd name="connsiteY30" fmla="*/ 56517 h 446859"/>
                <a:gd name="connsiteX31" fmla="*/ 404816 w 735750"/>
                <a:gd name="connsiteY31" fmla="*/ 56736 h 446859"/>
                <a:gd name="connsiteX32" fmla="*/ 374751 w 735750"/>
                <a:gd name="connsiteY32" fmla="*/ 45357 h 446859"/>
                <a:gd name="connsiteX33" fmla="*/ 350769 w 735750"/>
                <a:gd name="connsiteY33" fmla="*/ 11485 h 446859"/>
                <a:gd name="connsiteX34" fmla="*/ 330802 w 735750"/>
                <a:gd name="connsiteY34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278692 w 735750"/>
                <a:gd name="connsiteY5" fmla="*/ 139141 h 446859"/>
                <a:gd name="connsiteX6" fmla="*/ 199077 w 735750"/>
                <a:gd name="connsiteY6" fmla="*/ 152011 h 446859"/>
                <a:gd name="connsiteX7" fmla="*/ 168312 w 735750"/>
                <a:gd name="connsiteY7" fmla="*/ 157865 h 446859"/>
                <a:gd name="connsiteX8" fmla="*/ 10327 w 735750"/>
                <a:gd name="connsiteY8" fmla="*/ 361078 h 446859"/>
                <a:gd name="connsiteX9" fmla="*/ 0 w 735750"/>
                <a:gd name="connsiteY9" fmla="*/ 420936 h 446859"/>
                <a:gd name="connsiteX10" fmla="*/ 10109 w 735750"/>
                <a:gd name="connsiteY10" fmla="*/ 426863 h 446859"/>
                <a:gd name="connsiteX11" fmla="*/ 83674 w 735750"/>
                <a:gd name="connsiteY11" fmla="*/ 439596 h 446859"/>
                <a:gd name="connsiteX12" fmla="*/ 161397 w 735750"/>
                <a:gd name="connsiteY12" fmla="*/ 444609 h 446859"/>
                <a:gd name="connsiteX13" fmla="*/ 219776 w 735750"/>
                <a:gd name="connsiteY13" fmla="*/ 445487 h 446859"/>
                <a:gd name="connsiteX14" fmla="*/ 302410 w 735750"/>
                <a:gd name="connsiteY14" fmla="*/ 445657 h 446859"/>
                <a:gd name="connsiteX15" fmla="*/ 302630 w 735750"/>
                <a:gd name="connsiteY15" fmla="*/ 445742 h 446859"/>
                <a:gd name="connsiteX16" fmla="*/ 321360 w 735750"/>
                <a:gd name="connsiteY16" fmla="*/ 445696 h 446859"/>
                <a:gd name="connsiteX17" fmla="*/ 433120 w 735750"/>
                <a:gd name="connsiteY17" fmla="*/ 445926 h 446859"/>
                <a:gd name="connsiteX18" fmla="*/ 434697 w 735750"/>
                <a:gd name="connsiteY18" fmla="*/ 445417 h 446859"/>
                <a:gd name="connsiteX19" fmla="*/ 515974 w 735750"/>
                <a:gd name="connsiteY19" fmla="*/ 445217 h 446859"/>
                <a:gd name="connsiteX20" fmla="*/ 574353 w 735750"/>
                <a:gd name="connsiteY20" fmla="*/ 444167 h 446859"/>
                <a:gd name="connsiteX21" fmla="*/ 652076 w 735750"/>
                <a:gd name="connsiteY21" fmla="*/ 438171 h 446859"/>
                <a:gd name="connsiteX22" fmla="*/ 725641 w 735750"/>
                <a:gd name="connsiteY22" fmla="*/ 422942 h 446859"/>
                <a:gd name="connsiteX23" fmla="*/ 735750 w 735750"/>
                <a:gd name="connsiteY23" fmla="*/ 415853 h 446859"/>
                <a:gd name="connsiteX24" fmla="*/ 725423 w 735750"/>
                <a:gd name="connsiteY24" fmla="*/ 344257 h 446859"/>
                <a:gd name="connsiteX25" fmla="*/ 567438 w 735750"/>
                <a:gd name="connsiteY25" fmla="*/ 101199 h 446859"/>
                <a:gd name="connsiteX26" fmla="*/ 536673 w 735750"/>
                <a:gd name="connsiteY26" fmla="*/ 94197 h 446859"/>
                <a:gd name="connsiteX27" fmla="*/ 463677 w 735750"/>
                <a:gd name="connsiteY27" fmla="*/ 94109 h 446859"/>
                <a:gd name="connsiteX28" fmla="*/ 438732 w 735750"/>
                <a:gd name="connsiteY28" fmla="*/ 74985 h 446859"/>
                <a:gd name="connsiteX29" fmla="*/ 417332 w 735750"/>
                <a:gd name="connsiteY29" fmla="*/ 56517 h 446859"/>
                <a:gd name="connsiteX30" fmla="*/ 404816 w 735750"/>
                <a:gd name="connsiteY30" fmla="*/ 56736 h 446859"/>
                <a:gd name="connsiteX31" fmla="*/ 374751 w 735750"/>
                <a:gd name="connsiteY31" fmla="*/ 45357 h 446859"/>
                <a:gd name="connsiteX32" fmla="*/ 350769 w 735750"/>
                <a:gd name="connsiteY32" fmla="*/ 11485 h 446859"/>
                <a:gd name="connsiteX33" fmla="*/ 330802 w 735750"/>
                <a:gd name="connsiteY33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199077 w 735750"/>
                <a:gd name="connsiteY5" fmla="*/ 152011 h 446859"/>
                <a:gd name="connsiteX6" fmla="*/ 168312 w 735750"/>
                <a:gd name="connsiteY6" fmla="*/ 157865 h 446859"/>
                <a:gd name="connsiteX7" fmla="*/ 10327 w 735750"/>
                <a:gd name="connsiteY7" fmla="*/ 361078 h 446859"/>
                <a:gd name="connsiteX8" fmla="*/ 0 w 735750"/>
                <a:gd name="connsiteY8" fmla="*/ 420936 h 446859"/>
                <a:gd name="connsiteX9" fmla="*/ 10109 w 735750"/>
                <a:gd name="connsiteY9" fmla="*/ 426863 h 446859"/>
                <a:gd name="connsiteX10" fmla="*/ 83674 w 735750"/>
                <a:gd name="connsiteY10" fmla="*/ 439596 h 446859"/>
                <a:gd name="connsiteX11" fmla="*/ 161397 w 735750"/>
                <a:gd name="connsiteY11" fmla="*/ 444609 h 446859"/>
                <a:gd name="connsiteX12" fmla="*/ 219776 w 735750"/>
                <a:gd name="connsiteY12" fmla="*/ 445487 h 446859"/>
                <a:gd name="connsiteX13" fmla="*/ 302410 w 735750"/>
                <a:gd name="connsiteY13" fmla="*/ 445657 h 446859"/>
                <a:gd name="connsiteX14" fmla="*/ 302630 w 735750"/>
                <a:gd name="connsiteY14" fmla="*/ 445742 h 446859"/>
                <a:gd name="connsiteX15" fmla="*/ 321360 w 735750"/>
                <a:gd name="connsiteY15" fmla="*/ 445696 h 446859"/>
                <a:gd name="connsiteX16" fmla="*/ 433120 w 735750"/>
                <a:gd name="connsiteY16" fmla="*/ 445926 h 446859"/>
                <a:gd name="connsiteX17" fmla="*/ 434697 w 735750"/>
                <a:gd name="connsiteY17" fmla="*/ 445417 h 446859"/>
                <a:gd name="connsiteX18" fmla="*/ 515974 w 735750"/>
                <a:gd name="connsiteY18" fmla="*/ 445217 h 446859"/>
                <a:gd name="connsiteX19" fmla="*/ 574353 w 735750"/>
                <a:gd name="connsiteY19" fmla="*/ 444167 h 446859"/>
                <a:gd name="connsiteX20" fmla="*/ 652076 w 735750"/>
                <a:gd name="connsiteY20" fmla="*/ 438171 h 446859"/>
                <a:gd name="connsiteX21" fmla="*/ 725641 w 735750"/>
                <a:gd name="connsiteY21" fmla="*/ 422942 h 446859"/>
                <a:gd name="connsiteX22" fmla="*/ 735750 w 735750"/>
                <a:gd name="connsiteY22" fmla="*/ 415853 h 446859"/>
                <a:gd name="connsiteX23" fmla="*/ 725423 w 735750"/>
                <a:gd name="connsiteY23" fmla="*/ 344257 h 446859"/>
                <a:gd name="connsiteX24" fmla="*/ 567438 w 735750"/>
                <a:gd name="connsiteY24" fmla="*/ 101199 h 446859"/>
                <a:gd name="connsiteX25" fmla="*/ 536673 w 735750"/>
                <a:gd name="connsiteY25" fmla="*/ 94197 h 446859"/>
                <a:gd name="connsiteX26" fmla="*/ 463677 w 735750"/>
                <a:gd name="connsiteY26" fmla="*/ 94109 h 446859"/>
                <a:gd name="connsiteX27" fmla="*/ 438732 w 735750"/>
                <a:gd name="connsiteY27" fmla="*/ 74985 h 446859"/>
                <a:gd name="connsiteX28" fmla="*/ 417332 w 735750"/>
                <a:gd name="connsiteY28" fmla="*/ 56517 h 446859"/>
                <a:gd name="connsiteX29" fmla="*/ 404816 w 735750"/>
                <a:gd name="connsiteY29" fmla="*/ 56736 h 446859"/>
                <a:gd name="connsiteX30" fmla="*/ 374751 w 735750"/>
                <a:gd name="connsiteY30" fmla="*/ 45357 h 446859"/>
                <a:gd name="connsiteX31" fmla="*/ 350769 w 735750"/>
                <a:gd name="connsiteY31" fmla="*/ 11485 h 446859"/>
                <a:gd name="connsiteX32" fmla="*/ 330802 w 735750"/>
                <a:gd name="connsiteY32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168312 w 735750"/>
                <a:gd name="connsiteY5" fmla="*/ 157865 h 446859"/>
                <a:gd name="connsiteX6" fmla="*/ 10327 w 735750"/>
                <a:gd name="connsiteY6" fmla="*/ 361078 h 446859"/>
                <a:gd name="connsiteX7" fmla="*/ 0 w 735750"/>
                <a:gd name="connsiteY7" fmla="*/ 420936 h 446859"/>
                <a:gd name="connsiteX8" fmla="*/ 10109 w 735750"/>
                <a:gd name="connsiteY8" fmla="*/ 426863 h 446859"/>
                <a:gd name="connsiteX9" fmla="*/ 83674 w 735750"/>
                <a:gd name="connsiteY9" fmla="*/ 439596 h 446859"/>
                <a:gd name="connsiteX10" fmla="*/ 161397 w 735750"/>
                <a:gd name="connsiteY10" fmla="*/ 444609 h 446859"/>
                <a:gd name="connsiteX11" fmla="*/ 219776 w 735750"/>
                <a:gd name="connsiteY11" fmla="*/ 445487 h 446859"/>
                <a:gd name="connsiteX12" fmla="*/ 302410 w 735750"/>
                <a:gd name="connsiteY12" fmla="*/ 445657 h 446859"/>
                <a:gd name="connsiteX13" fmla="*/ 302630 w 735750"/>
                <a:gd name="connsiteY13" fmla="*/ 445742 h 446859"/>
                <a:gd name="connsiteX14" fmla="*/ 321360 w 735750"/>
                <a:gd name="connsiteY14" fmla="*/ 445696 h 446859"/>
                <a:gd name="connsiteX15" fmla="*/ 433120 w 735750"/>
                <a:gd name="connsiteY15" fmla="*/ 445926 h 446859"/>
                <a:gd name="connsiteX16" fmla="*/ 434697 w 735750"/>
                <a:gd name="connsiteY16" fmla="*/ 445417 h 446859"/>
                <a:gd name="connsiteX17" fmla="*/ 515974 w 735750"/>
                <a:gd name="connsiteY17" fmla="*/ 445217 h 446859"/>
                <a:gd name="connsiteX18" fmla="*/ 574353 w 735750"/>
                <a:gd name="connsiteY18" fmla="*/ 444167 h 446859"/>
                <a:gd name="connsiteX19" fmla="*/ 652076 w 735750"/>
                <a:gd name="connsiteY19" fmla="*/ 438171 h 446859"/>
                <a:gd name="connsiteX20" fmla="*/ 725641 w 735750"/>
                <a:gd name="connsiteY20" fmla="*/ 422942 h 446859"/>
                <a:gd name="connsiteX21" fmla="*/ 735750 w 735750"/>
                <a:gd name="connsiteY21" fmla="*/ 415853 h 446859"/>
                <a:gd name="connsiteX22" fmla="*/ 725423 w 735750"/>
                <a:gd name="connsiteY22" fmla="*/ 344257 h 446859"/>
                <a:gd name="connsiteX23" fmla="*/ 567438 w 735750"/>
                <a:gd name="connsiteY23" fmla="*/ 101199 h 446859"/>
                <a:gd name="connsiteX24" fmla="*/ 536673 w 735750"/>
                <a:gd name="connsiteY24" fmla="*/ 94197 h 446859"/>
                <a:gd name="connsiteX25" fmla="*/ 463677 w 735750"/>
                <a:gd name="connsiteY25" fmla="*/ 94109 h 446859"/>
                <a:gd name="connsiteX26" fmla="*/ 438732 w 735750"/>
                <a:gd name="connsiteY26" fmla="*/ 74985 h 446859"/>
                <a:gd name="connsiteX27" fmla="*/ 417332 w 735750"/>
                <a:gd name="connsiteY27" fmla="*/ 56517 h 446859"/>
                <a:gd name="connsiteX28" fmla="*/ 404816 w 735750"/>
                <a:gd name="connsiteY28" fmla="*/ 56736 h 446859"/>
                <a:gd name="connsiteX29" fmla="*/ 374751 w 735750"/>
                <a:gd name="connsiteY29" fmla="*/ 45357 h 446859"/>
                <a:gd name="connsiteX30" fmla="*/ 350769 w 735750"/>
                <a:gd name="connsiteY30" fmla="*/ 11485 h 446859"/>
                <a:gd name="connsiteX31" fmla="*/ 330802 w 735750"/>
                <a:gd name="connsiteY31" fmla="*/ 189 h 44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35750" h="446859">
                  <a:moveTo>
                    <a:pt x="330802" y="189"/>
                  </a:moveTo>
                  <a:cubicBezTo>
                    <a:pt x="324074" y="-659"/>
                    <a:pt x="316962" y="1354"/>
                    <a:pt x="308538" y="6058"/>
                  </a:cubicBezTo>
                  <a:cubicBezTo>
                    <a:pt x="295146" y="13542"/>
                    <a:pt x="286394" y="26321"/>
                    <a:pt x="274360" y="35248"/>
                  </a:cubicBezTo>
                  <a:cubicBezTo>
                    <a:pt x="274141" y="42295"/>
                    <a:pt x="273965" y="49384"/>
                    <a:pt x="273747" y="56430"/>
                  </a:cubicBezTo>
                  <a:cubicBezTo>
                    <a:pt x="271691" y="66714"/>
                    <a:pt x="272828" y="77042"/>
                    <a:pt x="273091" y="87369"/>
                  </a:cubicBezTo>
                  <a:cubicBezTo>
                    <a:pt x="255519" y="104275"/>
                    <a:pt x="212106" y="112247"/>
                    <a:pt x="168312" y="157865"/>
                  </a:cubicBezTo>
                  <a:cubicBezTo>
                    <a:pt x="124518" y="203483"/>
                    <a:pt x="31685" y="276302"/>
                    <a:pt x="10327" y="361078"/>
                  </a:cubicBezTo>
                  <a:cubicBezTo>
                    <a:pt x="1226" y="380359"/>
                    <a:pt x="788" y="400666"/>
                    <a:pt x="0" y="420936"/>
                  </a:cubicBezTo>
                  <a:lnTo>
                    <a:pt x="10109" y="426863"/>
                  </a:lnTo>
                  <a:cubicBezTo>
                    <a:pt x="32647" y="439084"/>
                    <a:pt x="56936" y="444243"/>
                    <a:pt x="83674" y="439596"/>
                  </a:cubicBezTo>
                  <a:lnTo>
                    <a:pt x="161397" y="444609"/>
                  </a:lnTo>
                  <a:cubicBezTo>
                    <a:pt x="180784" y="448305"/>
                    <a:pt x="200301" y="446585"/>
                    <a:pt x="219776" y="445487"/>
                  </a:cubicBezTo>
                  <a:lnTo>
                    <a:pt x="302410" y="445657"/>
                  </a:lnTo>
                  <a:lnTo>
                    <a:pt x="302630" y="445742"/>
                  </a:lnTo>
                  <a:lnTo>
                    <a:pt x="321360" y="445696"/>
                  </a:lnTo>
                  <a:lnTo>
                    <a:pt x="433120" y="445926"/>
                  </a:lnTo>
                  <a:lnTo>
                    <a:pt x="434697" y="445417"/>
                  </a:lnTo>
                  <a:lnTo>
                    <a:pt x="515974" y="445217"/>
                  </a:lnTo>
                  <a:cubicBezTo>
                    <a:pt x="535449" y="446530"/>
                    <a:pt x="554966" y="448587"/>
                    <a:pt x="574353" y="444167"/>
                  </a:cubicBezTo>
                  <a:lnTo>
                    <a:pt x="652076" y="438171"/>
                  </a:lnTo>
                  <a:cubicBezTo>
                    <a:pt x="678814" y="443730"/>
                    <a:pt x="703103" y="437559"/>
                    <a:pt x="725641" y="422942"/>
                  </a:cubicBezTo>
                  <a:lnTo>
                    <a:pt x="735750" y="415853"/>
                  </a:lnTo>
                  <a:cubicBezTo>
                    <a:pt x="734962" y="391607"/>
                    <a:pt x="734524" y="367319"/>
                    <a:pt x="725423" y="344257"/>
                  </a:cubicBezTo>
                  <a:cubicBezTo>
                    <a:pt x="704065" y="242859"/>
                    <a:pt x="635140" y="172532"/>
                    <a:pt x="567438" y="101199"/>
                  </a:cubicBezTo>
                  <a:cubicBezTo>
                    <a:pt x="557810" y="91046"/>
                    <a:pt x="546958" y="96079"/>
                    <a:pt x="536673" y="94197"/>
                  </a:cubicBezTo>
                  <a:cubicBezTo>
                    <a:pt x="512341" y="91834"/>
                    <a:pt x="488009" y="95903"/>
                    <a:pt x="463677" y="94109"/>
                  </a:cubicBezTo>
                  <a:cubicBezTo>
                    <a:pt x="452079" y="92008"/>
                    <a:pt x="444072" y="84919"/>
                    <a:pt x="438732" y="74985"/>
                  </a:cubicBezTo>
                  <a:cubicBezTo>
                    <a:pt x="433875" y="65926"/>
                    <a:pt x="426916" y="59800"/>
                    <a:pt x="417332" y="56517"/>
                  </a:cubicBezTo>
                  <a:cubicBezTo>
                    <a:pt x="413131" y="53585"/>
                    <a:pt x="408930" y="53191"/>
                    <a:pt x="404816" y="56736"/>
                  </a:cubicBezTo>
                  <a:cubicBezTo>
                    <a:pt x="390813" y="63387"/>
                    <a:pt x="381578" y="60368"/>
                    <a:pt x="374751" y="45357"/>
                  </a:cubicBezTo>
                  <a:cubicBezTo>
                    <a:pt x="369062" y="32841"/>
                    <a:pt x="360834" y="21332"/>
                    <a:pt x="350769" y="11485"/>
                  </a:cubicBezTo>
                  <a:cubicBezTo>
                    <a:pt x="343877" y="4746"/>
                    <a:pt x="337531" y="1037"/>
                    <a:pt x="330802" y="189"/>
                  </a:cubicBezTo>
                  <a:close/>
                </a:path>
              </a:pathLst>
            </a:custGeom>
            <a:solidFill>
              <a:srgbClr val="010101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6A6F15D1-109A-4094-A1A3-F5980CA44577}"/>
                </a:ext>
              </a:extLst>
            </p:cNvPr>
            <p:cNvGrpSpPr/>
            <p:nvPr/>
          </p:nvGrpSpPr>
          <p:grpSpPr>
            <a:xfrm>
              <a:off x="9190121" y="1626040"/>
              <a:ext cx="1640949" cy="4502460"/>
              <a:chOff x="3653220" y="1299542"/>
              <a:chExt cx="1640949" cy="4502460"/>
            </a:xfrm>
          </p:grpSpPr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8E3089C-9E2C-4551-8BB7-5C23C779E102}"/>
                  </a:ext>
                </a:extLst>
              </p:cNvPr>
              <p:cNvSpPr/>
              <p:nvPr/>
            </p:nvSpPr>
            <p:spPr>
              <a:xfrm>
                <a:off x="3779695" y="1299542"/>
                <a:ext cx="910292" cy="1814052"/>
              </a:xfrm>
              <a:custGeom>
                <a:avLst/>
                <a:gdLst>
                  <a:gd name="connsiteX0" fmla="*/ 81116 w 907026"/>
                  <a:gd name="connsiteY0" fmla="*/ 0 h 1814052"/>
                  <a:gd name="connsiteX1" fmla="*/ 0 w 907026"/>
                  <a:gd name="connsiteY1" fmla="*/ 1445342 h 1814052"/>
                  <a:gd name="connsiteX2" fmla="*/ 435078 w 907026"/>
                  <a:gd name="connsiteY2" fmla="*/ 1533833 h 1814052"/>
                  <a:gd name="connsiteX3" fmla="*/ 663678 w 907026"/>
                  <a:gd name="connsiteY3" fmla="*/ 1659194 h 1814052"/>
                  <a:gd name="connsiteX4" fmla="*/ 907026 w 907026"/>
                  <a:gd name="connsiteY4" fmla="*/ 1814052 h 1814052"/>
                  <a:gd name="connsiteX5" fmla="*/ 707923 w 907026"/>
                  <a:gd name="connsiteY5" fmla="*/ 1047136 h 1814052"/>
                  <a:gd name="connsiteX6" fmla="*/ 530942 w 907026"/>
                  <a:gd name="connsiteY6" fmla="*/ 530942 h 1814052"/>
                  <a:gd name="connsiteX7" fmla="*/ 471949 w 907026"/>
                  <a:gd name="connsiteY7" fmla="*/ 22123 h 1814052"/>
                  <a:gd name="connsiteX8" fmla="*/ 81116 w 907026"/>
                  <a:gd name="connsiteY8" fmla="*/ 0 h 1814052"/>
                  <a:gd name="connsiteX0" fmla="*/ 84382 w 907026"/>
                  <a:gd name="connsiteY0" fmla="*/ 0 h 1827115"/>
                  <a:gd name="connsiteX1" fmla="*/ 0 w 907026"/>
                  <a:gd name="connsiteY1" fmla="*/ 1458405 h 1827115"/>
                  <a:gd name="connsiteX2" fmla="*/ 435078 w 907026"/>
                  <a:gd name="connsiteY2" fmla="*/ 1546896 h 1827115"/>
                  <a:gd name="connsiteX3" fmla="*/ 663678 w 907026"/>
                  <a:gd name="connsiteY3" fmla="*/ 1672257 h 1827115"/>
                  <a:gd name="connsiteX4" fmla="*/ 907026 w 907026"/>
                  <a:gd name="connsiteY4" fmla="*/ 1827115 h 1827115"/>
                  <a:gd name="connsiteX5" fmla="*/ 707923 w 907026"/>
                  <a:gd name="connsiteY5" fmla="*/ 1060199 h 1827115"/>
                  <a:gd name="connsiteX6" fmla="*/ 530942 w 907026"/>
                  <a:gd name="connsiteY6" fmla="*/ 544005 h 1827115"/>
                  <a:gd name="connsiteX7" fmla="*/ 471949 w 907026"/>
                  <a:gd name="connsiteY7" fmla="*/ 35186 h 1827115"/>
                  <a:gd name="connsiteX8" fmla="*/ 84382 w 907026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38344 w 910292"/>
                  <a:gd name="connsiteY2" fmla="*/ 1546896 h 1827115"/>
                  <a:gd name="connsiteX3" fmla="*/ 666944 w 910292"/>
                  <a:gd name="connsiteY3" fmla="*/ 1672257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66944 w 910292"/>
                  <a:gd name="connsiteY3" fmla="*/ 1672257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66944 w 910292"/>
                  <a:gd name="connsiteY3" fmla="*/ 1672257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66944 w 910292"/>
                  <a:gd name="connsiteY3" fmla="*/ 1672257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93070 w 910292"/>
                  <a:gd name="connsiteY3" fmla="*/ 1731040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93070 w 910292"/>
                  <a:gd name="connsiteY3" fmla="*/ 1731040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93070 w 910292"/>
                  <a:gd name="connsiteY3" fmla="*/ 1731040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83272 w 910292"/>
                  <a:gd name="connsiteY3" fmla="*/ 1714711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27115"/>
                  <a:gd name="connsiteX1" fmla="*/ 0 w 910292"/>
                  <a:gd name="connsiteY1" fmla="*/ 1471467 h 1827115"/>
                  <a:gd name="connsiteX2" fmla="*/ 487330 w 910292"/>
                  <a:gd name="connsiteY2" fmla="*/ 1569756 h 1827115"/>
                  <a:gd name="connsiteX3" fmla="*/ 683272 w 910292"/>
                  <a:gd name="connsiteY3" fmla="*/ 1714711 h 1827115"/>
                  <a:gd name="connsiteX4" fmla="*/ 910292 w 910292"/>
                  <a:gd name="connsiteY4" fmla="*/ 1827115 h 1827115"/>
                  <a:gd name="connsiteX5" fmla="*/ 711189 w 910292"/>
                  <a:gd name="connsiteY5" fmla="*/ 1060199 h 1827115"/>
                  <a:gd name="connsiteX6" fmla="*/ 534208 w 910292"/>
                  <a:gd name="connsiteY6" fmla="*/ 544005 h 1827115"/>
                  <a:gd name="connsiteX7" fmla="*/ 475215 w 910292"/>
                  <a:gd name="connsiteY7" fmla="*/ 35186 h 1827115"/>
                  <a:gd name="connsiteX8" fmla="*/ 87648 w 910292"/>
                  <a:gd name="connsiteY8" fmla="*/ 0 h 1827115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34208 w 910292"/>
                  <a:gd name="connsiteY6" fmla="*/ 544005 h 1814052"/>
                  <a:gd name="connsiteX7" fmla="*/ 475215 w 910292"/>
                  <a:gd name="connsiteY7" fmla="*/ 35186 h 1814052"/>
                  <a:gd name="connsiteX8" fmla="*/ 87648 w 910292"/>
                  <a:gd name="connsiteY8" fmla="*/ 0 h 1814052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34208 w 910292"/>
                  <a:gd name="connsiteY6" fmla="*/ 544005 h 1814052"/>
                  <a:gd name="connsiteX7" fmla="*/ 475215 w 910292"/>
                  <a:gd name="connsiteY7" fmla="*/ 35186 h 1814052"/>
                  <a:gd name="connsiteX8" fmla="*/ 87648 w 910292"/>
                  <a:gd name="connsiteY8" fmla="*/ 0 h 1814052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34208 w 910292"/>
                  <a:gd name="connsiteY6" fmla="*/ 544005 h 1814052"/>
                  <a:gd name="connsiteX7" fmla="*/ 475215 w 910292"/>
                  <a:gd name="connsiteY7" fmla="*/ 35186 h 1814052"/>
                  <a:gd name="connsiteX8" fmla="*/ 87648 w 910292"/>
                  <a:gd name="connsiteY8" fmla="*/ 0 h 1814052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34208 w 910292"/>
                  <a:gd name="connsiteY6" fmla="*/ 544005 h 1814052"/>
                  <a:gd name="connsiteX7" fmla="*/ 475215 w 910292"/>
                  <a:gd name="connsiteY7" fmla="*/ 35186 h 1814052"/>
                  <a:gd name="connsiteX8" fmla="*/ 87648 w 910292"/>
                  <a:gd name="connsiteY8" fmla="*/ 0 h 1814052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50536 w 910292"/>
                  <a:gd name="connsiteY6" fmla="*/ 557068 h 1814052"/>
                  <a:gd name="connsiteX7" fmla="*/ 475215 w 910292"/>
                  <a:gd name="connsiteY7" fmla="*/ 35186 h 1814052"/>
                  <a:gd name="connsiteX8" fmla="*/ 87648 w 910292"/>
                  <a:gd name="connsiteY8" fmla="*/ 0 h 1814052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50536 w 910292"/>
                  <a:gd name="connsiteY6" fmla="*/ 557068 h 1814052"/>
                  <a:gd name="connsiteX7" fmla="*/ 475215 w 910292"/>
                  <a:gd name="connsiteY7" fmla="*/ 35186 h 1814052"/>
                  <a:gd name="connsiteX8" fmla="*/ 87648 w 910292"/>
                  <a:gd name="connsiteY8" fmla="*/ 0 h 1814052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50536 w 910292"/>
                  <a:gd name="connsiteY6" fmla="*/ 557068 h 1814052"/>
                  <a:gd name="connsiteX7" fmla="*/ 465418 w 910292"/>
                  <a:gd name="connsiteY7" fmla="*/ 48249 h 1814052"/>
                  <a:gd name="connsiteX8" fmla="*/ 87648 w 910292"/>
                  <a:gd name="connsiteY8" fmla="*/ 0 h 1814052"/>
                  <a:gd name="connsiteX0" fmla="*/ 87648 w 910292"/>
                  <a:gd name="connsiteY0" fmla="*/ 0 h 1814052"/>
                  <a:gd name="connsiteX1" fmla="*/ 0 w 910292"/>
                  <a:gd name="connsiteY1" fmla="*/ 1471467 h 1814052"/>
                  <a:gd name="connsiteX2" fmla="*/ 487330 w 910292"/>
                  <a:gd name="connsiteY2" fmla="*/ 1569756 h 1814052"/>
                  <a:gd name="connsiteX3" fmla="*/ 683272 w 910292"/>
                  <a:gd name="connsiteY3" fmla="*/ 1714711 h 1814052"/>
                  <a:gd name="connsiteX4" fmla="*/ 910292 w 910292"/>
                  <a:gd name="connsiteY4" fmla="*/ 1814052 h 1814052"/>
                  <a:gd name="connsiteX5" fmla="*/ 711189 w 910292"/>
                  <a:gd name="connsiteY5" fmla="*/ 1060199 h 1814052"/>
                  <a:gd name="connsiteX6" fmla="*/ 550536 w 910292"/>
                  <a:gd name="connsiteY6" fmla="*/ 557068 h 1814052"/>
                  <a:gd name="connsiteX7" fmla="*/ 465418 w 910292"/>
                  <a:gd name="connsiteY7" fmla="*/ 48249 h 1814052"/>
                  <a:gd name="connsiteX8" fmla="*/ 87648 w 910292"/>
                  <a:gd name="connsiteY8" fmla="*/ 0 h 181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0292" h="1814052">
                    <a:moveTo>
                      <a:pt x="87648" y="0"/>
                    </a:moveTo>
                    <a:lnTo>
                      <a:pt x="0" y="1471467"/>
                    </a:lnTo>
                    <a:cubicBezTo>
                      <a:pt x="162443" y="1504230"/>
                      <a:pt x="334684" y="1523931"/>
                      <a:pt x="487330" y="1569756"/>
                    </a:cubicBezTo>
                    <a:cubicBezTo>
                      <a:pt x="573326" y="1594126"/>
                      <a:pt x="603807" y="1598901"/>
                      <a:pt x="683272" y="1714711"/>
                    </a:cubicBezTo>
                    <a:cubicBezTo>
                      <a:pt x="700161" y="1756533"/>
                      <a:pt x="824822" y="1791825"/>
                      <a:pt x="910292" y="1814052"/>
                    </a:cubicBezTo>
                    <a:cubicBezTo>
                      <a:pt x="843924" y="1503985"/>
                      <a:pt x="777557" y="1311483"/>
                      <a:pt x="711189" y="1060199"/>
                    </a:cubicBezTo>
                    <a:lnTo>
                      <a:pt x="550536" y="557068"/>
                    </a:lnTo>
                    <a:cubicBezTo>
                      <a:pt x="505835" y="419030"/>
                      <a:pt x="483993" y="248336"/>
                      <a:pt x="465418" y="48249"/>
                    </a:cubicBezTo>
                    <a:lnTo>
                      <a:pt x="87648" y="0"/>
                    </a:lnTo>
                    <a:close/>
                  </a:path>
                </a:pathLst>
              </a:custGeom>
              <a:solidFill>
                <a:srgbClr val="15497B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2C02874-33C9-4B44-802F-D34EC58A8814}"/>
                  </a:ext>
                </a:extLst>
              </p:cNvPr>
              <p:cNvSpPr/>
              <p:nvPr/>
            </p:nvSpPr>
            <p:spPr>
              <a:xfrm>
                <a:off x="3733356" y="3096646"/>
                <a:ext cx="1128937" cy="759848"/>
              </a:xfrm>
              <a:custGeom>
                <a:avLst/>
                <a:gdLst>
                  <a:gd name="connsiteX0" fmla="*/ 743578 w 815045"/>
                  <a:gd name="connsiteY0" fmla="*/ 248781 h 548578"/>
                  <a:gd name="connsiteX1" fmla="*/ 786010 w 815045"/>
                  <a:gd name="connsiteY1" fmla="*/ 428334 h 548578"/>
                  <a:gd name="connsiteX2" fmla="*/ 815045 w 815045"/>
                  <a:gd name="connsiteY2" fmla="*/ 546594 h 548578"/>
                  <a:gd name="connsiteX3" fmla="*/ 811349 w 815045"/>
                  <a:gd name="connsiteY3" fmla="*/ 547794 h 548578"/>
                  <a:gd name="connsiteX4" fmla="*/ 564909 w 815045"/>
                  <a:gd name="connsiteY4" fmla="*/ 415349 h 548578"/>
                  <a:gd name="connsiteX5" fmla="*/ 528259 w 815045"/>
                  <a:gd name="connsiteY5" fmla="*/ 402237 h 548578"/>
                  <a:gd name="connsiteX6" fmla="*/ 496190 w 815045"/>
                  <a:gd name="connsiteY6" fmla="*/ 376898 h 548578"/>
                  <a:gd name="connsiteX7" fmla="*/ 364219 w 815045"/>
                  <a:gd name="connsiteY7" fmla="*/ 277943 h 548578"/>
                  <a:gd name="connsiteX8" fmla="*/ 132913 w 815045"/>
                  <a:gd name="connsiteY8" fmla="*/ 223316 h 548578"/>
                  <a:gd name="connsiteX9" fmla="*/ 5428 w 815045"/>
                  <a:gd name="connsiteY9" fmla="*/ 199935 h 548578"/>
                  <a:gd name="connsiteX10" fmla="*/ 57 w 815045"/>
                  <a:gd name="connsiteY10" fmla="*/ 189699 h 548578"/>
                  <a:gd name="connsiteX11" fmla="*/ 7387 w 815045"/>
                  <a:gd name="connsiteY11" fmla="*/ 77727 h 548578"/>
                  <a:gd name="connsiteX12" fmla="*/ 11463 w 815045"/>
                  <a:gd name="connsiteY12" fmla="*/ 16117 h 548578"/>
                  <a:gd name="connsiteX13" fmla="*/ 16613 w 815045"/>
                  <a:gd name="connsiteY13" fmla="*/ 225 h 548578"/>
                  <a:gd name="connsiteX14" fmla="*/ 22078 w 815045"/>
                  <a:gd name="connsiteY14" fmla="*/ 2815 h 548578"/>
                  <a:gd name="connsiteX15" fmla="*/ 29472 w 815045"/>
                  <a:gd name="connsiteY15" fmla="*/ 2215 h 548578"/>
                  <a:gd name="connsiteX16" fmla="*/ 151080 w 815045"/>
                  <a:gd name="connsiteY16" fmla="*/ 9229 h 548578"/>
                  <a:gd name="connsiteX17" fmla="*/ 226213 w 815045"/>
                  <a:gd name="connsiteY17" fmla="*/ 13652 h 548578"/>
                  <a:gd name="connsiteX18" fmla="*/ 238724 w 815045"/>
                  <a:gd name="connsiteY18" fmla="*/ 14537 h 548578"/>
                  <a:gd name="connsiteX19" fmla="*/ 472557 w 815045"/>
                  <a:gd name="connsiteY19" fmla="*/ 78422 h 548578"/>
                  <a:gd name="connsiteX20" fmla="*/ 528859 w 815045"/>
                  <a:gd name="connsiteY20" fmla="*/ 103634 h 548578"/>
                  <a:gd name="connsiteX21" fmla="*/ 550060 w 815045"/>
                  <a:gd name="connsiteY21" fmla="*/ 129068 h 548578"/>
                  <a:gd name="connsiteX22" fmla="*/ 543267 w 815045"/>
                  <a:gd name="connsiteY22" fmla="*/ 177250 h 548578"/>
                  <a:gd name="connsiteX23" fmla="*/ 543804 w 815045"/>
                  <a:gd name="connsiteY23" fmla="*/ 177503 h 548578"/>
                  <a:gd name="connsiteX24" fmla="*/ 544973 w 815045"/>
                  <a:gd name="connsiteY24" fmla="*/ 177061 h 548578"/>
                  <a:gd name="connsiteX25" fmla="*/ 647182 w 815045"/>
                  <a:gd name="connsiteY25" fmla="*/ 216997 h 548578"/>
                  <a:gd name="connsiteX26" fmla="*/ 730403 w 815045"/>
                  <a:gd name="connsiteY26" fmla="*/ 241893 h 548578"/>
                  <a:gd name="connsiteX27" fmla="*/ 743578 w 815045"/>
                  <a:gd name="connsiteY27" fmla="*/ 248781 h 54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15045" h="548578">
                    <a:moveTo>
                      <a:pt x="743578" y="248781"/>
                    </a:moveTo>
                    <a:cubicBezTo>
                      <a:pt x="757701" y="308622"/>
                      <a:pt x="771729" y="368525"/>
                      <a:pt x="786010" y="428334"/>
                    </a:cubicBezTo>
                    <a:cubicBezTo>
                      <a:pt x="795457" y="467796"/>
                      <a:pt x="805346" y="507195"/>
                      <a:pt x="815045" y="546594"/>
                    </a:cubicBezTo>
                    <a:cubicBezTo>
                      <a:pt x="814066" y="547763"/>
                      <a:pt x="813402" y="549659"/>
                      <a:pt x="811349" y="547794"/>
                    </a:cubicBezTo>
                    <a:cubicBezTo>
                      <a:pt x="739913" y="483720"/>
                      <a:pt x="655365" y="444037"/>
                      <a:pt x="564909" y="415349"/>
                    </a:cubicBezTo>
                    <a:cubicBezTo>
                      <a:pt x="552556" y="411431"/>
                      <a:pt x="540202" y="407261"/>
                      <a:pt x="528259" y="402237"/>
                    </a:cubicBezTo>
                    <a:cubicBezTo>
                      <a:pt x="515369" y="396803"/>
                      <a:pt x="502762" y="389694"/>
                      <a:pt x="496190" y="376898"/>
                    </a:cubicBezTo>
                    <a:cubicBezTo>
                      <a:pt x="468134" y="322365"/>
                      <a:pt x="420616" y="295004"/>
                      <a:pt x="364219" y="277943"/>
                    </a:cubicBezTo>
                    <a:cubicBezTo>
                      <a:pt x="288202" y="254974"/>
                      <a:pt x="210668" y="238702"/>
                      <a:pt x="132913" y="223316"/>
                    </a:cubicBezTo>
                    <a:cubicBezTo>
                      <a:pt x="90545" y="214943"/>
                      <a:pt x="47923" y="207708"/>
                      <a:pt x="5428" y="199935"/>
                    </a:cubicBezTo>
                    <a:cubicBezTo>
                      <a:pt x="404" y="198229"/>
                      <a:pt x="-227" y="194027"/>
                      <a:pt x="57" y="189699"/>
                    </a:cubicBezTo>
                    <a:cubicBezTo>
                      <a:pt x="2616" y="152385"/>
                      <a:pt x="4607" y="115040"/>
                      <a:pt x="7387" y="77727"/>
                    </a:cubicBezTo>
                    <a:cubicBezTo>
                      <a:pt x="8903" y="57190"/>
                      <a:pt x="9693" y="36622"/>
                      <a:pt x="11463" y="16117"/>
                    </a:cubicBezTo>
                    <a:cubicBezTo>
                      <a:pt x="11937" y="10430"/>
                      <a:pt x="10452" y="4079"/>
                      <a:pt x="16613" y="225"/>
                    </a:cubicBezTo>
                    <a:cubicBezTo>
                      <a:pt x="19519" y="-1513"/>
                      <a:pt x="17181" y="7554"/>
                      <a:pt x="22078" y="2815"/>
                    </a:cubicBezTo>
                    <a:cubicBezTo>
                      <a:pt x="23658" y="1267"/>
                      <a:pt x="26944" y="2215"/>
                      <a:pt x="29472" y="2215"/>
                    </a:cubicBezTo>
                    <a:cubicBezTo>
                      <a:pt x="70134" y="2278"/>
                      <a:pt x="110512" y="7365"/>
                      <a:pt x="151080" y="9229"/>
                    </a:cubicBezTo>
                    <a:cubicBezTo>
                      <a:pt x="176166" y="10366"/>
                      <a:pt x="201126" y="13273"/>
                      <a:pt x="226213" y="13652"/>
                    </a:cubicBezTo>
                    <a:cubicBezTo>
                      <a:pt x="230446" y="12894"/>
                      <a:pt x="234617" y="13526"/>
                      <a:pt x="238724" y="14537"/>
                    </a:cubicBezTo>
                    <a:cubicBezTo>
                      <a:pt x="317142" y="34126"/>
                      <a:pt x="395940" y="52388"/>
                      <a:pt x="472557" y="78422"/>
                    </a:cubicBezTo>
                    <a:cubicBezTo>
                      <a:pt x="492083" y="85057"/>
                      <a:pt x="511703" y="91786"/>
                      <a:pt x="528859" y="103634"/>
                    </a:cubicBezTo>
                    <a:cubicBezTo>
                      <a:pt x="538212" y="110080"/>
                      <a:pt x="547627" y="116715"/>
                      <a:pt x="550060" y="129068"/>
                    </a:cubicBezTo>
                    <a:cubicBezTo>
                      <a:pt x="549680" y="145403"/>
                      <a:pt x="543677" y="160916"/>
                      <a:pt x="543267" y="177250"/>
                    </a:cubicBezTo>
                    <a:cubicBezTo>
                      <a:pt x="543267" y="177345"/>
                      <a:pt x="543646" y="177535"/>
                      <a:pt x="543804" y="177503"/>
                    </a:cubicBezTo>
                    <a:cubicBezTo>
                      <a:pt x="544214" y="177408"/>
                      <a:pt x="544594" y="177219"/>
                      <a:pt x="544973" y="177061"/>
                    </a:cubicBezTo>
                    <a:cubicBezTo>
                      <a:pt x="574577" y="201799"/>
                      <a:pt x="612080" y="206381"/>
                      <a:pt x="647182" y="216997"/>
                    </a:cubicBezTo>
                    <a:cubicBezTo>
                      <a:pt x="674891" y="225369"/>
                      <a:pt x="702915" y="232762"/>
                      <a:pt x="730403" y="241893"/>
                    </a:cubicBezTo>
                    <a:cubicBezTo>
                      <a:pt x="735142" y="243473"/>
                      <a:pt x="740102" y="244705"/>
                      <a:pt x="743578" y="248781"/>
                    </a:cubicBezTo>
                    <a:close/>
                  </a:path>
                </a:pathLst>
              </a:custGeom>
              <a:solidFill>
                <a:srgbClr val="F157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E2FDB1-A08E-462A-A391-927ABD45F03B}"/>
                  </a:ext>
                </a:extLst>
              </p:cNvPr>
              <p:cNvSpPr/>
              <p:nvPr/>
            </p:nvSpPr>
            <p:spPr>
              <a:xfrm>
                <a:off x="3701207" y="3702718"/>
                <a:ext cx="116408" cy="249537"/>
              </a:xfrm>
              <a:custGeom>
                <a:avLst/>
                <a:gdLst>
                  <a:gd name="connsiteX0" fmla="*/ 53566 w 84042"/>
                  <a:gd name="connsiteY0" fmla="*/ 3130 h 180155"/>
                  <a:gd name="connsiteX1" fmla="*/ 22603 w 84042"/>
                  <a:gd name="connsiteY1" fmla="*/ 5152 h 180155"/>
                  <a:gd name="connsiteX2" fmla="*/ 13030 w 84042"/>
                  <a:gd name="connsiteY2" fmla="*/ 14757 h 180155"/>
                  <a:gd name="connsiteX3" fmla="*/ 5542 w 84042"/>
                  <a:gd name="connsiteY3" fmla="*/ 147708 h 180155"/>
                  <a:gd name="connsiteX4" fmla="*/ 4468 w 84042"/>
                  <a:gd name="connsiteY4" fmla="*/ 153869 h 180155"/>
                  <a:gd name="connsiteX5" fmla="*/ 12240 w 84042"/>
                  <a:gd name="connsiteY5" fmla="*/ 164832 h 180155"/>
                  <a:gd name="connsiteX6" fmla="*/ 81275 w 84042"/>
                  <a:gd name="connsiteY6" fmla="*/ 177344 h 180155"/>
                  <a:gd name="connsiteX7" fmla="*/ 80516 w 84042"/>
                  <a:gd name="connsiteY7" fmla="*/ 180156 h 180155"/>
                  <a:gd name="connsiteX8" fmla="*/ 4689 w 84042"/>
                  <a:gd name="connsiteY8" fmla="*/ 167265 h 180155"/>
                  <a:gd name="connsiteX9" fmla="*/ 329 w 84042"/>
                  <a:gd name="connsiteY9" fmla="*/ 158956 h 180155"/>
                  <a:gd name="connsiteX10" fmla="*/ 3457 w 84042"/>
                  <a:gd name="connsiteY10" fmla="*/ 111374 h 180155"/>
                  <a:gd name="connsiteX11" fmla="*/ 5321 w 84042"/>
                  <a:gd name="connsiteY11" fmla="*/ 95039 h 180155"/>
                  <a:gd name="connsiteX12" fmla="*/ 6016 w 84042"/>
                  <a:gd name="connsiteY12" fmla="*/ 75988 h 180155"/>
                  <a:gd name="connsiteX13" fmla="*/ 7848 w 84042"/>
                  <a:gd name="connsiteY13" fmla="*/ 54851 h 180155"/>
                  <a:gd name="connsiteX14" fmla="*/ 8480 w 84042"/>
                  <a:gd name="connsiteY14" fmla="*/ 35578 h 180155"/>
                  <a:gd name="connsiteX15" fmla="*/ 10376 w 84042"/>
                  <a:gd name="connsiteY15" fmla="*/ 19212 h 180155"/>
                  <a:gd name="connsiteX16" fmla="*/ 10186 w 84042"/>
                  <a:gd name="connsiteY16" fmla="*/ 9480 h 180155"/>
                  <a:gd name="connsiteX17" fmla="*/ 20802 w 84042"/>
                  <a:gd name="connsiteY17" fmla="*/ 760 h 180155"/>
                  <a:gd name="connsiteX18" fmla="*/ 37137 w 84042"/>
                  <a:gd name="connsiteY18" fmla="*/ 2561 h 180155"/>
                  <a:gd name="connsiteX19" fmla="*/ 53566 w 84042"/>
                  <a:gd name="connsiteY19" fmla="*/ 3130 h 18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4042" h="180155">
                    <a:moveTo>
                      <a:pt x="53566" y="3130"/>
                    </a:moveTo>
                    <a:cubicBezTo>
                      <a:pt x="43519" y="7806"/>
                      <a:pt x="32935" y="4773"/>
                      <a:pt x="22603" y="5152"/>
                    </a:cubicBezTo>
                    <a:cubicBezTo>
                      <a:pt x="15557" y="5405"/>
                      <a:pt x="13377" y="7743"/>
                      <a:pt x="13030" y="14757"/>
                    </a:cubicBezTo>
                    <a:cubicBezTo>
                      <a:pt x="10818" y="59084"/>
                      <a:pt x="8133" y="103380"/>
                      <a:pt x="5542" y="147708"/>
                    </a:cubicBezTo>
                    <a:cubicBezTo>
                      <a:pt x="5415" y="149793"/>
                      <a:pt x="5194" y="151973"/>
                      <a:pt x="4468" y="153869"/>
                    </a:cubicBezTo>
                    <a:cubicBezTo>
                      <a:pt x="1498" y="161609"/>
                      <a:pt x="4215" y="163632"/>
                      <a:pt x="12240" y="164832"/>
                    </a:cubicBezTo>
                    <a:cubicBezTo>
                      <a:pt x="35367" y="168213"/>
                      <a:pt x="58368" y="172636"/>
                      <a:pt x="81275" y="177344"/>
                    </a:cubicBezTo>
                    <a:cubicBezTo>
                      <a:pt x="87278" y="178576"/>
                      <a:pt x="81843" y="179429"/>
                      <a:pt x="80516" y="180156"/>
                    </a:cubicBezTo>
                    <a:cubicBezTo>
                      <a:pt x="54861" y="178070"/>
                      <a:pt x="30028" y="171088"/>
                      <a:pt x="4689" y="167265"/>
                    </a:cubicBezTo>
                    <a:cubicBezTo>
                      <a:pt x="-1472" y="166349"/>
                      <a:pt x="139" y="162305"/>
                      <a:pt x="329" y="158956"/>
                    </a:cubicBezTo>
                    <a:cubicBezTo>
                      <a:pt x="1245" y="143095"/>
                      <a:pt x="2382" y="127234"/>
                      <a:pt x="3457" y="111374"/>
                    </a:cubicBezTo>
                    <a:cubicBezTo>
                      <a:pt x="5637" y="106097"/>
                      <a:pt x="3172" y="100316"/>
                      <a:pt x="5321" y="95039"/>
                    </a:cubicBezTo>
                    <a:cubicBezTo>
                      <a:pt x="5542" y="88689"/>
                      <a:pt x="5795" y="82338"/>
                      <a:pt x="6016" y="75988"/>
                    </a:cubicBezTo>
                    <a:cubicBezTo>
                      <a:pt x="8322" y="69100"/>
                      <a:pt x="5415" y="61738"/>
                      <a:pt x="7848" y="54851"/>
                    </a:cubicBezTo>
                    <a:cubicBezTo>
                      <a:pt x="8069" y="48437"/>
                      <a:pt x="8291" y="41991"/>
                      <a:pt x="8480" y="35578"/>
                    </a:cubicBezTo>
                    <a:cubicBezTo>
                      <a:pt x="10660" y="30301"/>
                      <a:pt x="8196" y="24488"/>
                      <a:pt x="10376" y="19212"/>
                    </a:cubicBezTo>
                    <a:cubicBezTo>
                      <a:pt x="10344" y="15957"/>
                      <a:pt x="10597" y="12671"/>
                      <a:pt x="10186" y="9480"/>
                    </a:cubicBezTo>
                    <a:cubicBezTo>
                      <a:pt x="9112" y="760"/>
                      <a:pt x="13156" y="-1357"/>
                      <a:pt x="20802" y="760"/>
                    </a:cubicBezTo>
                    <a:cubicBezTo>
                      <a:pt x="26079" y="2751"/>
                      <a:pt x="31860" y="413"/>
                      <a:pt x="37137" y="2561"/>
                    </a:cubicBezTo>
                    <a:cubicBezTo>
                      <a:pt x="42666" y="2782"/>
                      <a:pt x="48100" y="2940"/>
                      <a:pt x="53566" y="3130"/>
                    </a:cubicBezTo>
                    <a:close/>
                  </a:path>
                </a:pathLst>
              </a:custGeom>
              <a:solidFill>
                <a:srgbClr val="F052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B6BF0A2-0C9A-4F77-8152-84EDC02D3229}"/>
                  </a:ext>
                </a:extLst>
              </p:cNvPr>
              <p:cNvSpPr/>
              <p:nvPr/>
            </p:nvSpPr>
            <p:spPr>
              <a:xfrm>
                <a:off x="3789714" y="3709459"/>
                <a:ext cx="45206" cy="4402"/>
              </a:xfrm>
              <a:custGeom>
                <a:avLst/>
                <a:gdLst>
                  <a:gd name="connsiteX0" fmla="*/ 32637 w 32637"/>
                  <a:gd name="connsiteY0" fmla="*/ 821 h 3178"/>
                  <a:gd name="connsiteX1" fmla="*/ 0 w 32637"/>
                  <a:gd name="connsiteY1" fmla="*/ 1011 h 3178"/>
                  <a:gd name="connsiteX2" fmla="*/ 13459 w 32637"/>
                  <a:gd name="connsiteY2" fmla="*/ 0 h 3178"/>
                  <a:gd name="connsiteX3" fmla="*/ 32637 w 32637"/>
                  <a:gd name="connsiteY3" fmla="*/ 821 h 3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37" h="3178">
                    <a:moveTo>
                      <a:pt x="32637" y="821"/>
                    </a:moveTo>
                    <a:cubicBezTo>
                      <a:pt x="21895" y="5497"/>
                      <a:pt x="10932" y="1927"/>
                      <a:pt x="0" y="1011"/>
                    </a:cubicBezTo>
                    <a:cubicBezTo>
                      <a:pt x="4486" y="664"/>
                      <a:pt x="8973" y="347"/>
                      <a:pt x="13459" y="0"/>
                    </a:cubicBezTo>
                    <a:cubicBezTo>
                      <a:pt x="19842" y="284"/>
                      <a:pt x="26224" y="569"/>
                      <a:pt x="32637" y="821"/>
                    </a:cubicBezTo>
                    <a:close/>
                  </a:path>
                </a:pathLst>
              </a:custGeom>
              <a:solidFill>
                <a:srgbClr val="F0542A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B5DD20F-2DF5-4E69-AD88-642CBC3A4B65}"/>
                  </a:ext>
                </a:extLst>
              </p:cNvPr>
              <p:cNvSpPr/>
              <p:nvPr/>
            </p:nvSpPr>
            <p:spPr>
              <a:xfrm>
                <a:off x="3756740" y="2767600"/>
                <a:ext cx="1006607" cy="673551"/>
              </a:xfrm>
              <a:custGeom>
                <a:avLst/>
                <a:gdLst>
                  <a:gd name="connsiteX0" fmla="*/ 12653 w 726727"/>
                  <a:gd name="connsiteY0" fmla="*/ 40884 h 486275"/>
                  <a:gd name="connsiteX1" fmla="*/ 16065 w 726727"/>
                  <a:gd name="connsiteY1" fmla="*/ 0 h 486275"/>
                  <a:gd name="connsiteX2" fmla="*/ 396277 w 726727"/>
                  <a:gd name="connsiteY2" fmla="*/ 86349 h 486275"/>
                  <a:gd name="connsiteX3" fmla="*/ 496401 w 726727"/>
                  <a:gd name="connsiteY3" fmla="*/ 165810 h 486275"/>
                  <a:gd name="connsiteX4" fmla="*/ 549480 w 726727"/>
                  <a:gd name="connsiteY4" fmla="*/ 207546 h 486275"/>
                  <a:gd name="connsiteX5" fmla="*/ 670078 w 726727"/>
                  <a:gd name="connsiteY5" fmla="*/ 251242 h 486275"/>
                  <a:gd name="connsiteX6" fmla="*/ 677819 w 726727"/>
                  <a:gd name="connsiteY6" fmla="*/ 270136 h 486275"/>
                  <a:gd name="connsiteX7" fmla="*/ 690551 w 726727"/>
                  <a:gd name="connsiteY7" fmla="*/ 321856 h 486275"/>
                  <a:gd name="connsiteX8" fmla="*/ 698798 w 726727"/>
                  <a:gd name="connsiteY8" fmla="*/ 359454 h 486275"/>
                  <a:gd name="connsiteX9" fmla="*/ 705654 w 726727"/>
                  <a:gd name="connsiteY9" fmla="*/ 387732 h 486275"/>
                  <a:gd name="connsiteX10" fmla="*/ 714311 w 726727"/>
                  <a:gd name="connsiteY10" fmla="*/ 427541 h 486275"/>
                  <a:gd name="connsiteX11" fmla="*/ 726728 w 726727"/>
                  <a:gd name="connsiteY11" fmla="*/ 486276 h 486275"/>
                  <a:gd name="connsiteX12" fmla="*/ 561676 w 726727"/>
                  <a:gd name="connsiteY12" fmla="*/ 437493 h 486275"/>
                  <a:gd name="connsiteX13" fmla="*/ 527111 w 726727"/>
                  <a:gd name="connsiteY13" fmla="*/ 414082 h 486275"/>
                  <a:gd name="connsiteX14" fmla="*/ 526353 w 726727"/>
                  <a:gd name="connsiteY14" fmla="*/ 398790 h 486275"/>
                  <a:gd name="connsiteX15" fmla="*/ 531156 w 726727"/>
                  <a:gd name="connsiteY15" fmla="*/ 367100 h 486275"/>
                  <a:gd name="connsiteX16" fmla="*/ 507649 w 726727"/>
                  <a:gd name="connsiteY16" fmla="*/ 342109 h 486275"/>
                  <a:gd name="connsiteX17" fmla="*/ 411506 w 726727"/>
                  <a:gd name="connsiteY17" fmla="*/ 305301 h 486275"/>
                  <a:gd name="connsiteX18" fmla="*/ 214386 w 726727"/>
                  <a:gd name="connsiteY18" fmla="*/ 253675 h 486275"/>
                  <a:gd name="connsiteX19" fmla="*/ 210626 w 726727"/>
                  <a:gd name="connsiteY19" fmla="*/ 253548 h 486275"/>
                  <a:gd name="connsiteX20" fmla="*/ 86332 w 726727"/>
                  <a:gd name="connsiteY20" fmla="*/ 244733 h 486275"/>
                  <a:gd name="connsiteX21" fmla="*/ 71325 w 726727"/>
                  <a:gd name="connsiteY21" fmla="*/ 244386 h 486275"/>
                  <a:gd name="connsiteX22" fmla="*/ 56001 w 726727"/>
                  <a:gd name="connsiteY22" fmla="*/ 243091 h 486275"/>
                  <a:gd name="connsiteX23" fmla="*/ 32400 w 726727"/>
                  <a:gd name="connsiteY23" fmla="*/ 241795 h 486275"/>
                  <a:gd name="connsiteX24" fmla="*/ 9146 w 726727"/>
                  <a:gd name="connsiteY24" fmla="*/ 240405 h 486275"/>
                  <a:gd name="connsiteX25" fmla="*/ 3554 w 726727"/>
                  <a:gd name="connsiteY25" fmla="*/ 237656 h 486275"/>
                  <a:gd name="connsiteX26" fmla="*/ 1658 w 726727"/>
                  <a:gd name="connsiteY26" fmla="*/ 204355 h 486275"/>
                  <a:gd name="connsiteX27" fmla="*/ 8704 w 726727"/>
                  <a:gd name="connsiteY27" fmla="*/ 102841 h 486275"/>
                  <a:gd name="connsiteX28" fmla="*/ 11294 w 726727"/>
                  <a:gd name="connsiteY28" fmla="*/ 48814 h 486275"/>
                  <a:gd name="connsiteX29" fmla="*/ 12653 w 726727"/>
                  <a:gd name="connsiteY29" fmla="*/ 40884 h 486275"/>
                  <a:gd name="connsiteX0" fmla="*/ 12653 w 726728"/>
                  <a:gd name="connsiteY0" fmla="*/ 40884 h 486276"/>
                  <a:gd name="connsiteX1" fmla="*/ 16065 w 726728"/>
                  <a:gd name="connsiteY1" fmla="*/ 0 h 486276"/>
                  <a:gd name="connsiteX2" fmla="*/ 396277 w 726728"/>
                  <a:gd name="connsiteY2" fmla="*/ 81633 h 486276"/>
                  <a:gd name="connsiteX3" fmla="*/ 496401 w 726728"/>
                  <a:gd name="connsiteY3" fmla="*/ 165810 h 486276"/>
                  <a:gd name="connsiteX4" fmla="*/ 549480 w 726728"/>
                  <a:gd name="connsiteY4" fmla="*/ 207546 h 486276"/>
                  <a:gd name="connsiteX5" fmla="*/ 670078 w 726728"/>
                  <a:gd name="connsiteY5" fmla="*/ 251242 h 486276"/>
                  <a:gd name="connsiteX6" fmla="*/ 677819 w 726728"/>
                  <a:gd name="connsiteY6" fmla="*/ 270136 h 486276"/>
                  <a:gd name="connsiteX7" fmla="*/ 690551 w 726728"/>
                  <a:gd name="connsiteY7" fmla="*/ 321856 h 486276"/>
                  <a:gd name="connsiteX8" fmla="*/ 698798 w 726728"/>
                  <a:gd name="connsiteY8" fmla="*/ 359454 h 486276"/>
                  <a:gd name="connsiteX9" fmla="*/ 705654 w 726728"/>
                  <a:gd name="connsiteY9" fmla="*/ 387732 h 486276"/>
                  <a:gd name="connsiteX10" fmla="*/ 714311 w 726728"/>
                  <a:gd name="connsiteY10" fmla="*/ 427541 h 486276"/>
                  <a:gd name="connsiteX11" fmla="*/ 726728 w 726728"/>
                  <a:gd name="connsiteY11" fmla="*/ 486276 h 486276"/>
                  <a:gd name="connsiteX12" fmla="*/ 561676 w 726728"/>
                  <a:gd name="connsiteY12" fmla="*/ 437493 h 486276"/>
                  <a:gd name="connsiteX13" fmla="*/ 527111 w 726728"/>
                  <a:gd name="connsiteY13" fmla="*/ 414082 h 486276"/>
                  <a:gd name="connsiteX14" fmla="*/ 526353 w 726728"/>
                  <a:gd name="connsiteY14" fmla="*/ 398790 h 486276"/>
                  <a:gd name="connsiteX15" fmla="*/ 531156 w 726728"/>
                  <a:gd name="connsiteY15" fmla="*/ 367100 h 486276"/>
                  <a:gd name="connsiteX16" fmla="*/ 507649 w 726728"/>
                  <a:gd name="connsiteY16" fmla="*/ 342109 h 486276"/>
                  <a:gd name="connsiteX17" fmla="*/ 411506 w 726728"/>
                  <a:gd name="connsiteY17" fmla="*/ 305301 h 486276"/>
                  <a:gd name="connsiteX18" fmla="*/ 214386 w 726728"/>
                  <a:gd name="connsiteY18" fmla="*/ 253675 h 486276"/>
                  <a:gd name="connsiteX19" fmla="*/ 210626 w 726728"/>
                  <a:gd name="connsiteY19" fmla="*/ 253548 h 486276"/>
                  <a:gd name="connsiteX20" fmla="*/ 86332 w 726728"/>
                  <a:gd name="connsiteY20" fmla="*/ 244733 h 486276"/>
                  <a:gd name="connsiteX21" fmla="*/ 71325 w 726728"/>
                  <a:gd name="connsiteY21" fmla="*/ 244386 h 486276"/>
                  <a:gd name="connsiteX22" fmla="*/ 56001 w 726728"/>
                  <a:gd name="connsiteY22" fmla="*/ 243091 h 486276"/>
                  <a:gd name="connsiteX23" fmla="*/ 32400 w 726728"/>
                  <a:gd name="connsiteY23" fmla="*/ 241795 h 486276"/>
                  <a:gd name="connsiteX24" fmla="*/ 9146 w 726728"/>
                  <a:gd name="connsiteY24" fmla="*/ 240405 h 486276"/>
                  <a:gd name="connsiteX25" fmla="*/ 3554 w 726728"/>
                  <a:gd name="connsiteY25" fmla="*/ 237656 h 486276"/>
                  <a:gd name="connsiteX26" fmla="*/ 1658 w 726728"/>
                  <a:gd name="connsiteY26" fmla="*/ 204355 h 486276"/>
                  <a:gd name="connsiteX27" fmla="*/ 8704 w 726728"/>
                  <a:gd name="connsiteY27" fmla="*/ 102841 h 486276"/>
                  <a:gd name="connsiteX28" fmla="*/ 11294 w 726728"/>
                  <a:gd name="connsiteY28" fmla="*/ 48814 h 486276"/>
                  <a:gd name="connsiteX29" fmla="*/ 12653 w 726728"/>
                  <a:gd name="connsiteY29" fmla="*/ 40884 h 486276"/>
                  <a:gd name="connsiteX0" fmla="*/ 12653 w 726728"/>
                  <a:gd name="connsiteY0" fmla="*/ 40884 h 486276"/>
                  <a:gd name="connsiteX1" fmla="*/ 16065 w 726728"/>
                  <a:gd name="connsiteY1" fmla="*/ 0 h 486276"/>
                  <a:gd name="connsiteX2" fmla="*/ 396277 w 726728"/>
                  <a:gd name="connsiteY2" fmla="*/ 81633 h 486276"/>
                  <a:gd name="connsiteX3" fmla="*/ 501116 w 726728"/>
                  <a:gd name="connsiteY3" fmla="*/ 156379 h 486276"/>
                  <a:gd name="connsiteX4" fmla="*/ 549480 w 726728"/>
                  <a:gd name="connsiteY4" fmla="*/ 207546 h 486276"/>
                  <a:gd name="connsiteX5" fmla="*/ 670078 w 726728"/>
                  <a:gd name="connsiteY5" fmla="*/ 251242 h 486276"/>
                  <a:gd name="connsiteX6" fmla="*/ 677819 w 726728"/>
                  <a:gd name="connsiteY6" fmla="*/ 270136 h 486276"/>
                  <a:gd name="connsiteX7" fmla="*/ 690551 w 726728"/>
                  <a:gd name="connsiteY7" fmla="*/ 321856 h 486276"/>
                  <a:gd name="connsiteX8" fmla="*/ 698798 w 726728"/>
                  <a:gd name="connsiteY8" fmla="*/ 359454 h 486276"/>
                  <a:gd name="connsiteX9" fmla="*/ 705654 w 726728"/>
                  <a:gd name="connsiteY9" fmla="*/ 387732 h 486276"/>
                  <a:gd name="connsiteX10" fmla="*/ 714311 w 726728"/>
                  <a:gd name="connsiteY10" fmla="*/ 427541 h 486276"/>
                  <a:gd name="connsiteX11" fmla="*/ 726728 w 726728"/>
                  <a:gd name="connsiteY11" fmla="*/ 486276 h 486276"/>
                  <a:gd name="connsiteX12" fmla="*/ 561676 w 726728"/>
                  <a:gd name="connsiteY12" fmla="*/ 437493 h 486276"/>
                  <a:gd name="connsiteX13" fmla="*/ 527111 w 726728"/>
                  <a:gd name="connsiteY13" fmla="*/ 414082 h 486276"/>
                  <a:gd name="connsiteX14" fmla="*/ 526353 w 726728"/>
                  <a:gd name="connsiteY14" fmla="*/ 398790 h 486276"/>
                  <a:gd name="connsiteX15" fmla="*/ 531156 w 726728"/>
                  <a:gd name="connsiteY15" fmla="*/ 367100 h 486276"/>
                  <a:gd name="connsiteX16" fmla="*/ 507649 w 726728"/>
                  <a:gd name="connsiteY16" fmla="*/ 342109 h 486276"/>
                  <a:gd name="connsiteX17" fmla="*/ 411506 w 726728"/>
                  <a:gd name="connsiteY17" fmla="*/ 305301 h 486276"/>
                  <a:gd name="connsiteX18" fmla="*/ 214386 w 726728"/>
                  <a:gd name="connsiteY18" fmla="*/ 253675 h 486276"/>
                  <a:gd name="connsiteX19" fmla="*/ 210626 w 726728"/>
                  <a:gd name="connsiteY19" fmla="*/ 253548 h 486276"/>
                  <a:gd name="connsiteX20" fmla="*/ 86332 w 726728"/>
                  <a:gd name="connsiteY20" fmla="*/ 244733 h 486276"/>
                  <a:gd name="connsiteX21" fmla="*/ 71325 w 726728"/>
                  <a:gd name="connsiteY21" fmla="*/ 244386 h 486276"/>
                  <a:gd name="connsiteX22" fmla="*/ 56001 w 726728"/>
                  <a:gd name="connsiteY22" fmla="*/ 243091 h 486276"/>
                  <a:gd name="connsiteX23" fmla="*/ 32400 w 726728"/>
                  <a:gd name="connsiteY23" fmla="*/ 241795 h 486276"/>
                  <a:gd name="connsiteX24" fmla="*/ 9146 w 726728"/>
                  <a:gd name="connsiteY24" fmla="*/ 240405 h 486276"/>
                  <a:gd name="connsiteX25" fmla="*/ 3554 w 726728"/>
                  <a:gd name="connsiteY25" fmla="*/ 237656 h 486276"/>
                  <a:gd name="connsiteX26" fmla="*/ 1658 w 726728"/>
                  <a:gd name="connsiteY26" fmla="*/ 204355 h 486276"/>
                  <a:gd name="connsiteX27" fmla="*/ 8704 w 726728"/>
                  <a:gd name="connsiteY27" fmla="*/ 102841 h 486276"/>
                  <a:gd name="connsiteX28" fmla="*/ 11294 w 726728"/>
                  <a:gd name="connsiteY28" fmla="*/ 48814 h 486276"/>
                  <a:gd name="connsiteX29" fmla="*/ 12653 w 726728"/>
                  <a:gd name="connsiteY29" fmla="*/ 40884 h 486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26728" h="486276">
                    <a:moveTo>
                      <a:pt x="12653" y="40884"/>
                    </a:moveTo>
                    <a:cubicBezTo>
                      <a:pt x="14422" y="27298"/>
                      <a:pt x="12211" y="13396"/>
                      <a:pt x="16065" y="0"/>
                    </a:cubicBezTo>
                    <a:cubicBezTo>
                      <a:pt x="143993" y="23601"/>
                      <a:pt x="315435" y="55570"/>
                      <a:pt x="396277" y="81633"/>
                    </a:cubicBezTo>
                    <a:cubicBezTo>
                      <a:pt x="477119" y="107696"/>
                      <a:pt x="475582" y="135394"/>
                      <a:pt x="501116" y="156379"/>
                    </a:cubicBezTo>
                    <a:cubicBezTo>
                      <a:pt x="526650" y="177365"/>
                      <a:pt x="521320" y="191736"/>
                      <a:pt x="549480" y="207546"/>
                    </a:cubicBezTo>
                    <a:cubicBezTo>
                      <a:pt x="577640" y="223357"/>
                      <a:pt x="630553" y="234781"/>
                      <a:pt x="670078" y="251242"/>
                    </a:cubicBezTo>
                    <a:cubicBezTo>
                      <a:pt x="676871" y="255792"/>
                      <a:pt x="676081" y="263596"/>
                      <a:pt x="677819" y="270136"/>
                    </a:cubicBezTo>
                    <a:cubicBezTo>
                      <a:pt x="682368" y="287292"/>
                      <a:pt x="686349" y="304606"/>
                      <a:pt x="690551" y="321856"/>
                    </a:cubicBezTo>
                    <a:cubicBezTo>
                      <a:pt x="695133" y="333989"/>
                      <a:pt x="698103" y="346469"/>
                      <a:pt x="698798" y="359454"/>
                    </a:cubicBezTo>
                    <a:cubicBezTo>
                      <a:pt x="701073" y="368870"/>
                      <a:pt x="703347" y="378316"/>
                      <a:pt x="705654" y="387732"/>
                    </a:cubicBezTo>
                    <a:cubicBezTo>
                      <a:pt x="709824" y="400717"/>
                      <a:pt x="713236" y="413892"/>
                      <a:pt x="714311" y="427541"/>
                    </a:cubicBezTo>
                    <a:lnTo>
                      <a:pt x="726728" y="486276"/>
                    </a:lnTo>
                    <a:lnTo>
                      <a:pt x="561676" y="437493"/>
                    </a:lnTo>
                    <a:cubicBezTo>
                      <a:pt x="548122" y="433386"/>
                      <a:pt x="534852" y="427446"/>
                      <a:pt x="527111" y="414082"/>
                    </a:cubicBezTo>
                    <a:cubicBezTo>
                      <a:pt x="523794" y="409153"/>
                      <a:pt x="524868" y="403782"/>
                      <a:pt x="526353" y="398790"/>
                    </a:cubicBezTo>
                    <a:cubicBezTo>
                      <a:pt x="529418" y="388427"/>
                      <a:pt x="530871" y="377874"/>
                      <a:pt x="531156" y="367100"/>
                    </a:cubicBezTo>
                    <a:cubicBezTo>
                      <a:pt x="527585" y="354747"/>
                      <a:pt x="517791" y="348049"/>
                      <a:pt x="507649" y="342109"/>
                    </a:cubicBezTo>
                    <a:cubicBezTo>
                      <a:pt x="477665" y="324605"/>
                      <a:pt x="444428" y="315253"/>
                      <a:pt x="411506" y="305301"/>
                    </a:cubicBezTo>
                    <a:cubicBezTo>
                      <a:pt x="346452" y="285649"/>
                      <a:pt x="280419" y="269662"/>
                      <a:pt x="214386" y="253675"/>
                    </a:cubicBezTo>
                    <a:cubicBezTo>
                      <a:pt x="213185" y="253391"/>
                      <a:pt x="211890" y="253580"/>
                      <a:pt x="210626" y="253548"/>
                    </a:cubicBezTo>
                    <a:cubicBezTo>
                      <a:pt x="169268" y="249631"/>
                      <a:pt x="127784" y="247640"/>
                      <a:pt x="86332" y="244733"/>
                    </a:cubicBezTo>
                    <a:cubicBezTo>
                      <a:pt x="81308" y="244386"/>
                      <a:pt x="76316" y="244607"/>
                      <a:pt x="71325" y="244386"/>
                    </a:cubicBezTo>
                    <a:cubicBezTo>
                      <a:pt x="66301" y="243059"/>
                      <a:pt x="61151" y="243154"/>
                      <a:pt x="56001" y="243091"/>
                    </a:cubicBezTo>
                    <a:cubicBezTo>
                      <a:pt x="48197" y="241290"/>
                      <a:pt x="40267" y="242080"/>
                      <a:pt x="32400" y="241795"/>
                    </a:cubicBezTo>
                    <a:cubicBezTo>
                      <a:pt x="24754" y="239615"/>
                      <a:pt x="16887" y="241226"/>
                      <a:pt x="9146" y="240405"/>
                    </a:cubicBezTo>
                    <a:cubicBezTo>
                      <a:pt x="7061" y="239994"/>
                      <a:pt x="4944" y="239583"/>
                      <a:pt x="3554" y="237656"/>
                    </a:cubicBezTo>
                    <a:cubicBezTo>
                      <a:pt x="-2260" y="226882"/>
                      <a:pt x="552" y="215192"/>
                      <a:pt x="1658" y="204355"/>
                    </a:cubicBezTo>
                    <a:cubicBezTo>
                      <a:pt x="5102" y="170580"/>
                      <a:pt x="5639" y="136616"/>
                      <a:pt x="8704" y="102841"/>
                    </a:cubicBezTo>
                    <a:cubicBezTo>
                      <a:pt x="10346" y="84832"/>
                      <a:pt x="11326" y="66855"/>
                      <a:pt x="11294" y="48814"/>
                    </a:cubicBezTo>
                    <a:cubicBezTo>
                      <a:pt x="12495" y="46381"/>
                      <a:pt x="11484" y="43443"/>
                      <a:pt x="12653" y="40884"/>
                    </a:cubicBezTo>
                    <a:close/>
                  </a:path>
                </a:pathLst>
              </a:custGeom>
              <a:solidFill>
                <a:schemeClr val="bg1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104A8E3-FE8D-4003-9850-3C64B904EC53}"/>
                  </a:ext>
                </a:extLst>
              </p:cNvPr>
              <p:cNvSpPr/>
              <p:nvPr/>
            </p:nvSpPr>
            <p:spPr>
              <a:xfrm>
                <a:off x="4280075" y="2063239"/>
                <a:ext cx="145937" cy="183584"/>
              </a:xfrm>
              <a:custGeom>
                <a:avLst/>
                <a:gdLst>
                  <a:gd name="connsiteX0" fmla="*/ 42558 w 105360"/>
                  <a:gd name="connsiteY0" fmla="*/ 99966 h 132540"/>
                  <a:gd name="connsiteX1" fmla="*/ 1864 w 105360"/>
                  <a:gd name="connsiteY1" fmla="*/ 115068 h 132540"/>
                  <a:gd name="connsiteX2" fmla="*/ 16429 w 105360"/>
                  <a:gd name="connsiteY2" fmla="*/ 82747 h 132540"/>
                  <a:gd name="connsiteX3" fmla="*/ 15513 w 105360"/>
                  <a:gd name="connsiteY3" fmla="*/ 58735 h 132540"/>
                  <a:gd name="connsiteX4" fmla="*/ 0 w 105360"/>
                  <a:gd name="connsiteY4" fmla="*/ 31405 h 132540"/>
                  <a:gd name="connsiteX5" fmla="*/ 30931 w 105360"/>
                  <a:gd name="connsiteY5" fmla="*/ 37250 h 132540"/>
                  <a:gd name="connsiteX6" fmla="*/ 48466 w 105360"/>
                  <a:gd name="connsiteY6" fmla="*/ 30363 h 132540"/>
                  <a:gd name="connsiteX7" fmla="*/ 72700 w 105360"/>
                  <a:gd name="connsiteY7" fmla="*/ 0 h 132540"/>
                  <a:gd name="connsiteX8" fmla="*/ 75069 w 105360"/>
                  <a:gd name="connsiteY8" fmla="*/ 52921 h 132540"/>
                  <a:gd name="connsiteX9" fmla="*/ 80156 w 105360"/>
                  <a:gd name="connsiteY9" fmla="*/ 54501 h 132540"/>
                  <a:gd name="connsiteX10" fmla="*/ 97438 w 105360"/>
                  <a:gd name="connsiteY10" fmla="*/ 59967 h 132540"/>
                  <a:gd name="connsiteX11" fmla="*/ 102904 w 105360"/>
                  <a:gd name="connsiteY11" fmla="*/ 76744 h 132540"/>
                  <a:gd name="connsiteX12" fmla="*/ 80914 w 105360"/>
                  <a:gd name="connsiteY12" fmla="*/ 114278 h 132540"/>
                  <a:gd name="connsiteX13" fmla="*/ 83189 w 105360"/>
                  <a:gd name="connsiteY13" fmla="*/ 132540 h 132540"/>
                  <a:gd name="connsiteX14" fmla="*/ 61010 w 105360"/>
                  <a:gd name="connsiteY14" fmla="*/ 114752 h 132540"/>
                  <a:gd name="connsiteX15" fmla="*/ 42558 w 105360"/>
                  <a:gd name="connsiteY15" fmla="*/ 99966 h 13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5360" h="132540">
                    <a:moveTo>
                      <a:pt x="42558" y="99966"/>
                    </a:moveTo>
                    <a:cubicBezTo>
                      <a:pt x="29667" y="104737"/>
                      <a:pt x="16808" y="109508"/>
                      <a:pt x="1864" y="115068"/>
                    </a:cubicBezTo>
                    <a:cubicBezTo>
                      <a:pt x="7046" y="103410"/>
                      <a:pt x="11184" y="92794"/>
                      <a:pt x="16429" y="82747"/>
                    </a:cubicBezTo>
                    <a:cubicBezTo>
                      <a:pt x="20884" y="74216"/>
                      <a:pt x="21516" y="67076"/>
                      <a:pt x="15513" y="58735"/>
                    </a:cubicBezTo>
                    <a:cubicBezTo>
                      <a:pt x="9699" y="50710"/>
                      <a:pt x="5592" y="41452"/>
                      <a:pt x="0" y="31405"/>
                    </a:cubicBezTo>
                    <a:cubicBezTo>
                      <a:pt x="11374" y="33427"/>
                      <a:pt x="21516" y="34249"/>
                      <a:pt x="30931" y="37250"/>
                    </a:cubicBezTo>
                    <a:cubicBezTo>
                      <a:pt x="39557" y="39999"/>
                      <a:pt x="43822" y="36713"/>
                      <a:pt x="48466" y="30363"/>
                    </a:cubicBezTo>
                    <a:cubicBezTo>
                      <a:pt x="55765" y="20410"/>
                      <a:pt x="63853" y="11027"/>
                      <a:pt x="72700" y="0"/>
                    </a:cubicBezTo>
                    <a:cubicBezTo>
                      <a:pt x="75069" y="18988"/>
                      <a:pt x="71689" y="36113"/>
                      <a:pt x="75069" y="52921"/>
                    </a:cubicBezTo>
                    <a:cubicBezTo>
                      <a:pt x="77091" y="52353"/>
                      <a:pt x="78861" y="52637"/>
                      <a:pt x="80156" y="54501"/>
                    </a:cubicBezTo>
                    <a:cubicBezTo>
                      <a:pt x="85432" y="57787"/>
                      <a:pt x="91341" y="59209"/>
                      <a:pt x="97438" y="59967"/>
                    </a:cubicBezTo>
                    <a:cubicBezTo>
                      <a:pt x="102967" y="64359"/>
                      <a:pt x="108781" y="68656"/>
                      <a:pt x="102904" y="76744"/>
                    </a:cubicBezTo>
                    <a:cubicBezTo>
                      <a:pt x="75322" y="86475"/>
                      <a:pt x="75227" y="86507"/>
                      <a:pt x="80914" y="114278"/>
                    </a:cubicBezTo>
                    <a:cubicBezTo>
                      <a:pt x="82083" y="120029"/>
                      <a:pt x="83600" y="125621"/>
                      <a:pt x="83189" y="132540"/>
                    </a:cubicBezTo>
                    <a:cubicBezTo>
                      <a:pt x="72921" y="129349"/>
                      <a:pt x="69098" y="119270"/>
                      <a:pt x="61010" y="114752"/>
                    </a:cubicBezTo>
                    <a:cubicBezTo>
                      <a:pt x="53269" y="111751"/>
                      <a:pt x="49730" y="103599"/>
                      <a:pt x="42558" y="9996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5BD8D0-66B0-4CFE-9636-EA7D5B2EE6DF}"/>
                  </a:ext>
                </a:extLst>
              </p:cNvPr>
              <p:cNvSpPr/>
              <p:nvPr/>
            </p:nvSpPr>
            <p:spPr>
              <a:xfrm>
                <a:off x="4043669" y="2485548"/>
                <a:ext cx="165159" cy="190235"/>
              </a:xfrm>
              <a:custGeom>
                <a:avLst/>
                <a:gdLst>
                  <a:gd name="connsiteX0" fmla="*/ 74469 w 119238"/>
                  <a:gd name="connsiteY0" fmla="*/ 52605 h 137342"/>
                  <a:gd name="connsiteX1" fmla="*/ 119239 w 119238"/>
                  <a:gd name="connsiteY1" fmla="*/ 68592 h 137342"/>
                  <a:gd name="connsiteX2" fmla="*/ 83410 w 119238"/>
                  <a:gd name="connsiteY2" fmla="*/ 84263 h 137342"/>
                  <a:gd name="connsiteX3" fmla="*/ 76807 w 119238"/>
                  <a:gd name="connsiteY3" fmla="*/ 96743 h 137342"/>
                  <a:gd name="connsiteX4" fmla="*/ 84327 w 119238"/>
                  <a:gd name="connsiteY4" fmla="*/ 134942 h 137342"/>
                  <a:gd name="connsiteX5" fmla="*/ 81609 w 119238"/>
                  <a:gd name="connsiteY5" fmla="*/ 137343 h 137342"/>
                  <a:gd name="connsiteX6" fmla="*/ 51278 w 119238"/>
                  <a:gd name="connsiteY6" fmla="*/ 104642 h 137342"/>
                  <a:gd name="connsiteX7" fmla="*/ 36176 w 119238"/>
                  <a:gd name="connsiteY7" fmla="*/ 101419 h 137342"/>
                  <a:gd name="connsiteX8" fmla="*/ 916 w 119238"/>
                  <a:gd name="connsiteY8" fmla="*/ 115669 h 137342"/>
                  <a:gd name="connsiteX9" fmla="*/ 15229 w 119238"/>
                  <a:gd name="connsiteY9" fmla="*/ 84263 h 137342"/>
                  <a:gd name="connsiteX10" fmla="*/ 13712 w 119238"/>
                  <a:gd name="connsiteY10" fmla="*/ 56839 h 137342"/>
                  <a:gd name="connsiteX11" fmla="*/ 0 w 119238"/>
                  <a:gd name="connsiteY11" fmla="*/ 33048 h 137342"/>
                  <a:gd name="connsiteX12" fmla="*/ 26508 w 119238"/>
                  <a:gd name="connsiteY12" fmla="*/ 36871 h 137342"/>
                  <a:gd name="connsiteX13" fmla="*/ 49288 w 119238"/>
                  <a:gd name="connsiteY13" fmla="*/ 28941 h 137342"/>
                  <a:gd name="connsiteX14" fmla="*/ 73332 w 119238"/>
                  <a:gd name="connsiteY14" fmla="*/ 0 h 137342"/>
                  <a:gd name="connsiteX15" fmla="*/ 74469 w 119238"/>
                  <a:gd name="connsiteY15" fmla="*/ 52605 h 13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9238" h="137342">
                    <a:moveTo>
                      <a:pt x="74469" y="52605"/>
                    </a:moveTo>
                    <a:cubicBezTo>
                      <a:pt x="87770" y="60567"/>
                      <a:pt x="103726" y="61073"/>
                      <a:pt x="119239" y="68592"/>
                    </a:cubicBezTo>
                    <a:cubicBezTo>
                      <a:pt x="106506" y="74248"/>
                      <a:pt x="95164" y="79777"/>
                      <a:pt x="83410" y="84263"/>
                    </a:cubicBezTo>
                    <a:cubicBezTo>
                      <a:pt x="76839" y="86791"/>
                      <a:pt x="75448" y="90456"/>
                      <a:pt x="76807" y="96743"/>
                    </a:cubicBezTo>
                    <a:cubicBezTo>
                      <a:pt x="79524" y="109445"/>
                      <a:pt x="81831" y="122209"/>
                      <a:pt x="84327" y="134942"/>
                    </a:cubicBezTo>
                    <a:cubicBezTo>
                      <a:pt x="83410" y="135731"/>
                      <a:pt x="82526" y="136553"/>
                      <a:pt x="81609" y="137343"/>
                    </a:cubicBezTo>
                    <a:cubicBezTo>
                      <a:pt x="71467" y="126474"/>
                      <a:pt x="61073" y="115827"/>
                      <a:pt x="51278" y="104642"/>
                    </a:cubicBezTo>
                    <a:cubicBezTo>
                      <a:pt x="46697" y="99397"/>
                      <a:pt x="42653" y="98386"/>
                      <a:pt x="36176" y="101419"/>
                    </a:cubicBezTo>
                    <a:cubicBezTo>
                      <a:pt x="25339" y="106475"/>
                      <a:pt x="14028" y="110456"/>
                      <a:pt x="916" y="115669"/>
                    </a:cubicBezTo>
                    <a:cubicBezTo>
                      <a:pt x="6224" y="103821"/>
                      <a:pt x="9889" y="93552"/>
                      <a:pt x="15229" y="84263"/>
                    </a:cubicBezTo>
                    <a:cubicBezTo>
                      <a:pt x="20947" y="74311"/>
                      <a:pt x="20410" y="66033"/>
                      <a:pt x="13712" y="56839"/>
                    </a:cubicBezTo>
                    <a:cubicBezTo>
                      <a:pt x="8594" y="49825"/>
                      <a:pt x="4929" y="41737"/>
                      <a:pt x="0" y="33048"/>
                    </a:cubicBezTo>
                    <a:cubicBezTo>
                      <a:pt x="9984" y="32195"/>
                      <a:pt x="18230" y="35070"/>
                      <a:pt x="26508" y="36871"/>
                    </a:cubicBezTo>
                    <a:cubicBezTo>
                      <a:pt x="35955" y="38956"/>
                      <a:pt x="43127" y="37787"/>
                      <a:pt x="49288" y="28941"/>
                    </a:cubicBezTo>
                    <a:cubicBezTo>
                      <a:pt x="56428" y="18673"/>
                      <a:pt x="65243" y="9573"/>
                      <a:pt x="73332" y="0"/>
                    </a:cubicBezTo>
                    <a:cubicBezTo>
                      <a:pt x="77502" y="17472"/>
                      <a:pt x="75448" y="35039"/>
                      <a:pt x="74469" y="52605"/>
                    </a:cubicBezTo>
                    <a:close/>
                  </a:path>
                </a:pathLst>
              </a:custGeom>
              <a:solidFill>
                <a:srgbClr val="FEFEFE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2D9C268-06FF-487F-ABD3-C2B1FD3E9F4F}"/>
                  </a:ext>
                </a:extLst>
              </p:cNvPr>
              <p:cNvSpPr/>
              <p:nvPr/>
            </p:nvSpPr>
            <p:spPr>
              <a:xfrm>
                <a:off x="4140516" y="1789065"/>
                <a:ext cx="166778" cy="191417"/>
              </a:xfrm>
              <a:custGeom>
                <a:avLst/>
                <a:gdLst>
                  <a:gd name="connsiteX0" fmla="*/ 75227 w 120407"/>
                  <a:gd name="connsiteY0" fmla="*/ 52574 h 138195"/>
                  <a:gd name="connsiteX1" fmla="*/ 120408 w 120407"/>
                  <a:gd name="connsiteY1" fmla="*/ 68561 h 138195"/>
                  <a:gd name="connsiteX2" fmla="*/ 85969 w 120407"/>
                  <a:gd name="connsiteY2" fmla="*/ 83189 h 138195"/>
                  <a:gd name="connsiteX3" fmla="*/ 77818 w 120407"/>
                  <a:gd name="connsiteY3" fmla="*/ 98734 h 138195"/>
                  <a:gd name="connsiteX4" fmla="*/ 85780 w 120407"/>
                  <a:gd name="connsiteY4" fmla="*/ 138196 h 138195"/>
                  <a:gd name="connsiteX5" fmla="*/ 51563 w 120407"/>
                  <a:gd name="connsiteY5" fmla="*/ 104042 h 138195"/>
                  <a:gd name="connsiteX6" fmla="*/ 37471 w 120407"/>
                  <a:gd name="connsiteY6" fmla="*/ 101103 h 138195"/>
                  <a:gd name="connsiteX7" fmla="*/ 1801 w 120407"/>
                  <a:gd name="connsiteY7" fmla="*/ 115511 h 138195"/>
                  <a:gd name="connsiteX8" fmla="*/ 17630 w 120407"/>
                  <a:gd name="connsiteY8" fmla="*/ 80124 h 138195"/>
                  <a:gd name="connsiteX9" fmla="*/ 16556 w 120407"/>
                  <a:gd name="connsiteY9" fmla="*/ 60694 h 138195"/>
                  <a:gd name="connsiteX10" fmla="*/ 0 w 120407"/>
                  <a:gd name="connsiteY10" fmla="*/ 31500 h 138195"/>
                  <a:gd name="connsiteX11" fmla="*/ 31658 w 120407"/>
                  <a:gd name="connsiteY11" fmla="*/ 37535 h 138195"/>
                  <a:gd name="connsiteX12" fmla="*/ 47582 w 120407"/>
                  <a:gd name="connsiteY12" fmla="*/ 31690 h 138195"/>
                  <a:gd name="connsiteX13" fmla="*/ 74121 w 120407"/>
                  <a:gd name="connsiteY13" fmla="*/ 0 h 138195"/>
                  <a:gd name="connsiteX14" fmla="*/ 75227 w 120407"/>
                  <a:gd name="connsiteY14" fmla="*/ 52574 h 138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0407" h="138195">
                    <a:moveTo>
                      <a:pt x="75227" y="52574"/>
                    </a:moveTo>
                    <a:cubicBezTo>
                      <a:pt x="88845" y="60567"/>
                      <a:pt x="105242" y="61041"/>
                      <a:pt x="120408" y="68561"/>
                    </a:cubicBezTo>
                    <a:cubicBezTo>
                      <a:pt x="108149" y="73837"/>
                      <a:pt x="97312" y="79145"/>
                      <a:pt x="85969" y="83189"/>
                    </a:cubicBezTo>
                    <a:cubicBezTo>
                      <a:pt x="77723" y="86127"/>
                      <a:pt x="76238" y="91214"/>
                      <a:pt x="77818" y="98734"/>
                    </a:cubicBezTo>
                    <a:cubicBezTo>
                      <a:pt x="80314" y="110613"/>
                      <a:pt x="82620" y="122525"/>
                      <a:pt x="85780" y="138196"/>
                    </a:cubicBezTo>
                    <a:cubicBezTo>
                      <a:pt x="72763" y="125305"/>
                      <a:pt x="61799" y="115005"/>
                      <a:pt x="51563" y="104042"/>
                    </a:cubicBezTo>
                    <a:cubicBezTo>
                      <a:pt x="47076" y="99239"/>
                      <a:pt x="43158" y="98671"/>
                      <a:pt x="37471" y="101103"/>
                    </a:cubicBezTo>
                    <a:cubicBezTo>
                      <a:pt x="26382" y="105906"/>
                      <a:pt x="15071" y="110171"/>
                      <a:pt x="1801" y="115511"/>
                    </a:cubicBezTo>
                    <a:cubicBezTo>
                      <a:pt x="7520" y="102525"/>
                      <a:pt x="11785" y="90898"/>
                      <a:pt x="17630" y="80124"/>
                    </a:cubicBezTo>
                    <a:cubicBezTo>
                      <a:pt x="21579" y="72794"/>
                      <a:pt x="20726" y="67265"/>
                      <a:pt x="16556" y="60694"/>
                    </a:cubicBezTo>
                    <a:cubicBezTo>
                      <a:pt x="10995" y="51942"/>
                      <a:pt x="6256" y="42653"/>
                      <a:pt x="0" y="31500"/>
                    </a:cubicBezTo>
                    <a:cubicBezTo>
                      <a:pt x="12101" y="33775"/>
                      <a:pt x="21958" y="35291"/>
                      <a:pt x="31658" y="37535"/>
                    </a:cubicBezTo>
                    <a:cubicBezTo>
                      <a:pt x="38546" y="39146"/>
                      <a:pt x="43032" y="37566"/>
                      <a:pt x="47582" y="31690"/>
                    </a:cubicBezTo>
                    <a:cubicBezTo>
                      <a:pt x="56018" y="20821"/>
                      <a:pt x="63600" y="9162"/>
                      <a:pt x="74121" y="0"/>
                    </a:cubicBezTo>
                    <a:cubicBezTo>
                      <a:pt x="78323" y="17440"/>
                      <a:pt x="76365" y="35007"/>
                      <a:pt x="75227" y="52574"/>
                    </a:cubicBezTo>
                    <a:close/>
                  </a:path>
                </a:pathLst>
              </a:custGeom>
              <a:solidFill>
                <a:srgbClr val="FEFEFE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8744360-C5D0-4B13-A4A5-15098D8C763B}"/>
                  </a:ext>
                </a:extLst>
              </p:cNvPr>
              <p:cNvSpPr/>
              <p:nvPr/>
            </p:nvSpPr>
            <p:spPr>
              <a:xfrm>
                <a:off x="4417884" y="2660643"/>
                <a:ext cx="165947" cy="188004"/>
              </a:xfrm>
              <a:custGeom>
                <a:avLst/>
                <a:gdLst>
                  <a:gd name="connsiteX0" fmla="*/ 74880 w 119807"/>
                  <a:gd name="connsiteY0" fmla="*/ 52479 h 135731"/>
                  <a:gd name="connsiteX1" fmla="*/ 119808 w 119807"/>
                  <a:gd name="connsiteY1" fmla="*/ 67802 h 135731"/>
                  <a:gd name="connsiteX2" fmla="*/ 84548 w 119807"/>
                  <a:gd name="connsiteY2" fmla="*/ 82968 h 135731"/>
                  <a:gd name="connsiteX3" fmla="*/ 76870 w 119807"/>
                  <a:gd name="connsiteY3" fmla="*/ 97849 h 135731"/>
                  <a:gd name="connsiteX4" fmla="*/ 81609 w 119807"/>
                  <a:gd name="connsiteY4" fmla="*/ 135731 h 135731"/>
                  <a:gd name="connsiteX5" fmla="*/ 51468 w 119807"/>
                  <a:gd name="connsiteY5" fmla="*/ 104295 h 135731"/>
                  <a:gd name="connsiteX6" fmla="*/ 35165 w 119807"/>
                  <a:gd name="connsiteY6" fmla="*/ 101167 h 135731"/>
                  <a:gd name="connsiteX7" fmla="*/ 853 w 119807"/>
                  <a:gd name="connsiteY7" fmla="*/ 115005 h 135731"/>
                  <a:gd name="connsiteX8" fmla="*/ 16556 w 119807"/>
                  <a:gd name="connsiteY8" fmla="*/ 80282 h 135731"/>
                  <a:gd name="connsiteX9" fmla="*/ 15355 w 119807"/>
                  <a:gd name="connsiteY9" fmla="*/ 59556 h 135731"/>
                  <a:gd name="connsiteX10" fmla="*/ 0 w 119807"/>
                  <a:gd name="connsiteY10" fmla="*/ 32606 h 135731"/>
                  <a:gd name="connsiteX11" fmla="*/ 28340 w 119807"/>
                  <a:gd name="connsiteY11" fmla="*/ 36713 h 135731"/>
                  <a:gd name="connsiteX12" fmla="*/ 48530 w 119807"/>
                  <a:gd name="connsiteY12" fmla="*/ 29162 h 135731"/>
                  <a:gd name="connsiteX13" fmla="*/ 73711 w 119807"/>
                  <a:gd name="connsiteY13" fmla="*/ 0 h 135731"/>
                  <a:gd name="connsiteX14" fmla="*/ 74880 w 119807"/>
                  <a:gd name="connsiteY14" fmla="*/ 52479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9807" h="135731">
                    <a:moveTo>
                      <a:pt x="74880" y="52479"/>
                    </a:moveTo>
                    <a:cubicBezTo>
                      <a:pt x="88244" y="59556"/>
                      <a:pt x="103473" y="61041"/>
                      <a:pt x="119808" y="67802"/>
                    </a:cubicBezTo>
                    <a:cubicBezTo>
                      <a:pt x="106980" y="73426"/>
                      <a:pt x="96017" y="78955"/>
                      <a:pt x="84548" y="82968"/>
                    </a:cubicBezTo>
                    <a:cubicBezTo>
                      <a:pt x="76365" y="85843"/>
                      <a:pt x="75354" y="90298"/>
                      <a:pt x="76870" y="97849"/>
                    </a:cubicBezTo>
                    <a:cubicBezTo>
                      <a:pt x="79145" y="109160"/>
                      <a:pt x="83158" y="120345"/>
                      <a:pt x="81609" y="135731"/>
                    </a:cubicBezTo>
                    <a:cubicBezTo>
                      <a:pt x="70298" y="124041"/>
                      <a:pt x="60473" y="114531"/>
                      <a:pt x="51468" y="104295"/>
                    </a:cubicBezTo>
                    <a:cubicBezTo>
                      <a:pt x="46413" y="98544"/>
                      <a:pt x="41832" y="98102"/>
                      <a:pt x="35165" y="101167"/>
                    </a:cubicBezTo>
                    <a:cubicBezTo>
                      <a:pt x="24644" y="106032"/>
                      <a:pt x="13680" y="109918"/>
                      <a:pt x="853" y="115005"/>
                    </a:cubicBezTo>
                    <a:cubicBezTo>
                      <a:pt x="6666" y="102020"/>
                      <a:pt x="11027" y="90835"/>
                      <a:pt x="16556" y="80282"/>
                    </a:cubicBezTo>
                    <a:cubicBezTo>
                      <a:pt x="20537" y="72700"/>
                      <a:pt x="19999" y="66570"/>
                      <a:pt x="15355" y="59556"/>
                    </a:cubicBezTo>
                    <a:cubicBezTo>
                      <a:pt x="9858" y="51247"/>
                      <a:pt x="5403" y="42242"/>
                      <a:pt x="0" y="32606"/>
                    </a:cubicBezTo>
                    <a:cubicBezTo>
                      <a:pt x="10774" y="31532"/>
                      <a:pt x="19620" y="34407"/>
                      <a:pt x="28340" y="36713"/>
                    </a:cubicBezTo>
                    <a:cubicBezTo>
                      <a:pt x="37440" y="39114"/>
                      <a:pt x="42969" y="36492"/>
                      <a:pt x="48530" y="29162"/>
                    </a:cubicBezTo>
                    <a:cubicBezTo>
                      <a:pt x="56302" y="18957"/>
                      <a:pt x="63000" y="7709"/>
                      <a:pt x="73711" y="0"/>
                    </a:cubicBezTo>
                    <a:cubicBezTo>
                      <a:pt x="77534" y="17377"/>
                      <a:pt x="75543" y="34944"/>
                      <a:pt x="74880" y="52479"/>
                    </a:cubicBezTo>
                    <a:close/>
                  </a:path>
                </a:pathLst>
              </a:custGeom>
              <a:solidFill>
                <a:srgbClr val="FEFEFE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C327CA8-80EE-4D28-B40B-3CBC08191270}"/>
                  </a:ext>
                </a:extLst>
              </p:cNvPr>
              <p:cNvSpPr/>
              <p:nvPr/>
            </p:nvSpPr>
            <p:spPr>
              <a:xfrm>
                <a:off x="4100911" y="2128212"/>
                <a:ext cx="166122" cy="186662"/>
              </a:xfrm>
              <a:custGeom>
                <a:avLst/>
                <a:gdLst>
                  <a:gd name="connsiteX0" fmla="*/ 80124 w 119933"/>
                  <a:gd name="connsiteY0" fmla="*/ 53374 h 134762"/>
                  <a:gd name="connsiteX1" fmla="*/ 119934 w 119933"/>
                  <a:gd name="connsiteY1" fmla="*/ 66770 h 134762"/>
                  <a:gd name="connsiteX2" fmla="*/ 83853 w 119933"/>
                  <a:gd name="connsiteY2" fmla="*/ 82694 h 134762"/>
                  <a:gd name="connsiteX3" fmla="*/ 76933 w 119933"/>
                  <a:gd name="connsiteY3" fmla="*/ 95648 h 134762"/>
                  <a:gd name="connsiteX4" fmla="*/ 84105 w 119933"/>
                  <a:gd name="connsiteY4" fmla="*/ 132487 h 134762"/>
                  <a:gd name="connsiteX5" fmla="*/ 81041 w 119933"/>
                  <a:gd name="connsiteY5" fmla="*/ 134762 h 134762"/>
                  <a:gd name="connsiteX6" fmla="*/ 53111 w 119933"/>
                  <a:gd name="connsiteY6" fmla="*/ 104684 h 134762"/>
                  <a:gd name="connsiteX7" fmla="*/ 34628 w 119933"/>
                  <a:gd name="connsiteY7" fmla="*/ 100608 h 134762"/>
                  <a:gd name="connsiteX8" fmla="*/ 1169 w 119933"/>
                  <a:gd name="connsiteY8" fmla="*/ 114162 h 134762"/>
                  <a:gd name="connsiteX9" fmla="*/ 17756 w 119933"/>
                  <a:gd name="connsiteY9" fmla="*/ 77323 h 134762"/>
                  <a:gd name="connsiteX10" fmla="*/ 17029 w 119933"/>
                  <a:gd name="connsiteY10" fmla="*/ 61020 h 134762"/>
                  <a:gd name="connsiteX11" fmla="*/ 0 w 119933"/>
                  <a:gd name="connsiteY11" fmla="*/ 31479 h 134762"/>
                  <a:gd name="connsiteX12" fmla="*/ 13775 w 119933"/>
                  <a:gd name="connsiteY12" fmla="*/ 32995 h 134762"/>
                  <a:gd name="connsiteX13" fmla="*/ 58766 w 119933"/>
                  <a:gd name="connsiteY13" fmla="*/ 15618 h 134762"/>
                  <a:gd name="connsiteX14" fmla="*/ 70583 w 119933"/>
                  <a:gd name="connsiteY14" fmla="*/ 895 h 134762"/>
                  <a:gd name="connsiteX15" fmla="*/ 73742 w 119933"/>
                  <a:gd name="connsiteY15" fmla="*/ 2474 h 134762"/>
                  <a:gd name="connsiteX16" fmla="*/ 74437 w 119933"/>
                  <a:gd name="connsiteY16" fmla="*/ 42347 h 134762"/>
                  <a:gd name="connsiteX17" fmla="*/ 80124 w 119933"/>
                  <a:gd name="connsiteY17" fmla="*/ 53374 h 13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9933" h="134762">
                    <a:moveTo>
                      <a:pt x="80124" y="53374"/>
                    </a:moveTo>
                    <a:cubicBezTo>
                      <a:pt x="92762" y="57607"/>
                      <a:pt x="105400" y="61873"/>
                      <a:pt x="119934" y="66770"/>
                    </a:cubicBezTo>
                    <a:cubicBezTo>
                      <a:pt x="107012" y="72552"/>
                      <a:pt x="95669" y="78207"/>
                      <a:pt x="83853" y="82694"/>
                    </a:cubicBezTo>
                    <a:cubicBezTo>
                      <a:pt x="76965" y="85285"/>
                      <a:pt x="75006" y="88254"/>
                      <a:pt x="76933" y="95648"/>
                    </a:cubicBezTo>
                    <a:cubicBezTo>
                      <a:pt x="80061" y="107748"/>
                      <a:pt x="81799" y="120197"/>
                      <a:pt x="84105" y="132487"/>
                    </a:cubicBezTo>
                    <a:cubicBezTo>
                      <a:pt x="83094" y="133245"/>
                      <a:pt x="82052" y="134004"/>
                      <a:pt x="81041" y="134762"/>
                    </a:cubicBezTo>
                    <a:cubicBezTo>
                      <a:pt x="71689" y="124778"/>
                      <a:pt x="62052" y="115015"/>
                      <a:pt x="53111" y="104684"/>
                    </a:cubicBezTo>
                    <a:cubicBezTo>
                      <a:pt x="47645" y="98333"/>
                      <a:pt x="42527" y="96753"/>
                      <a:pt x="34628" y="100608"/>
                    </a:cubicBezTo>
                    <a:cubicBezTo>
                      <a:pt x="24612" y="105537"/>
                      <a:pt x="13933" y="109075"/>
                      <a:pt x="1169" y="114162"/>
                    </a:cubicBezTo>
                    <a:cubicBezTo>
                      <a:pt x="7235" y="100545"/>
                      <a:pt x="12101" y="88728"/>
                      <a:pt x="17756" y="77323"/>
                    </a:cubicBezTo>
                    <a:cubicBezTo>
                      <a:pt x="20695" y="71383"/>
                      <a:pt x="20568" y="66644"/>
                      <a:pt x="17029" y="61020"/>
                    </a:cubicBezTo>
                    <a:cubicBezTo>
                      <a:pt x="11027" y="51478"/>
                      <a:pt x="5719" y="41494"/>
                      <a:pt x="0" y="31479"/>
                    </a:cubicBezTo>
                    <a:cubicBezTo>
                      <a:pt x="5308" y="29362"/>
                      <a:pt x="10047" y="31479"/>
                      <a:pt x="13775" y="32995"/>
                    </a:cubicBezTo>
                    <a:cubicBezTo>
                      <a:pt x="34565" y="41431"/>
                      <a:pt x="48498" y="34196"/>
                      <a:pt x="58766" y="15618"/>
                    </a:cubicBezTo>
                    <a:cubicBezTo>
                      <a:pt x="61768" y="10184"/>
                      <a:pt x="66444" y="5634"/>
                      <a:pt x="70583" y="895"/>
                    </a:cubicBezTo>
                    <a:cubicBezTo>
                      <a:pt x="72605" y="-1412"/>
                      <a:pt x="72952" y="1337"/>
                      <a:pt x="73742" y="2474"/>
                    </a:cubicBezTo>
                    <a:cubicBezTo>
                      <a:pt x="75543" y="15744"/>
                      <a:pt x="74374" y="29046"/>
                      <a:pt x="74437" y="42347"/>
                    </a:cubicBezTo>
                    <a:cubicBezTo>
                      <a:pt x="74437" y="47339"/>
                      <a:pt x="75354" y="51131"/>
                      <a:pt x="80124" y="53374"/>
                    </a:cubicBezTo>
                    <a:close/>
                  </a:path>
                </a:pathLst>
              </a:custGeom>
              <a:solidFill>
                <a:srgbClr val="FEFFFF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D7CDF96-D8DA-4432-8531-2C4FE711538E}"/>
                  </a:ext>
                </a:extLst>
              </p:cNvPr>
              <p:cNvSpPr/>
              <p:nvPr/>
            </p:nvSpPr>
            <p:spPr>
              <a:xfrm>
                <a:off x="4263358" y="2387476"/>
                <a:ext cx="165554" cy="192292"/>
              </a:xfrm>
              <a:custGeom>
                <a:avLst/>
                <a:gdLst>
                  <a:gd name="connsiteX0" fmla="*/ 74911 w 119523"/>
                  <a:gd name="connsiteY0" fmla="*/ 52700 h 138827"/>
                  <a:gd name="connsiteX1" fmla="*/ 119523 w 119523"/>
                  <a:gd name="connsiteY1" fmla="*/ 68150 h 138827"/>
                  <a:gd name="connsiteX2" fmla="*/ 81894 w 119523"/>
                  <a:gd name="connsiteY2" fmla="*/ 84737 h 138827"/>
                  <a:gd name="connsiteX3" fmla="*/ 76681 w 119523"/>
                  <a:gd name="connsiteY3" fmla="*/ 94974 h 138827"/>
                  <a:gd name="connsiteX4" fmla="*/ 85022 w 119523"/>
                  <a:gd name="connsiteY4" fmla="*/ 138828 h 138827"/>
                  <a:gd name="connsiteX5" fmla="*/ 51215 w 119523"/>
                  <a:gd name="connsiteY5" fmla="*/ 104010 h 138827"/>
                  <a:gd name="connsiteX6" fmla="*/ 35986 w 119523"/>
                  <a:gd name="connsiteY6" fmla="*/ 101103 h 138827"/>
                  <a:gd name="connsiteX7" fmla="*/ 1042 w 119523"/>
                  <a:gd name="connsiteY7" fmla="*/ 115511 h 138827"/>
                  <a:gd name="connsiteX8" fmla="*/ 17314 w 119523"/>
                  <a:gd name="connsiteY8" fmla="*/ 79082 h 138827"/>
                  <a:gd name="connsiteX9" fmla="*/ 16682 w 119523"/>
                  <a:gd name="connsiteY9" fmla="*/ 61673 h 138827"/>
                  <a:gd name="connsiteX10" fmla="*/ 0 w 119523"/>
                  <a:gd name="connsiteY10" fmla="*/ 32669 h 138827"/>
                  <a:gd name="connsiteX11" fmla="*/ 26729 w 119523"/>
                  <a:gd name="connsiteY11" fmla="*/ 36587 h 138827"/>
                  <a:gd name="connsiteX12" fmla="*/ 49857 w 119523"/>
                  <a:gd name="connsiteY12" fmla="*/ 27898 h 138827"/>
                  <a:gd name="connsiteX13" fmla="*/ 71941 w 119523"/>
                  <a:gd name="connsiteY13" fmla="*/ 0 h 138827"/>
                  <a:gd name="connsiteX14" fmla="*/ 74880 w 119523"/>
                  <a:gd name="connsiteY14" fmla="*/ 52669 h 138827"/>
                  <a:gd name="connsiteX15" fmla="*/ 74911 w 119523"/>
                  <a:gd name="connsiteY15" fmla="*/ 52700 h 138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9523" h="138827">
                    <a:moveTo>
                      <a:pt x="74911" y="52700"/>
                    </a:moveTo>
                    <a:cubicBezTo>
                      <a:pt x="88371" y="59967"/>
                      <a:pt x="104042" y="60978"/>
                      <a:pt x="119523" y="68150"/>
                    </a:cubicBezTo>
                    <a:cubicBezTo>
                      <a:pt x="106001" y="74185"/>
                      <a:pt x="94121" y="79872"/>
                      <a:pt x="81894" y="84737"/>
                    </a:cubicBezTo>
                    <a:cubicBezTo>
                      <a:pt x="76460" y="86917"/>
                      <a:pt x="75354" y="89255"/>
                      <a:pt x="76681" y="94974"/>
                    </a:cubicBezTo>
                    <a:cubicBezTo>
                      <a:pt x="79777" y="108244"/>
                      <a:pt x="81862" y="121735"/>
                      <a:pt x="85022" y="138828"/>
                    </a:cubicBezTo>
                    <a:cubicBezTo>
                      <a:pt x="72099" y="125621"/>
                      <a:pt x="61199" y="115226"/>
                      <a:pt x="51215" y="104010"/>
                    </a:cubicBezTo>
                    <a:cubicBezTo>
                      <a:pt x="46318" y="98513"/>
                      <a:pt x="42053" y="98386"/>
                      <a:pt x="35986" y="101103"/>
                    </a:cubicBezTo>
                    <a:cubicBezTo>
                      <a:pt x="25307" y="105874"/>
                      <a:pt x="14344" y="110076"/>
                      <a:pt x="1042" y="115511"/>
                    </a:cubicBezTo>
                    <a:cubicBezTo>
                      <a:pt x="6982" y="102051"/>
                      <a:pt x="11627" y="90330"/>
                      <a:pt x="17314" y="79082"/>
                    </a:cubicBezTo>
                    <a:cubicBezTo>
                      <a:pt x="20537" y="72731"/>
                      <a:pt x="20473" y="67644"/>
                      <a:pt x="16682" y="61673"/>
                    </a:cubicBezTo>
                    <a:cubicBezTo>
                      <a:pt x="10900" y="52511"/>
                      <a:pt x="5813" y="42906"/>
                      <a:pt x="0" y="32669"/>
                    </a:cubicBezTo>
                    <a:cubicBezTo>
                      <a:pt x="10016" y="31690"/>
                      <a:pt x="18546" y="34217"/>
                      <a:pt x="26729" y="36587"/>
                    </a:cubicBezTo>
                    <a:cubicBezTo>
                      <a:pt x="37313" y="39652"/>
                      <a:pt x="43885" y="36808"/>
                      <a:pt x="49857" y="27898"/>
                    </a:cubicBezTo>
                    <a:cubicBezTo>
                      <a:pt x="56112" y="18578"/>
                      <a:pt x="63758" y="10205"/>
                      <a:pt x="71941" y="0"/>
                    </a:cubicBezTo>
                    <a:cubicBezTo>
                      <a:pt x="75164" y="18483"/>
                      <a:pt x="70583" y="35923"/>
                      <a:pt x="74880" y="52669"/>
                    </a:cubicBezTo>
                    <a:lnTo>
                      <a:pt x="74911" y="52700"/>
                    </a:lnTo>
                    <a:close/>
                  </a:path>
                </a:pathLst>
              </a:custGeom>
              <a:solidFill>
                <a:srgbClr val="FEFEFE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9F4D261-4969-48EF-9F72-EC8894AD631D}"/>
                  </a:ext>
                </a:extLst>
              </p:cNvPr>
              <p:cNvSpPr/>
              <p:nvPr/>
            </p:nvSpPr>
            <p:spPr>
              <a:xfrm>
                <a:off x="3781750" y="2676791"/>
                <a:ext cx="6000" cy="53173"/>
              </a:xfrm>
              <a:custGeom>
                <a:avLst/>
                <a:gdLst>
                  <a:gd name="connsiteX0" fmla="*/ 0 w 4332"/>
                  <a:gd name="connsiteY0" fmla="*/ 37756 h 38389"/>
                  <a:gd name="connsiteX1" fmla="*/ 2686 w 4332"/>
                  <a:gd name="connsiteY1" fmla="*/ 0 h 38389"/>
                  <a:gd name="connsiteX2" fmla="*/ 3159 w 4332"/>
                  <a:gd name="connsiteY2" fmla="*/ 7930 h 38389"/>
                  <a:gd name="connsiteX3" fmla="*/ 2844 w 4332"/>
                  <a:gd name="connsiteY3" fmla="*/ 37693 h 38389"/>
                  <a:gd name="connsiteX4" fmla="*/ 2085 w 4332"/>
                  <a:gd name="connsiteY4" fmla="*/ 38388 h 38389"/>
                  <a:gd name="connsiteX5" fmla="*/ 0 w 4332"/>
                  <a:gd name="connsiteY5" fmla="*/ 37756 h 3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2" h="38389">
                    <a:moveTo>
                      <a:pt x="0" y="37756"/>
                    </a:moveTo>
                    <a:cubicBezTo>
                      <a:pt x="1074" y="25181"/>
                      <a:pt x="-1390" y="12354"/>
                      <a:pt x="2686" y="0"/>
                    </a:cubicBezTo>
                    <a:cubicBezTo>
                      <a:pt x="5024" y="2528"/>
                      <a:pt x="4581" y="5213"/>
                      <a:pt x="3159" y="7930"/>
                    </a:cubicBezTo>
                    <a:cubicBezTo>
                      <a:pt x="3065" y="17851"/>
                      <a:pt x="2970" y="27772"/>
                      <a:pt x="2844" y="37693"/>
                    </a:cubicBezTo>
                    <a:cubicBezTo>
                      <a:pt x="2844" y="37945"/>
                      <a:pt x="2306" y="38419"/>
                      <a:pt x="2085" y="38388"/>
                    </a:cubicBezTo>
                    <a:cubicBezTo>
                      <a:pt x="1359" y="38261"/>
                      <a:pt x="695" y="37977"/>
                      <a:pt x="0" y="37756"/>
                    </a:cubicBezTo>
                    <a:close/>
                  </a:path>
                </a:pathLst>
              </a:custGeom>
              <a:solidFill>
                <a:srgbClr val="1D4B7C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9C8D4EE-D7AD-4A19-BE28-F5A34D69DD23}"/>
                  </a:ext>
                </a:extLst>
              </p:cNvPr>
              <p:cNvSpPr/>
              <p:nvPr/>
            </p:nvSpPr>
            <p:spPr>
              <a:xfrm>
                <a:off x="3785469" y="2649834"/>
                <a:ext cx="4633" cy="37941"/>
              </a:xfrm>
              <a:custGeom>
                <a:avLst/>
                <a:gdLst>
                  <a:gd name="connsiteX0" fmla="*/ 474 w 3345"/>
                  <a:gd name="connsiteY0" fmla="*/ 27393 h 27392"/>
                  <a:gd name="connsiteX1" fmla="*/ 0 w 3345"/>
                  <a:gd name="connsiteY1" fmla="*/ 19462 h 27392"/>
                  <a:gd name="connsiteX2" fmla="*/ 790 w 3345"/>
                  <a:gd name="connsiteY2" fmla="*/ 0 h 27392"/>
                  <a:gd name="connsiteX3" fmla="*/ 474 w 3345"/>
                  <a:gd name="connsiteY3" fmla="*/ 27393 h 27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5" h="27392">
                    <a:moveTo>
                      <a:pt x="474" y="27393"/>
                    </a:moveTo>
                    <a:cubicBezTo>
                      <a:pt x="316" y="24739"/>
                      <a:pt x="158" y="22116"/>
                      <a:pt x="0" y="19462"/>
                    </a:cubicBezTo>
                    <a:cubicBezTo>
                      <a:pt x="253" y="12986"/>
                      <a:pt x="537" y="6477"/>
                      <a:pt x="790" y="0"/>
                    </a:cubicBezTo>
                    <a:cubicBezTo>
                      <a:pt x="4044" y="9162"/>
                      <a:pt x="4455" y="18293"/>
                      <a:pt x="474" y="27393"/>
                    </a:cubicBezTo>
                    <a:close/>
                  </a:path>
                </a:pathLst>
              </a:custGeom>
              <a:solidFill>
                <a:srgbClr val="1B5188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C044C4C-70E0-43A7-91B9-3B933045F66C}"/>
                  </a:ext>
                </a:extLst>
              </p:cNvPr>
              <p:cNvSpPr/>
              <p:nvPr/>
            </p:nvSpPr>
            <p:spPr>
              <a:xfrm>
                <a:off x="3779255" y="2737666"/>
                <a:ext cx="3610" cy="23806"/>
              </a:xfrm>
              <a:custGeom>
                <a:avLst/>
                <a:gdLst>
                  <a:gd name="connsiteX0" fmla="*/ 0 w 2606"/>
                  <a:gd name="connsiteY0" fmla="*/ 17188 h 17187"/>
                  <a:gd name="connsiteX1" fmla="*/ 853 w 2606"/>
                  <a:gd name="connsiteY1" fmla="*/ 0 h 17187"/>
                  <a:gd name="connsiteX2" fmla="*/ 0 w 2606"/>
                  <a:gd name="connsiteY2" fmla="*/ 17188 h 1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6" h="17187">
                    <a:moveTo>
                      <a:pt x="0" y="17188"/>
                    </a:moveTo>
                    <a:cubicBezTo>
                      <a:pt x="284" y="11469"/>
                      <a:pt x="569" y="5719"/>
                      <a:pt x="853" y="0"/>
                    </a:cubicBezTo>
                    <a:cubicBezTo>
                      <a:pt x="2844" y="5845"/>
                      <a:pt x="3823" y="11658"/>
                      <a:pt x="0" y="17188"/>
                    </a:cubicBezTo>
                    <a:close/>
                  </a:path>
                </a:pathLst>
              </a:custGeom>
              <a:solidFill>
                <a:srgbClr val="1D4B7C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1B827E8-7473-4413-B1C4-876972297BBF}"/>
                  </a:ext>
                </a:extLst>
              </p:cNvPr>
              <p:cNvSpPr/>
              <p:nvPr/>
            </p:nvSpPr>
            <p:spPr>
              <a:xfrm>
                <a:off x="3758029" y="3096957"/>
                <a:ext cx="290409" cy="23744"/>
              </a:xfrm>
              <a:custGeom>
                <a:avLst/>
                <a:gdLst>
                  <a:gd name="connsiteX0" fmla="*/ 2623 w 209663"/>
                  <a:gd name="connsiteY0" fmla="*/ 0 h 17142"/>
                  <a:gd name="connsiteX1" fmla="*/ 7615 w 209663"/>
                  <a:gd name="connsiteY1" fmla="*/ 821 h 17142"/>
                  <a:gd name="connsiteX2" fmla="*/ 31595 w 209663"/>
                  <a:gd name="connsiteY2" fmla="*/ 2717 h 17142"/>
                  <a:gd name="connsiteX3" fmla="*/ 55670 w 209663"/>
                  <a:gd name="connsiteY3" fmla="*/ 3444 h 17142"/>
                  <a:gd name="connsiteX4" fmla="*/ 69540 w 209663"/>
                  <a:gd name="connsiteY4" fmla="*/ 5245 h 17142"/>
                  <a:gd name="connsiteX5" fmla="*/ 200059 w 209663"/>
                  <a:gd name="connsiteY5" fmla="*/ 13080 h 17142"/>
                  <a:gd name="connsiteX6" fmla="*/ 209663 w 209663"/>
                  <a:gd name="connsiteY6" fmla="*/ 15861 h 17142"/>
                  <a:gd name="connsiteX7" fmla="*/ 171655 w 209663"/>
                  <a:gd name="connsiteY7" fmla="*/ 14818 h 17142"/>
                  <a:gd name="connsiteX8" fmla="*/ 121640 w 209663"/>
                  <a:gd name="connsiteY8" fmla="*/ 11343 h 17142"/>
                  <a:gd name="connsiteX9" fmla="*/ 11185 w 209663"/>
                  <a:gd name="connsiteY9" fmla="*/ 5213 h 17142"/>
                  <a:gd name="connsiteX10" fmla="*/ 0 w 209663"/>
                  <a:gd name="connsiteY10" fmla="*/ 13112 h 17142"/>
                  <a:gd name="connsiteX11" fmla="*/ 0 w 209663"/>
                  <a:gd name="connsiteY11" fmla="*/ 1074 h 17142"/>
                  <a:gd name="connsiteX12" fmla="*/ 2623 w 209663"/>
                  <a:gd name="connsiteY12" fmla="*/ 0 h 1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9663" h="17142">
                    <a:moveTo>
                      <a:pt x="2623" y="0"/>
                    </a:moveTo>
                    <a:cubicBezTo>
                      <a:pt x="4297" y="284"/>
                      <a:pt x="5972" y="537"/>
                      <a:pt x="7615" y="821"/>
                    </a:cubicBezTo>
                    <a:cubicBezTo>
                      <a:pt x="15450" y="3317"/>
                      <a:pt x="23728" y="221"/>
                      <a:pt x="31595" y="2717"/>
                    </a:cubicBezTo>
                    <a:cubicBezTo>
                      <a:pt x="39620" y="2970"/>
                      <a:pt x="47645" y="3191"/>
                      <a:pt x="55670" y="3444"/>
                    </a:cubicBezTo>
                    <a:cubicBezTo>
                      <a:pt x="60125" y="5245"/>
                      <a:pt x="65086" y="3349"/>
                      <a:pt x="69540" y="5245"/>
                    </a:cubicBezTo>
                    <a:cubicBezTo>
                      <a:pt x="113173" y="5940"/>
                      <a:pt x="156584" y="9826"/>
                      <a:pt x="200059" y="13080"/>
                    </a:cubicBezTo>
                    <a:cubicBezTo>
                      <a:pt x="203313" y="13333"/>
                      <a:pt x="206472" y="14913"/>
                      <a:pt x="209663" y="15861"/>
                    </a:cubicBezTo>
                    <a:cubicBezTo>
                      <a:pt x="196931" y="18388"/>
                      <a:pt x="183850" y="16714"/>
                      <a:pt x="171655" y="14818"/>
                    </a:cubicBezTo>
                    <a:cubicBezTo>
                      <a:pt x="154973" y="12227"/>
                      <a:pt x="138101" y="12006"/>
                      <a:pt x="121640" y="11343"/>
                    </a:cubicBezTo>
                    <a:cubicBezTo>
                      <a:pt x="84769" y="9858"/>
                      <a:pt x="48151" y="4360"/>
                      <a:pt x="11185" y="5213"/>
                    </a:cubicBezTo>
                    <a:cubicBezTo>
                      <a:pt x="4708" y="5371"/>
                      <a:pt x="-31" y="4581"/>
                      <a:pt x="0" y="13112"/>
                    </a:cubicBezTo>
                    <a:cubicBezTo>
                      <a:pt x="0" y="9099"/>
                      <a:pt x="0" y="5087"/>
                      <a:pt x="0" y="1074"/>
                    </a:cubicBezTo>
                    <a:cubicBezTo>
                      <a:pt x="853" y="758"/>
                      <a:pt x="1738" y="379"/>
                      <a:pt x="2623" y="0"/>
                    </a:cubicBezTo>
                    <a:close/>
                  </a:path>
                </a:pathLst>
              </a:custGeom>
              <a:solidFill>
                <a:srgbClr val="F05128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0CA6A2C-D537-43C1-B264-15B425794FE7}"/>
                  </a:ext>
                </a:extLst>
              </p:cNvPr>
              <p:cNvSpPr/>
              <p:nvPr/>
            </p:nvSpPr>
            <p:spPr>
              <a:xfrm>
                <a:off x="4482189" y="3276209"/>
                <a:ext cx="12526" cy="66002"/>
              </a:xfrm>
              <a:custGeom>
                <a:avLst/>
                <a:gdLst>
                  <a:gd name="connsiteX0" fmla="*/ 7380 w 9043"/>
                  <a:gd name="connsiteY0" fmla="*/ 0 h 47651"/>
                  <a:gd name="connsiteX1" fmla="*/ 4726 w 9043"/>
                  <a:gd name="connsiteY1" fmla="*/ 30805 h 47651"/>
                  <a:gd name="connsiteX2" fmla="*/ 3336 w 9043"/>
                  <a:gd name="connsiteY2" fmla="*/ 46981 h 47651"/>
                  <a:gd name="connsiteX3" fmla="*/ 335 w 9043"/>
                  <a:gd name="connsiteY3" fmla="*/ 43538 h 47651"/>
                  <a:gd name="connsiteX4" fmla="*/ 7380 w 9043"/>
                  <a:gd name="connsiteY4" fmla="*/ 0 h 47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43" h="47651">
                    <a:moveTo>
                      <a:pt x="7380" y="0"/>
                    </a:moveTo>
                    <a:cubicBezTo>
                      <a:pt x="11677" y="10679"/>
                      <a:pt x="6496" y="20663"/>
                      <a:pt x="4726" y="30805"/>
                    </a:cubicBezTo>
                    <a:cubicBezTo>
                      <a:pt x="3779" y="36239"/>
                      <a:pt x="2768" y="41484"/>
                      <a:pt x="3336" y="46981"/>
                    </a:cubicBezTo>
                    <a:cubicBezTo>
                      <a:pt x="-1561" y="49288"/>
                      <a:pt x="398" y="45023"/>
                      <a:pt x="335" y="43538"/>
                    </a:cubicBezTo>
                    <a:cubicBezTo>
                      <a:pt x="-297" y="28562"/>
                      <a:pt x="5074" y="14502"/>
                      <a:pt x="7380" y="0"/>
                    </a:cubicBezTo>
                    <a:close/>
                  </a:path>
                </a:pathLst>
              </a:custGeom>
              <a:solidFill>
                <a:srgbClr val="F051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9DB9909-FAB7-4B00-BE19-2DA797C637DB}"/>
                  </a:ext>
                </a:extLst>
              </p:cNvPr>
              <p:cNvSpPr/>
              <p:nvPr/>
            </p:nvSpPr>
            <p:spPr>
              <a:xfrm>
                <a:off x="3768533" y="3097814"/>
                <a:ext cx="33215" cy="3576"/>
              </a:xfrm>
              <a:custGeom>
                <a:avLst/>
                <a:gdLst>
                  <a:gd name="connsiteX0" fmla="*/ 23980 w 23980"/>
                  <a:gd name="connsiteY0" fmla="*/ 2098 h 2582"/>
                  <a:gd name="connsiteX1" fmla="*/ 0 w 23980"/>
                  <a:gd name="connsiteY1" fmla="*/ 203 h 2582"/>
                  <a:gd name="connsiteX2" fmla="*/ 23980 w 23980"/>
                  <a:gd name="connsiteY2" fmla="*/ 2098 h 2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980" h="2582">
                    <a:moveTo>
                      <a:pt x="23980" y="2098"/>
                    </a:moveTo>
                    <a:cubicBezTo>
                      <a:pt x="15987" y="1593"/>
                      <a:pt x="7709" y="4468"/>
                      <a:pt x="0" y="203"/>
                    </a:cubicBezTo>
                    <a:cubicBezTo>
                      <a:pt x="8057" y="171"/>
                      <a:pt x="16208" y="-872"/>
                      <a:pt x="23980" y="2098"/>
                    </a:cubicBezTo>
                    <a:close/>
                  </a:path>
                </a:pathLst>
              </a:custGeom>
              <a:solidFill>
                <a:srgbClr val="F157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ADD58FB-8EFC-475D-B73B-FFE4EAF47F88}"/>
                  </a:ext>
                </a:extLst>
              </p:cNvPr>
              <p:cNvSpPr/>
              <p:nvPr/>
            </p:nvSpPr>
            <p:spPr>
              <a:xfrm>
                <a:off x="3835139" y="3101450"/>
                <a:ext cx="19212" cy="3283"/>
              </a:xfrm>
              <a:custGeom>
                <a:avLst/>
                <a:gdLst>
                  <a:gd name="connsiteX0" fmla="*/ 13870 w 13870"/>
                  <a:gd name="connsiteY0" fmla="*/ 2001 h 2370"/>
                  <a:gd name="connsiteX1" fmla="*/ 0 w 13870"/>
                  <a:gd name="connsiteY1" fmla="*/ 200 h 2370"/>
                  <a:gd name="connsiteX2" fmla="*/ 13870 w 13870"/>
                  <a:gd name="connsiteY2" fmla="*/ 2001 h 2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70" h="2370">
                    <a:moveTo>
                      <a:pt x="13870" y="2001"/>
                    </a:moveTo>
                    <a:cubicBezTo>
                      <a:pt x="9194" y="1748"/>
                      <a:pt x="4234" y="3834"/>
                      <a:pt x="0" y="200"/>
                    </a:cubicBezTo>
                    <a:cubicBezTo>
                      <a:pt x="4708" y="-84"/>
                      <a:pt x="9478" y="-432"/>
                      <a:pt x="13870" y="2001"/>
                    </a:cubicBezTo>
                    <a:close/>
                  </a:path>
                </a:pathLst>
              </a:custGeom>
              <a:solidFill>
                <a:srgbClr val="F157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6B626C7-BC09-474C-B4E3-35F50C6C3B7E}"/>
                  </a:ext>
                </a:extLst>
              </p:cNvPr>
              <p:cNvSpPr/>
              <p:nvPr/>
            </p:nvSpPr>
            <p:spPr>
              <a:xfrm>
                <a:off x="3717593" y="3360617"/>
                <a:ext cx="1224011" cy="782350"/>
              </a:xfrm>
              <a:custGeom>
                <a:avLst/>
                <a:gdLst>
                  <a:gd name="connsiteX0" fmla="*/ 7393 w 883684"/>
                  <a:gd name="connsiteY0" fmla="*/ 243950 h 564824"/>
                  <a:gd name="connsiteX1" fmla="*/ 22748 w 883684"/>
                  <a:gd name="connsiteY1" fmla="*/ 245657 h 564824"/>
                  <a:gd name="connsiteX2" fmla="*/ 39462 w 883684"/>
                  <a:gd name="connsiteY2" fmla="*/ 246668 h 564824"/>
                  <a:gd name="connsiteX3" fmla="*/ 62463 w 883684"/>
                  <a:gd name="connsiteY3" fmla="*/ 248153 h 564824"/>
                  <a:gd name="connsiteX4" fmla="*/ 81483 w 883684"/>
                  <a:gd name="connsiteY4" fmla="*/ 249100 h 564824"/>
                  <a:gd name="connsiteX5" fmla="*/ 174625 w 883684"/>
                  <a:gd name="connsiteY5" fmla="*/ 254787 h 564824"/>
                  <a:gd name="connsiteX6" fmla="*/ 212159 w 883684"/>
                  <a:gd name="connsiteY6" fmla="*/ 259274 h 564824"/>
                  <a:gd name="connsiteX7" fmla="*/ 414840 w 883684"/>
                  <a:gd name="connsiteY7" fmla="*/ 312764 h 564824"/>
                  <a:gd name="connsiteX8" fmla="*/ 506623 w 883684"/>
                  <a:gd name="connsiteY8" fmla="*/ 347898 h 564824"/>
                  <a:gd name="connsiteX9" fmla="*/ 527665 w 883684"/>
                  <a:gd name="connsiteY9" fmla="*/ 393394 h 564824"/>
                  <a:gd name="connsiteX10" fmla="*/ 549655 w 883684"/>
                  <a:gd name="connsiteY10" fmla="*/ 438764 h 564824"/>
                  <a:gd name="connsiteX11" fmla="*/ 564757 w 883684"/>
                  <a:gd name="connsiteY11" fmla="*/ 445178 h 564824"/>
                  <a:gd name="connsiteX12" fmla="*/ 643523 w 883684"/>
                  <a:gd name="connsiteY12" fmla="*/ 468274 h 564824"/>
                  <a:gd name="connsiteX13" fmla="*/ 870090 w 883684"/>
                  <a:gd name="connsiteY13" fmla="*/ 561447 h 564824"/>
                  <a:gd name="connsiteX14" fmla="*/ 881685 w 883684"/>
                  <a:gd name="connsiteY14" fmla="*/ 563627 h 564824"/>
                  <a:gd name="connsiteX15" fmla="*/ 881243 w 883684"/>
                  <a:gd name="connsiteY15" fmla="*/ 545460 h 564824"/>
                  <a:gd name="connsiteX16" fmla="*/ 831734 w 883684"/>
                  <a:gd name="connsiteY16" fmla="*/ 363474 h 564824"/>
                  <a:gd name="connsiteX17" fmla="*/ 824941 w 883684"/>
                  <a:gd name="connsiteY17" fmla="*/ 349035 h 564824"/>
                  <a:gd name="connsiteX18" fmla="*/ 795937 w 883684"/>
                  <a:gd name="connsiteY18" fmla="*/ 325528 h 564824"/>
                  <a:gd name="connsiteX19" fmla="*/ 565137 w 883684"/>
                  <a:gd name="connsiteY19" fmla="*/ 211787 h 564824"/>
                  <a:gd name="connsiteX20" fmla="*/ 494806 w 883684"/>
                  <a:gd name="connsiteY20" fmla="*/ 158866 h 564824"/>
                  <a:gd name="connsiteX21" fmla="*/ 426214 w 883684"/>
                  <a:gd name="connsiteY21" fmla="*/ 97761 h 564824"/>
                  <a:gd name="connsiteX22" fmla="*/ 351524 w 883684"/>
                  <a:gd name="connsiteY22" fmla="*/ 70748 h 564824"/>
                  <a:gd name="connsiteX23" fmla="*/ 33333 w 883684"/>
                  <a:gd name="connsiteY23" fmla="*/ 2029 h 564824"/>
                  <a:gd name="connsiteX24" fmla="*/ 15071 w 883684"/>
                  <a:gd name="connsiteY24" fmla="*/ 670 h 564824"/>
                  <a:gd name="connsiteX25" fmla="*/ 0 w 883684"/>
                  <a:gd name="connsiteY25" fmla="*/ 247457 h 564824"/>
                  <a:gd name="connsiteX26" fmla="*/ 7393 w 883684"/>
                  <a:gd name="connsiteY26" fmla="*/ 243950 h 56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83684" h="564824">
                    <a:moveTo>
                      <a:pt x="7393" y="243950"/>
                    </a:moveTo>
                    <a:cubicBezTo>
                      <a:pt x="12575" y="243793"/>
                      <a:pt x="17756" y="243919"/>
                      <a:pt x="22748" y="245657"/>
                    </a:cubicBezTo>
                    <a:cubicBezTo>
                      <a:pt x="28277" y="246794"/>
                      <a:pt x="33901" y="246257"/>
                      <a:pt x="39462" y="246668"/>
                    </a:cubicBezTo>
                    <a:cubicBezTo>
                      <a:pt x="47140" y="246794"/>
                      <a:pt x="54943" y="245499"/>
                      <a:pt x="62463" y="248153"/>
                    </a:cubicBezTo>
                    <a:cubicBezTo>
                      <a:pt x="68750" y="249385"/>
                      <a:pt x="75133" y="248816"/>
                      <a:pt x="81483" y="249100"/>
                    </a:cubicBezTo>
                    <a:cubicBezTo>
                      <a:pt x="112541" y="250743"/>
                      <a:pt x="143567" y="253050"/>
                      <a:pt x="174625" y="254787"/>
                    </a:cubicBezTo>
                    <a:cubicBezTo>
                      <a:pt x="187073" y="255483"/>
                      <a:pt x="199743" y="256146"/>
                      <a:pt x="212159" y="259274"/>
                    </a:cubicBezTo>
                    <a:cubicBezTo>
                      <a:pt x="279899" y="276461"/>
                      <a:pt x="348017" y="292196"/>
                      <a:pt x="414840" y="312764"/>
                    </a:cubicBezTo>
                    <a:cubicBezTo>
                      <a:pt x="446182" y="322400"/>
                      <a:pt x="477967" y="331089"/>
                      <a:pt x="506623" y="347898"/>
                    </a:cubicBezTo>
                    <a:cubicBezTo>
                      <a:pt x="527823" y="360346"/>
                      <a:pt x="532468" y="370393"/>
                      <a:pt x="527665" y="393394"/>
                    </a:cubicBezTo>
                    <a:cubicBezTo>
                      <a:pt x="522389" y="418701"/>
                      <a:pt x="526528" y="427200"/>
                      <a:pt x="549655" y="438764"/>
                    </a:cubicBezTo>
                    <a:cubicBezTo>
                      <a:pt x="554552" y="441229"/>
                      <a:pt x="559576" y="443409"/>
                      <a:pt x="564757" y="445178"/>
                    </a:cubicBezTo>
                    <a:cubicBezTo>
                      <a:pt x="590665" y="453993"/>
                      <a:pt x="617173" y="460880"/>
                      <a:pt x="643523" y="468274"/>
                    </a:cubicBezTo>
                    <a:cubicBezTo>
                      <a:pt x="722732" y="490422"/>
                      <a:pt x="801750" y="512917"/>
                      <a:pt x="870090" y="561447"/>
                    </a:cubicBezTo>
                    <a:cubicBezTo>
                      <a:pt x="873376" y="563785"/>
                      <a:pt x="877167" y="566407"/>
                      <a:pt x="881685" y="563627"/>
                    </a:cubicBezTo>
                    <a:cubicBezTo>
                      <a:pt x="885508" y="557466"/>
                      <a:pt x="882981" y="551431"/>
                      <a:pt x="881243" y="545460"/>
                    </a:cubicBezTo>
                    <a:cubicBezTo>
                      <a:pt x="863739" y="485082"/>
                      <a:pt x="847089" y="424452"/>
                      <a:pt x="831734" y="363474"/>
                    </a:cubicBezTo>
                    <a:cubicBezTo>
                      <a:pt x="830438" y="358292"/>
                      <a:pt x="829870" y="352605"/>
                      <a:pt x="824941" y="349035"/>
                    </a:cubicBezTo>
                    <a:cubicBezTo>
                      <a:pt x="814957" y="341579"/>
                      <a:pt x="805731" y="333206"/>
                      <a:pt x="795937" y="325528"/>
                    </a:cubicBezTo>
                    <a:cubicBezTo>
                      <a:pt x="726965" y="271406"/>
                      <a:pt x="648073" y="237221"/>
                      <a:pt x="565137" y="211787"/>
                    </a:cubicBezTo>
                    <a:cubicBezTo>
                      <a:pt x="534648" y="202435"/>
                      <a:pt x="510572" y="187427"/>
                      <a:pt x="494806" y="158866"/>
                    </a:cubicBezTo>
                    <a:cubicBezTo>
                      <a:pt x="479325" y="130778"/>
                      <a:pt x="455439" y="111252"/>
                      <a:pt x="426214" y="97761"/>
                    </a:cubicBezTo>
                    <a:cubicBezTo>
                      <a:pt x="402044" y="86577"/>
                      <a:pt x="376989" y="77983"/>
                      <a:pt x="351524" y="70748"/>
                    </a:cubicBezTo>
                    <a:cubicBezTo>
                      <a:pt x="246945" y="41049"/>
                      <a:pt x="140092" y="21713"/>
                      <a:pt x="33333" y="2029"/>
                    </a:cubicBezTo>
                    <a:cubicBezTo>
                      <a:pt x="27330" y="923"/>
                      <a:pt x="21263" y="-1036"/>
                      <a:pt x="15071" y="670"/>
                    </a:cubicBezTo>
                    <a:cubicBezTo>
                      <a:pt x="10363" y="81016"/>
                      <a:pt x="5213" y="165311"/>
                      <a:pt x="0" y="247457"/>
                    </a:cubicBezTo>
                    <a:cubicBezTo>
                      <a:pt x="916" y="245467"/>
                      <a:pt x="2938" y="244077"/>
                      <a:pt x="7393" y="243950"/>
                    </a:cubicBezTo>
                    <a:close/>
                  </a:path>
                </a:pathLst>
              </a:custGeom>
              <a:solidFill>
                <a:schemeClr val="bg1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6337D06-CC37-48EA-A6A7-23552D7BDEF2}"/>
                  </a:ext>
                </a:extLst>
              </p:cNvPr>
              <p:cNvSpPr/>
              <p:nvPr/>
            </p:nvSpPr>
            <p:spPr>
              <a:xfrm>
                <a:off x="3738030" y="3300716"/>
                <a:ext cx="3982" cy="61005"/>
              </a:xfrm>
              <a:custGeom>
                <a:avLst/>
                <a:gdLst>
                  <a:gd name="connsiteX0" fmla="*/ 2875 w 2875"/>
                  <a:gd name="connsiteY0" fmla="*/ 0 h 44043"/>
                  <a:gd name="connsiteX1" fmla="*/ 0 w 2875"/>
                  <a:gd name="connsiteY1" fmla="*/ 44043 h 44043"/>
                  <a:gd name="connsiteX2" fmla="*/ 347 w 2875"/>
                  <a:gd name="connsiteY2" fmla="*/ 43948 h 44043"/>
                  <a:gd name="connsiteX3" fmla="*/ 2875 w 2875"/>
                  <a:gd name="connsiteY3" fmla="*/ 0 h 4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75" h="44043">
                    <a:moveTo>
                      <a:pt x="2875" y="0"/>
                    </a:moveTo>
                    <a:lnTo>
                      <a:pt x="0" y="44043"/>
                    </a:lnTo>
                    <a:cubicBezTo>
                      <a:pt x="126" y="44012"/>
                      <a:pt x="221" y="43980"/>
                      <a:pt x="347" y="43948"/>
                    </a:cubicBezTo>
                    <a:cubicBezTo>
                      <a:pt x="1201" y="29130"/>
                      <a:pt x="2022" y="14470"/>
                      <a:pt x="28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4D6B234-829A-4E2B-988F-01E67D1E2E80}"/>
                  </a:ext>
                </a:extLst>
              </p:cNvPr>
              <p:cNvSpPr/>
              <p:nvPr/>
            </p:nvSpPr>
            <p:spPr>
              <a:xfrm>
                <a:off x="4428211" y="4516093"/>
                <a:ext cx="582524" cy="285989"/>
              </a:xfrm>
              <a:custGeom>
                <a:avLst/>
                <a:gdLst>
                  <a:gd name="connsiteX0" fmla="*/ 216804 w 420558"/>
                  <a:gd name="connsiteY0" fmla="*/ 72573 h 206472"/>
                  <a:gd name="connsiteX1" fmla="*/ 58356 w 420558"/>
                  <a:gd name="connsiteY1" fmla="*/ 25371 h 206472"/>
                  <a:gd name="connsiteX2" fmla="*/ 7994 w 420558"/>
                  <a:gd name="connsiteY2" fmla="*/ 5592 h 206472"/>
                  <a:gd name="connsiteX3" fmla="*/ 0 w 420558"/>
                  <a:gd name="connsiteY3" fmla="*/ 0 h 206472"/>
                  <a:gd name="connsiteX4" fmla="*/ 23759 w 420558"/>
                  <a:gd name="connsiteY4" fmla="*/ 15861 h 206472"/>
                  <a:gd name="connsiteX5" fmla="*/ 128496 w 420558"/>
                  <a:gd name="connsiteY5" fmla="*/ 47455 h 206472"/>
                  <a:gd name="connsiteX6" fmla="*/ 300056 w 420558"/>
                  <a:gd name="connsiteY6" fmla="*/ 111972 h 206472"/>
                  <a:gd name="connsiteX7" fmla="*/ 420559 w 420558"/>
                  <a:gd name="connsiteY7" fmla="*/ 206472 h 206472"/>
                  <a:gd name="connsiteX8" fmla="*/ 405646 w 420558"/>
                  <a:gd name="connsiteY8" fmla="*/ 190896 h 206472"/>
                  <a:gd name="connsiteX9" fmla="*/ 216804 w 420558"/>
                  <a:gd name="connsiteY9" fmla="*/ 72573 h 20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0558" h="206472">
                    <a:moveTo>
                      <a:pt x="216804" y="72573"/>
                    </a:moveTo>
                    <a:cubicBezTo>
                      <a:pt x="164735" y="54375"/>
                      <a:pt x="111625" y="39525"/>
                      <a:pt x="58356" y="25371"/>
                    </a:cubicBezTo>
                    <a:cubicBezTo>
                      <a:pt x="40789" y="20695"/>
                      <a:pt x="23759" y="14786"/>
                      <a:pt x="7994" y="5592"/>
                    </a:cubicBezTo>
                    <a:cubicBezTo>
                      <a:pt x="4802" y="3728"/>
                      <a:pt x="2180" y="1896"/>
                      <a:pt x="0" y="0"/>
                    </a:cubicBezTo>
                    <a:cubicBezTo>
                      <a:pt x="3475" y="6098"/>
                      <a:pt x="10869" y="10395"/>
                      <a:pt x="23759" y="15861"/>
                    </a:cubicBezTo>
                    <a:cubicBezTo>
                      <a:pt x="57471" y="30173"/>
                      <a:pt x="93521" y="37061"/>
                      <a:pt x="128496" y="47455"/>
                    </a:cubicBezTo>
                    <a:cubicBezTo>
                      <a:pt x="187199" y="64959"/>
                      <a:pt x="246029" y="81894"/>
                      <a:pt x="300056" y="111972"/>
                    </a:cubicBezTo>
                    <a:cubicBezTo>
                      <a:pt x="345837" y="137469"/>
                      <a:pt x="385331" y="169633"/>
                      <a:pt x="420559" y="206472"/>
                    </a:cubicBezTo>
                    <a:cubicBezTo>
                      <a:pt x="415661" y="201196"/>
                      <a:pt x="410733" y="195983"/>
                      <a:pt x="405646" y="190896"/>
                    </a:cubicBezTo>
                    <a:cubicBezTo>
                      <a:pt x="351840" y="137216"/>
                      <a:pt x="288587" y="97691"/>
                      <a:pt x="216804" y="72573"/>
                    </a:cubicBezTo>
                    <a:close/>
                  </a:path>
                </a:pathLst>
              </a:custGeom>
              <a:solidFill>
                <a:srgbClr val="1B6681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969AC79-47FA-4FD7-B9C0-F91AF76B896D}"/>
                  </a:ext>
                </a:extLst>
              </p:cNvPr>
              <p:cNvSpPr/>
              <p:nvPr/>
            </p:nvSpPr>
            <p:spPr>
              <a:xfrm>
                <a:off x="3792558" y="3711210"/>
                <a:ext cx="9584" cy="1125"/>
              </a:xfrm>
              <a:custGeom>
                <a:avLst/>
                <a:gdLst>
                  <a:gd name="connsiteX0" fmla="*/ 6919 w 6919"/>
                  <a:gd name="connsiteY0" fmla="*/ 537 h 812"/>
                  <a:gd name="connsiteX1" fmla="*/ 0 w 6919"/>
                  <a:gd name="connsiteY1" fmla="*/ 0 h 812"/>
                  <a:gd name="connsiteX2" fmla="*/ 6919 w 6919"/>
                  <a:gd name="connsiteY2" fmla="*/ 537 h 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9" h="812">
                    <a:moveTo>
                      <a:pt x="6919" y="537"/>
                    </a:moveTo>
                    <a:cubicBezTo>
                      <a:pt x="4518" y="411"/>
                      <a:pt x="2212" y="221"/>
                      <a:pt x="0" y="0"/>
                    </a:cubicBezTo>
                    <a:cubicBezTo>
                      <a:pt x="1706" y="727"/>
                      <a:pt x="4202" y="1106"/>
                      <a:pt x="6919" y="537"/>
                    </a:cubicBezTo>
                    <a:close/>
                  </a:path>
                </a:pathLst>
              </a:custGeom>
              <a:solidFill>
                <a:srgbClr val="F157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7B23580-3D6A-492A-A635-150D9D85BE4B}"/>
                  </a:ext>
                </a:extLst>
              </p:cNvPr>
              <p:cNvSpPr/>
              <p:nvPr/>
            </p:nvSpPr>
            <p:spPr>
              <a:xfrm>
                <a:off x="3704502" y="3692127"/>
                <a:ext cx="1439092" cy="1046519"/>
              </a:xfrm>
              <a:custGeom>
                <a:avLst/>
                <a:gdLst>
                  <a:gd name="connsiteX0" fmla="*/ 10016 w 1038963"/>
                  <a:gd name="connsiteY0" fmla="*/ 156366 h 754803"/>
                  <a:gd name="connsiteX1" fmla="*/ 74343 w 1038963"/>
                  <a:gd name="connsiteY1" fmla="*/ 167550 h 754803"/>
                  <a:gd name="connsiteX2" fmla="*/ 243659 w 1038963"/>
                  <a:gd name="connsiteY2" fmla="*/ 202620 h 754803"/>
                  <a:gd name="connsiteX3" fmla="*/ 405804 w 1038963"/>
                  <a:gd name="connsiteY3" fmla="*/ 250076 h 754803"/>
                  <a:gd name="connsiteX4" fmla="*/ 479767 w 1038963"/>
                  <a:gd name="connsiteY4" fmla="*/ 310296 h 754803"/>
                  <a:gd name="connsiteX5" fmla="*/ 558691 w 1038963"/>
                  <a:gd name="connsiteY5" fmla="*/ 370041 h 754803"/>
                  <a:gd name="connsiteX6" fmla="*/ 737170 w 1038963"/>
                  <a:gd name="connsiteY6" fmla="*/ 448776 h 754803"/>
                  <a:gd name="connsiteX7" fmla="*/ 836757 w 1038963"/>
                  <a:gd name="connsiteY7" fmla="*/ 525993 h 754803"/>
                  <a:gd name="connsiteX8" fmla="*/ 941936 w 1038963"/>
                  <a:gd name="connsiteY8" fmla="*/ 634869 h 754803"/>
                  <a:gd name="connsiteX9" fmla="*/ 1038964 w 1038963"/>
                  <a:gd name="connsiteY9" fmla="*/ 754803 h 754803"/>
                  <a:gd name="connsiteX10" fmla="*/ 1035710 w 1038963"/>
                  <a:gd name="connsiteY10" fmla="*/ 745356 h 754803"/>
                  <a:gd name="connsiteX11" fmla="*/ 905887 w 1038963"/>
                  <a:gd name="connsiteY11" fmla="*/ 360152 h 754803"/>
                  <a:gd name="connsiteX12" fmla="*/ 892333 w 1038963"/>
                  <a:gd name="connsiteY12" fmla="*/ 321354 h 754803"/>
                  <a:gd name="connsiteX13" fmla="*/ 860643 w 1038963"/>
                  <a:gd name="connsiteY13" fmla="*/ 300786 h 754803"/>
                  <a:gd name="connsiteX14" fmla="*/ 676445 w 1038963"/>
                  <a:gd name="connsiteY14" fmla="*/ 227454 h 754803"/>
                  <a:gd name="connsiteX15" fmla="*/ 565768 w 1038963"/>
                  <a:gd name="connsiteY15" fmla="*/ 193869 h 754803"/>
                  <a:gd name="connsiteX16" fmla="*/ 543557 w 1038963"/>
                  <a:gd name="connsiteY16" fmla="*/ 149225 h 754803"/>
                  <a:gd name="connsiteX17" fmla="*/ 527002 w 1038963"/>
                  <a:gd name="connsiteY17" fmla="*/ 106193 h 754803"/>
                  <a:gd name="connsiteX18" fmla="*/ 486529 w 1038963"/>
                  <a:gd name="connsiteY18" fmla="*/ 86035 h 754803"/>
                  <a:gd name="connsiteX19" fmla="*/ 273769 w 1038963"/>
                  <a:gd name="connsiteY19" fmla="*/ 24742 h 754803"/>
                  <a:gd name="connsiteX20" fmla="*/ 94089 w 1038963"/>
                  <a:gd name="connsiteY20" fmla="*/ 3036 h 754803"/>
                  <a:gd name="connsiteX21" fmla="*/ 70425 w 1038963"/>
                  <a:gd name="connsiteY21" fmla="*/ 3984 h 754803"/>
                  <a:gd name="connsiteX22" fmla="*/ 63506 w 1038963"/>
                  <a:gd name="connsiteY22" fmla="*/ 3447 h 754803"/>
                  <a:gd name="connsiteX23" fmla="*/ 70425 w 1038963"/>
                  <a:gd name="connsiteY23" fmla="*/ 3984 h 754803"/>
                  <a:gd name="connsiteX24" fmla="*/ 74911 w 1038963"/>
                  <a:gd name="connsiteY24" fmla="*/ 2183 h 754803"/>
                  <a:gd name="connsiteX25" fmla="*/ 51120 w 1038963"/>
                  <a:gd name="connsiteY25" fmla="*/ 445 h 754803"/>
                  <a:gd name="connsiteX26" fmla="*/ 21232 w 1038963"/>
                  <a:gd name="connsiteY26" fmla="*/ 3 h 754803"/>
                  <a:gd name="connsiteX27" fmla="*/ 9257 w 1038963"/>
                  <a:gd name="connsiteY27" fmla="*/ 11314 h 754803"/>
                  <a:gd name="connsiteX28" fmla="*/ 32 w 1038963"/>
                  <a:gd name="connsiteY28" fmla="*/ 148941 h 754803"/>
                  <a:gd name="connsiteX29" fmla="*/ 0 w 1038963"/>
                  <a:gd name="connsiteY29" fmla="*/ 149288 h 754803"/>
                  <a:gd name="connsiteX30" fmla="*/ 10016 w 1038963"/>
                  <a:gd name="connsiteY30" fmla="*/ 156366 h 754803"/>
                  <a:gd name="connsiteX0" fmla="*/ 10016 w 1038964"/>
                  <a:gd name="connsiteY0" fmla="*/ 156784 h 755221"/>
                  <a:gd name="connsiteX1" fmla="*/ 74343 w 1038964"/>
                  <a:gd name="connsiteY1" fmla="*/ 167968 h 755221"/>
                  <a:gd name="connsiteX2" fmla="*/ 243659 w 1038964"/>
                  <a:gd name="connsiteY2" fmla="*/ 203038 h 755221"/>
                  <a:gd name="connsiteX3" fmla="*/ 405804 w 1038964"/>
                  <a:gd name="connsiteY3" fmla="*/ 250494 h 755221"/>
                  <a:gd name="connsiteX4" fmla="*/ 479767 w 1038964"/>
                  <a:gd name="connsiteY4" fmla="*/ 310714 h 755221"/>
                  <a:gd name="connsiteX5" fmla="*/ 558691 w 1038964"/>
                  <a:gd name="connsiteY5" fmla="*/ 370459 h 755221"/>
                  <a:gd name="connsiteX6" fmla="*/ 737170 w 1038964"/>
                  <a:gd name="connsiteY6" fmla="*/ 449194 h 755221"/>
                  <a:gd name="connsiteX7" fmla="*/ 836757 w 1038964"/>
                  <a:gd name="connsiteY7" fmla="*/ 526411 h 755221"/>
                  <a:gd name="connsiteX8" fmla="*/ 941936 w 1038964"/>
                  <a:gd name="connsiteY8" fmla="*/ 635287 h 755221"/>
                  <a:gd name="connsiteX9" fmla="*/ 1038964 w 1038964"/>
                  <a:gd name="connsiteY9" fmla="*/ 755221 h 755221"/>
                  <a:gd name="connsiteX10" fmla="*/ 1035710 w 1038964"/>
                  <a:gd name="connsiteY10" fmla="*/ 745774 h 755221"/>
                  <a:gd name="connsiteX11" fmla="*/ 905887 w 1038964"/>
                  <a:gd name="connsiteY11" fmla="*/ 360570 h 755221"/>
                  <a:gd name="connsiteX12" fmla="*/ 892333 w 1038964"/>
                  <a:gd name="connsiteY12" fmla="*/ 321772 h 755221"/>
                  <a:gd name="connsiteX13" fmla="*/ 860643 w 1038964"/>
                  <a:gd name="connsiteY13" fmla="*/ 301204 h 755221"/>
                  <a:gd name="connsiteX14" fmla="*/ 676445 w 1038964"/>
                  <a:gd name="connsiteY14" fmla="*/ 227872 h 755221"/>
                  <a:gd name="connsiteX15" fmla="*/ 565768 w 1038964"/>
                  <a:gd name="connsiteY15" fmla="*/ 194287 h 755221"/>
                  <a:gd name="connsiteX16" fmla="*/ 543557 w 1038964"/>
                  <a:gd name="connsiteY16" fmla="*/ 149643 h 755221"/>
                  <a:gd name="connsiteX17" fmla="*/ 527002 w 1038964"/>
                  <a:gd name="connsiteY17" fmla="*/ 106611 h 755221"/>
                  <a:gd name="connsiteX18" fmla="*/ 486529 w 1038964"/>
                  <a:gd name="connsiteY18" fmla="*/ 86453 h 755221"/>
                  <a:gd name="connsiteX19" fmla="*/ 273769 w 1038964"/>
                  <a:gd name="connsiteY19" fmla="*/ 25160 h 755221"/>
                  <a:gd name="connsiteX20" fmla="*/ 94089 w 1038964"/>
                  <a:gd name="connsiteY20" fmla="*/ 3454 h 755221"/>
                  <a:gd name="connsiteX21" fmla="*/ 70425 w 1038964"/>
                  <a:gd name="connsiteY21" fmla="*/ 4402 h 755221"/>
                  <a:gd name="connsiteX22" fmla="*/ 63506 w 1038964"/>
                  <a:gd name="connsiteY22" fmla="*/ 3865 h 755221"/>
                  <a:gd name="connsiteX23" fmla="*/ 70425 w 1038964"/>
                  <a:gd name="connsiteY23" fmla="*/ 4402 h 755221"/>
                  <a:gd name="connsiteX24" fmla="*/ 74911 w 1038964"/>
                  <a:gd name="connsiteY24" fmla="*/ 2601 h 755221"/>
                  <a:gd name="connsiteX25" fmla="*/ 21232 w 1038964"/>
                  <a:gd name="connsiteY25" fmla="*/ 421 h 755221"/>
                  <a:gd name="connsiteX26" fmla="*/ 9257 w 1038964"/>
                  <a:gd name="connsiteY26" fmla="*/ 11732 h 755221"/>
                  <a:gd name="connsiteX27" fmla="*/ 32 w 1038964"/>
                  <a:gd name="connsiteY27" fmla="*/ 149359 h 755221"/>
                  <a:gd name="connsiteX28" fmla="*/ 0 w 1038964"/>
                  <a:gd name="connsiteY28" fmla="*/ 149706 h 755221"/>
                  <a:gd name="connsiteX29" fmla="*/ 10016 w 1038964"/>
                  <a:gd name="connsiteY29" fmla="*/ 156784 h 755221"/>
                  <a:gd name="connsiteX0" fmla="*/ 10016 w 1038964"/>
                  <a:gd name="connsiteY0" fmla="*/ 156568 h 755005"/>
                  <a:gd name="connsiteX1" fmla="*/ 74343 w 1038964"/>
                  <a:gd name="connsiteY1" fmla="*/ 167752 h 755005"/>
                  <a:gd name="connsiteX2" fmla="*/ 243659 w 1038964"/>
                  <a:gd name="connsiteY2" fmla="*/ 202822 h 755005"/>
                  <a:gd name="connsiteX3" fmla="*/ 405804 w 1038964"/>
                  <a:gd name="connsiteY3" fmla="*/ 250278 h 755005"/>
                  <a:gd name="connsiteX4" fmla="*/ 479767 w 1038964"/>
                  <a:gd name="connsiteY4" fmla="*/ 310498 h 755005"/>
                  <a:gd name="connsiteX5" fmla="*/ 558691 w 1038964"/>
                  <a:gd name="connsiteY5" fmla="*/ 370243 h 755005"/>
                  <a:gd name="connsiteX6" fmla="*/ 737170 w 1038964"/>
                  <a:gd name="connsiteY6" fmla="*/ 448978 h 755005"/>
                  <a:gd name="connsiteX7" fmla="*/ 836757 w 1038964"/>
                  <a:gd name="connsiteY7" fmla="*/ 526195 h 755005"/>
                  <a:gd name="connsiteX8" fmla="*/ 941936 w 1038964"/>
                  <a:gd name="connsiteY8" fmla="*/ 635071 h 755005"/>
                  <a:gd name="connsiteX9" fmla="*/ 1038964 w 1038964"/>
                  <a:gd name="connsiteY9" fmla="*/ 755005 h 755005"/>
                  <a:gd name="connsiteX10" fmla="*/ 1035710 w 1038964"/>
                  <a:gd name="connsiteY10" fmla="*/ 745558 h 755005"/>
                  <a:gd name="connsiteX11" fmla="*/ 905887 w 1038964"/>
                  <a:gd name="connsiteY11" fmla="*/ 360354 h 755005"/>
                  <a:gd name="connsiteX12" fmla="*/ 892333 w 1038964"/>
                  <a:gd name="connsiteY12" fmla="*/ 321556 h 755005"/>
                  <a:gd name="connsiteX13" fmla="*/ 860643 w 1038964"/>
                  <a:gd name="connsiteY13" fmla="*/ 300988 h 755005"/>
                  <a:gd name="connsiteX14" fmla="*/ 676445 w 1038964"/>
                  <a:gd name="connsiteY14" fmla="*/ 227656 h 755005"/>
                  <a:gd name="connsiteX15" fmla="*/ 565768 w 1038964"/>
                  <a:gd name="connsiteY15" fmla="*/ 194071 h 755005"/>
                  <a:gd name="connsiteX16" fmla="*/ 543557 w 1038964"/>
                  <a:gd name="connsiteY16" fmla="*/ 149427 h 755005"/>
                  <a:gd name="connsiteX17" fmla="*/ 527002 w 1038964"/>
                  <a:gd name="connsiteY17" fmla="*/ 106395 h 755005"/>
                  <a:gd name="connsiteX18" fmla="*/ 486529 w 1038964"/>
                  <a:gd name="connsiteY18" fmla="*/ 86237 h 755005"/>
                  <a:gd name="connsiteX19" fmla="*/ 273769 w 1038964"/>
                  <a:gd name="connsiteY19" fmla="*/ 24944 h 755005"/>
                  <a:gd name="connsiteX20" fmla="*/ 94089 w 1038964"/>
                  <a:gd name="connsiteY20" fmla="*/ 3238 h 755005"/>
                  <a:gd name="connsiteX21" fmla="*/ 70425 w 1038964"/>
                  <a:gd name="connsiteY21" fmla="*/ 4186 h 755005"/>
                  <a:gd name="connsiteX22" fmla="*/ 63506 w 1038964"/>
                  <a:gd name="connsiteY22" fmla="*/ 3649 h 755005"/>
                  <a:gd name="connsiteX23" fmla="*/ 70425 w 1038964"/>
                  <a:gd name="connsiteY23" fmla="*/ 4186 h 755005"/>
                  <a:gd name="connsiteX24" fmla="*/ 21232 w 1038964"/>
                  <a:gd name="connsiteY24" fmla="*/ 205 h 755005"/>
                  <a:gd name="connsiteX25" fmla="*/ 9257 w 1038964"/>
                  <a:gd name="connsiteY25" fmla="*/ 11516 h 755005"/>
                  <a:gd name="connsiteX26" fmla="*/ 32 w 1038964"/>
                  <a:gd name="connsiteY26" fmla="*/ 149143 h 755005"/>
                  <a:gd name="connsiteX27" fmla="*/ 0 w 1038964"/>
                  <a:gd name="connsiteY27" fmla="*/ 149490 h 755005"/>
                  <a:gd name="connsiteX28" fmla="*/ 10016 w 1038964"/>
                  <a:gd name="connsiteY28" fmla="*/ 156568 h 755005"/>
                  <a:gd name="connsiteX0" fmla="*/ 10016 w 1038964"/>
                  <a:gd name="connsiteY0" fmla="*/ 156620 h 755057"/>
                  <a:gd name="connsiteX1" fmla="*/ 74343 w 1038964"/>
                  <a:gd name="connsiteY1" fmla="*/ 167804 h 755057"/>
                  <a:gd name="connsiteX2" fmla="*/ 243659 w 1038964"/>
                  <a:gd name="connsiteY2" fmla="*/ 202874 h 755057"/>
                  <a:gd name="connsiteX3" fmla="*/ 405804 w 1038964"/>
                  <a:gd name="connsiteY3" fmla="*/ 250330 h 755057"/>
                  <a:gd name="connsiteX4" fmla="*/ 479767 w 1038964"/>
                  <a:gd name="connsiteY4" fmla="*/ 310550 h 755057"/>
                  <a:gd name="connsiteX5" fmla="*/ 558691 w 1038964"/>
                  <a:gd name="connsiteY5" fmla="*/ 370295 h 755057"/>
                  <a:gd name="connsiteX6" fmla="*/ 737170 w 1038964"/>
                  <a:gd name="connsiteY6" fmla="*/ 449030 h 755057"/>
                  <a:gd name="connsiteX7" fmla="*/ 836757 w 1038964"/>
                  <a:gd name="connsiteY7" fmla="*/ 526247 h 755057"/>
                  <a:gd name="connsiteX8" fmla="*/ 941936 w 1038964"/>
                  <a:gd name="connsiteY8" fmla="*/ 635123 h 755057"/>
                  <a:gd name="connsiteX9" fmla="*/ 1038964 w 1038964"/>
                  <a:gd name="connsiteY9" fmla="*/ 755057 h 755057"/>
                  <a:gd name="connsiteX10" fmla="*/ 1035710 w 1038964"/>
                  <a:gd name="connsiteY10" fmla="*/ 745610 h 755057"/>
                  <a:gd name="connsiteX11" fmla="*/ 905887 w 1038964"/>
                  <a:gd name="connsiteY11" fmla="*/ 360406 h 755057"/>
                  <a:gd name="connsiteX12" fmla="*/ 892333 w 1038964"/>
                  <a:gd name="connsiteY12" fmla="*/ 321608 h 755057"/>
                  <a:gd name="connsiteX13" fmla="*/ 860643 w 1038964"/>
                  <a:gd name="connsiteY13" fmla="*/ 301040 h 755057"/>
                  <a:gd name="connsiteX14" fmla="*/ 676445 w 1038964"/>
                  <a:gd name="connsiteY14" fmla="*/ 227708 h 755057"/>
                  <a:gd name="connsiteX15" fmla="*/ 565768 w 1038964"/>
                  <a:gd name="connsiteY15" fmla="*/ 194123 h 755057"/>
                  <a:gd name="connsiteX16" fmla="*/ 543557 w 1038964"/>
                  <a:gd name="connsiteY16" fmla="*/ 149479 h 755057"/>
                  <a:gd name="connsiteX17" fmla="*/ 527002 w 1038964"/>
                  <a:gd name="connsiteY17" fmla="*/ 106447 h 755057"/>
                  <a:gd name="connsiteX18" fmla="*/ 486529 w 1038964"/>
                  <a:gd name="connsiteY18" fmla="*/ 86289 h 755057"/>
                  <a:gd name="connsiteX19" fmla="*/ 273769 w 1038964"/>
                  <a:gd name="connsiteY19" fmla="*/ 24996 h 755057"/>
                  <a:gd name="connsiteX20" fmla="*/ 94089 w 1038964"/>
                  <a:gd name="connsiteY20" fmla="*/ 3290 h 755057"/>
                  <a:gd name="connsiteX21" fmla="*/ 70425 w 1038964"/>
                  <a:gd name="connsiteY21" fmla="*/ 4238 h 755057"/>
                  <a:gd name="connsiteX22" fmla="*/ 63506 w 1038964"/>
                  <a:gd name="connsiteY22" fmla="*/ 3701 h 755057"/>
                  <a:gd name="connsiteX23" fmla="*/ 21232 w 1038964"/>
                  <a:gd name="connsiteY23" fmla="*/ 257 h 755057"/>
                  <a:gd name="connsiteX24" fmla="*/ 9257 w 1038964"/>
                  <a:gd name="connsiteY24" fmla="*/ 11568 h 755057"/>
                  <a:gd name="connsiteX25" fmla="*/ 32 w 1038964"/>
                  <a:gd name="connsiteY25" fmla="*/ 149195 h 755057"/>
                  <a:gd name="connsiteX26" fmla="*/ 0 w 1038964"/>
                  <a:gd name="connsiteY26" fmla="*/ 149542 h 755057"/>
                  <a:gd name="connsiteX27" fmla="*/ 10016 w 1038964"/>
                  <a:gd name="connsiteY27" fmla="*/ 156620 h 755057"/>
                  <a:gd name="connsiteX0" fmla="*/ 10016 w 1038964"/>
                  <a:gd name="connsiteY0" fmla="*/ 156566 h 755003"/>
                  <a:gd name="connsiteX1" fmla="*/ 74343 w 1038964"/>
                  <a:gd name="connsiteY1" fmla="*/ 167750 h 755003"/>
                  <a:gd name="connsiteX2" fmla="*/ 243659 w 1038964"/>
                  <a:gd name="connsiteY2" fmla="*/ 202820 h 755003"/>
                  <a:gd name="connsiteX3" fmla="*/ 405804 w 1038964"/>
                  <a:gd name="connsiteY3" fmla="*/ 250276 h 755003"/>
                  <a:gd name="connsiteX4" fmla="*/ 479767 w 1038964"/>
                  <a:gd name="connsiteY4" fmla="*/ 310496 h 755003"/>
                  <a:gd name="connsiteX5" fmla="*/ 558691 w 1038964"/>
                  <a:gd name="connsiteY5" fmla="*/ 370241 h 755003"/>
                  <a:gd name="connsiteX6" fmla="*/ 737170 w 1038964"/>
                  <a:gd name="connsiteY6" fmla="*/ 448976 h 755003"/>
                  <a:gd name="connsiteX7" fmla="*/ 836757 w 1038964"/>
                  <a:gd name="connsiteY7" fmla="*/ 526193 h 755003"/>
                  <a:gd name="connsiteX8" fmla="*/ 941936 w 1038964"/>
                  <a:gd name="connsiteY8" fmla="*/ 635069 h 755003"/>
                  <a:gd name="connsiteX9" fmla="*/ 1038964 w 1038964"/>
                  <a:gd name="connsiteY9" fmla="*/ 755003 h 755003"/>
                  <a:gd name="connsiteX10" fmla="*/ 1035710 w 1038964"/>
                  <a:gd name="connsiteY10" fmla="*/ 745556 h 755003"/>
                  <a:gd name="connsiteX11" fmla="*/ 905887 w 1038964"/>
                  <a:gd name="connsiteY11" fmla="*/ 360352 h 755003"/>
                  <a:gd name="connsiteX12" fmla="*/ 892333 w 1038964"/>
                  <a:gd name="connsiteY12" fmla="*/ 321554 h 755003"/>
                  <a:gd name="connsiteX13" fmla="*/ 860643 w 1038964"/>
                  <a:gd name="connsiteY13" fmla="*/ 300986 h 755003"/>
                  <a:gd name="connsiteX14" fmla="*/ 676445 w 1038964"/>
                  <a:gd name="connsiteY14" fmla="*/ 227654 h 755003"/>
                  <a:gd name="connsiteX15" fmla="*/ 565768 w 1038964"/>
                  <a:gd name="connsiteY15" fmla="*/ 194069 h 755003"/>
                  <a:gd name="connsiteX16" fmla="*/ 543557 w 1038964"/>
                  <a:gd name="connsiteY16" fmla="*/ 149425 h 755003"/>
                  <a:gd name="connsiteX17" fmla="*/ 527002 w 1038964"/>
                  <a:gd name="connsiteY17" fmla="*/ 106393 h 755003"/>
                  <a:gd name="connsiteX18" fmla="*/ 486529 w 1038964"/>
                  <a:gd name="connsiteY18" fmla="*/ 86235 h 755003"/>
                  <a:gd name="connsiteX19" fmla="*/ 273769 w 1038964"/>
                  <a:gd name="connsiteY19" fmla="*/ 24942 h 755003"/>
                  <a:gd name="connsiteX20" fmla="*/ 94089 w 1038964"/>
                  <a:gd name="connsiteY20" fmla="*/ 3236 h 755003"/>
                  <a:gd name="connsiteX21" fmla="*/ 70425 w 1038964"/>
                  <a:gd name="connsiteY21" fmla="*/ 4184 h 755003"/>
                  <a:gd name="connsiteX22" fmla="*/ 21232 w 1038964"/>
                  <a:gd name="connsiteY22" fmla="*/ 203 h 755003"/>
                  <a:gd name="connsiteX23" fmla="*/ 9257 w 1038964"/>
                  <a:gd name="connsiteY23" fmla="*/ 11514 h 755003"/>
                  <a:gd name="connsiteX24" fmla="*/ 32 w 1038964"/>
                  <a:gd name="connsiteY24" fmla="*/ 149141 h 755003"/>
                  <a:gd name="connsiteX25" fmla="*/ 0 w 1038964"/>
                  <a:gd name="connsiteY25" fmla="*/ 149488 h 755003"/>
                  <a:gd name="connsiteX26" fmla="*/ 10016 w 1038964"/>
                  <a:gd name="connsiteY26" fmla="*/ 156566 h 755003"/>
                  <a:gd name="connsiteX0" fmla="*/ 10016 w 1038964"/>
                  <a:gd name="connsiteY0" fmla="*/ 157106 h 755543"/>
                  <a:gd name="connsiteX1" fmla="*/ 74343 w 1038964"/>
                  <a:gd name="connsiteY1" fmla="*/ 168290 h 755543"/>
                  <a:gd name="connsiteX2" fmla="*/ 243659 w 1038964"/>
                  <a:gd name="connsiteY2" fmla="*/ 203360 h 755543"/>
                  <a:gd name="connsiteX3" fmla="*/ 405804 w 1038964"/>
                  <a:gd name="connsiteY3" fmla="*/ 250816 h 755543"/>
                  <a:gd name="connsiteX4" fmla="*/ 479767 w 1038964"/>
                  <a:gd name="connsiteY4" fmla="*/ 311036 h 755543"/>
                  <a:gd name="connsiteX5" fmla="*/ 558691 w 1038964"/>
                  <a:gd name="connsiteY5" fmla="*/ 370781 h 755543"/>
                  <a:gd name="connsiteX6" fmla="*/ 737170 w 1038964"/>
                  <a:gd name="connsiteY6" fmla="*/ 449516 h 755543"/>
                  <a:gd name="connsiteX7" fmla="*/ 836757 w 1038964"/>
                  <a:gd name="connsiteY7" fmla="*/ 526733 h 755543"/>
                  <a:gd name="connsiteX8" fmla="*/ 941936 w 1038964"/>
                  <a:gd name="connsiteY8" fmla="*/ 635609 h 755543"/>
                  <a:gd name="connsiteX9" fmla="*/ 1038964 w 1038964"/>
                  <a:gd name="connsiteY9" fmla="*/ 755543 h 755543"/>
                  <a:gd name="connsiteX10" fmla="*/ 1035710 w 1038964"/>
                  <a:gd name="connsiteY10" fmla="*/ 746096 h 755543"/>
                  <a:gd name="connsiteX11" fmla="*/ 905887 w 1038964"/>
                  <a:gd name="connsiteY11" fmla="*/ 360892 h 755543"/>
                  <a:gd name="connsiteX12" fmla="*/ 892333 w 1038964"/>
                  <a:gd name="connsiteY12" fmla="*/ 322094 h 755543"/>
                  <a:gd name="connsiteX13" fmla="*/ 860643 w 1038964"/>
                  <a:gd name="connsiteY13" fmla="*/ 301526 h 755543"/>
                  <a:gd name="connsiteX14" fmla="*/ 676445 w 1038964"/>
                  <a:gd name="connsiteY14" fmla="*/ 228194 h 755543"/>
                  <a:gd name="connsiteX15" fmla="*/ 565768 w 1038964"/>
                  <a:gd name="connsiteY15" fmla="*/ 194609 h 755543"/>
                  <a:gd name="connsiteX16" fmla="*/ 543557 w 1038964"/>
                  <a:gd name="connsiteY16" fmla="*/ 149965 h 755543"/>
                  <a:gd name="connsiteX17" fmla="*/ 527002 w 1038964"/>
                  <a:gd name="connsiteY17" fmla="*/ 106933 h 755543"/>
                  <a:gd name="connsiteX18" fmla="*/ 486529 w 1038964"/>
                  <a:gd name="connsiteY18" fmla="*/ 86775 h 755543"/>
                  <a:gd name="connsiteX19" fmla="*/ 273769 w 1038964"/>
                  <a:gd name="connsiteY19" fmla="*/ 25482 h 755543"/>
                  <a:gd name="connsiteX20" fmla="*/ 94089 w 1038964"/>
                  <a:gd name="connsiteY20" fmla="*/ 3776 h 755543"/>
                  <a:gd name="connsiteX21" fmla="*/ 21232 w 1038964"/>
                  <a:gd name="connsiteY21" fmla="*/ 743 h 755543"/>
                  <a:gd name="connsiteX22" fmla="*/ 9257 w 1038964"/>
                  <a:gd name="connsiteY22" fmla="*/ 12054 h 755543"/>
                  <a:gd name="connsiteX23" fmla="*/ 32 w 1038964"/>
                  <a:gd name="connsiteY23" fmla="*/ 149681 h 755543"/>
                  <a:gd name="connsiteX24" fmla="*/ 0 w 1038964"/>
                  <a:gd name="connsiteY24" fmla="*/ 150028 h 755543"/>
                  <a:gd name="connsiteX25" fmla="*/ 10016 w 1038964"/>
                  <a:gd name="connsiteY25" fmla="*/ 157106 h 75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038964" h="755543">
                    <a:moveTo>
                      <a:pt x="10016" y="157106"/>
                    </a:moveTo>
                    <a:cubicBezTo>
                      <a:pt x="31595" y="160170"/>
                      <a:pt x="52795" y="165194"/>
                      <a:pt x="74343" y="168290"/>
                    </a:cubicBezTo>
                    <a:cubicBezTo>
                      <a:pt x="130676" y="180391"/>
                      <a:pt x="187452" y="190565"/>
                      <a:pt x="243659" y="203360"/>
                    </a:cubicBezTo>
                    <a:cubicBezTo>
                      <a:pt x="298697" y="215904"/>
                      <a:pt x="353420" y="229237"/>
                      <a:pt x="405804" y="250816"/>
                    </a:cubicBezTo>
                    <a:cubicBezTo>
                      <a:pt x="436577" y="263485"/>
                      <a:pt x="463622" y="281526"/>
                      <a:pt x="479767" y="311036"/>
                    </a:cubicBezTo>
                    <a:cubicBezTo>
                      <a:pt x="497460" y="343389"/>
                      <a:pt x="524600" y="360166"/>
                      <a:pt x="558691" y="370781"/>
                    </a:cubicBezTo>
                    <a:cubicBezTo>
                      <a:pt x="621028" y="390244"/>
                      <a:pt x="681816" y="413687"/>
                      <a:pt x="737170" y="449516"/>
                    </a:cubicBezTo>
                    <a:cubicBezTo>
                      <a:pt x="772620" y="472485"/>
                      <a:pt x="806363" y="497666"/>
                      <a:pt x="836757" y="526733"/>
                    </a:cubicBezTo>
                    <a:cubicBezTo>
                      <a:pt x="873218" y="561614"/>
                      <a:pt x="908857" y="597348"/>
                      <a:pt x="941936" y="635609"/>
                    </a:cubicBezTo>
                    <a:cubicBezTo>
                      <a:pt x="975616" y="674534"/>
                      <a:pt x="1008127" y="714343"/>
                      <a:pt x="1038964" y="755543"/>
                    </a:cubicBezTo>
                    <a:cubicBezTo>
                      <a:pt x="1038206" y="752320"/>
                      <a:pt x="1036816" y="749224"/>
                      <a:pt x="1035710" y="746096"/>
                    </a:cubicBezTo>
                    <a:cubicBezTo>
                      <a:pt x="990814" y="618232"/>
                      <a:pt x="944685" y="490810"/>
                      <a:pt x="905887" y="360892"/>
                    </a:cubicBezTo>
                    <a:cubicBezTo>
                      <a:pt x="901969" y="347780"/>
                      <a:pt x="900168" y="333847"/>
                      <a:pt x="892333" y="322094"/>
                    </a:cubicBezTo>
                    <a:cubicBezTo>
                      <a:pt x="881780" y="315238"/>
                      <a:pt x="871353" y="308129"/>
                      <a:pt x="860643" y="301526"/>
                    </a:cubicBezTo>
                    <a:cubicBezTo>
                      <a:pt x="803551" y="266234"/>
                      <a:pt x="740172" y="246898"/>
                      <a:pt x="676445" y="228194"/>
                    </a:cubicBezTo>
                    <a:cubicBezTo>
                      <a:pt x="639448" y="217357"/>
                      <a:pt x="601186" y="210311"/>
                      <a:pt x="565768" y="194609"/>
                    </a:cubicBezTo>
                    <a:cubicBezTo>
                      <a:pt x="536701" y="181750"/>
                      <a:pt x="537302" y="174514"/>
                      <a:pt x="543557" y="149965"/>
                    </a:cubicBezTo>
                    <a:cubicBezTo>
                      <a:pt x="548739" y="129618"/>
                      <a:pt x="544379" y="118908"/>
                      <a:pt x="527002" y="106933"/>
                    </a:cubicBezTo>
                    <a:cubicBezTo>
                      <a:pt x="514490" y="98308"/>
                      <a:pt x="500746" y="91989"/>
                      <a:pt x="486529" y="86775"/>
                    </a:cubicBezTo>
                    <a:cubicBezTo>
                      <a:pt x="417052" y="61342"/>
                      <a:pt x="344794" y="45576"/>
                      <a:pt x="273769" y="25482"/>
                    </a:cubicBezTo>
                    <a:cubicBezTo>
                      <a:pt x="214687" y="8768"/>
                      <a:pt x="154372" y="7599"/>
                      <a:pt x="94089" y="3776"/>
                    </a:cubicBezTo>
                    <a:cubicBezTo>
                      <a:pt x="52000" y="-347"/>
                      <a:pt x="35371" y="-637"/>
                      <a:pt x="21232" y="743"/>
                    </a:cubicBezTo>
                    <a:cubicBezTo>
                      <a:pt x="7093" y="2123"/>
                      <a:pt x="9794" y="2923"/>
                      <a:pt x="9257" y="12054"/>
                    </a:cubicBezTo>
                    <a:cubicBezTo>
                      <a:pt x="6509" y="57961"/>
                      <a:pt x="3444" y="103837"/>
                      <a:pt x="32" y="149681"/>
                    </a:cubicBezTo>
                    <a:cubicBezTo>
                      <a:pt x="32" y="149807"/>
                      <a:pt x="32" y="149902"/>
                      <a:pt x="0" y="150028"/>
                    </a:cubicBezTo>
                    <a:cubicBezTo>
                      <a:pt x="1548" y="154041"/>
                      <a:pt x="4613" y="156347"/>
                      <a:pt x="10016" y="157106"/>
                    </a:cubicBezTo>
                    <a:close/>
                  </a:path>
                </a:pathLst>
              </a:custGeom>
              <a:solidFill>
                <a:srgbClr val="F157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FC49D84-C4A5-456B-A3B3-D533CB72B3F8}"/>
                  </a:ext>
                </a:extLst>
              </p:cNvPr>
              <p:cNvSpPr/>
              <p:nvPr/>
            </p:nvSpPr>
            <p:spPr>
              <a:xfrm>
                <a:off x="3663733" y="4222669"/>
                <a:ext cx="1617611" cy="946095"/>
              </a:xfrm>
              <a:custGeom>
                <a:avLst/>
                <a:gdLst>
                  <a:gd name="connsiteX0" fmla="*/ 1146899 w 1167846"/>
                  <a:gd name="connsiteY0" fmla="*/ 620168 h 683041"/>
                  <a:gd name="connsiteX1" fmla="*/ 1138621 w 1167846"/>
                  <a:gd name="connsiteY1" fmla="*/ 611953 h 683041"/>
                  <a:gd name="connsiteX2" fmla="*/ 1029840 w 1167846"/>
                  <a:gd name="connsiteY2" fmla="*/ 464721 h 683041"/>
                  <a:gd name="connsiteX3" fmla="*/ 965071 w 1167846"/>
                  <a:gd name="connsiteY3" fmla="*/ 384218 h 683041"/>
                  <a:gd name="connsiteX4" fmla="*/ 844568 w 1167846"/>
                  <a:gd name="connsiteY4" fmla="*/ 289718 h 683041"/>
                  <a:gd name="connsiteX5" fmla="*/ 673008 w 1167846"/>
                  <a:gd name="connsiteY5" fmla="*/ 225201 h 683041"/>
                  <a:gd name="connsiteX6" fmla="*/ 568272 w 1167846"/>
                  <a:gd name="connsiteY6" fmla="*/ 193606 h 683041"/>
                  <a:gd name="connsiteX7" fmla="*/ 544512 w 1167846"/>
                  <a:gd name="connsiteY7" fmla="*/ 177745 h 683041"/>
                  <a:gd name="connsiteX8" fmla="*/ 537340 w 1167846"/>
                  <a:gd name="connsiteY8" fmla="*/ 149784 h 683041"/>
                  <a:gd name="connsiteX9" fmla="*/ 539394 w 1167846"/>
                  <a:gd name="connsiteY9" fmla="*/ 139895 h 683041"/>
                  <a:gd name="connsiteX10" fmla="*/ 531937 w 1167846"/>
                  <a:gd name="connsiteY10" fmla="*/ 107984 h 683041"/>
                  <a:gd name="connsiteX11" fmla="*/ 530389 w 1167846"/>
                  <a:gd name="connsiteY11" fmla="*/ 106815 h 683041"/>
                  <a:gd name="connsiteX12" fmla="*/ 490232 w 1167846"/>
                  <a:gd name="connsiteY12" fmla="*/ 86089 h 683041"/>
                  <a:gd name="connsiteX13" fmla="*/ 227363 w 1167846"/>
                  <a:gd name="connsiteY13" fmla="*/ 13231 h 683041"/>
                  <a:gd name="connsiteX14" fmla="*/ 188028 w 1167846"/>
                  <a:gd name="connsiteY14" fmla="*/ 12252 h 683041"/>
                  <a:gd name="connsiteX15" fmla="*/ 133211 w 1167846"/>
                  <a:gd name="connsiteY15" fmla="*/ 7923 h 683041"/>
                  <a:gd name="connsiteX16" fmla="*/ 23292 w 1167846"/>
                  <a:gd name="connsiteY16" fmla="*/ 246 h 683041"/>
                  <a:gd name="connsiteX17" fmla="*/ 5283 w 1167846"/>
                  <a:gd name="connsiteY17" fmla="*/ 12789 h 683041"/>
                  <a:gd name="connsiteX18" fmla="*/ 70 w 1167846"/>
                  <a:gd name="connsiteY18" fmla="*/ 112976 h 683041"/>
                  <a:gd name="connsiteX19" fmla="*/ 2345 w 1167846"/>
                  <a:gd name="connsiteY19" fmla="*/ 123560 h 683041"/>
                  <a:gd name="connsiteX20" fmla="*/ 3925 w 1167846"/>
                  <a:gd name="connsiteY20" fmla="*/ 126025 h 683041"/>
                  <a:gd name="connsiteX21" fmla="*/ 9233 w 1167846"/>
                  <a:gd name="connsiteY21" fmla="*/ 129753 h 683041"/>
                  <a:gd name="connsiteX22" fmla="*/ 201550 w 1167846"/>
                  <a:gd name="connsiteY22" fmla="*/ 166940 h 683041"/>
                  <a:gd name="connsiteX23" fmla="*/ 616833 w 1167846"/>
                  <a:gd name="connsiteY23" fmla="*/ 325578 h 683041"/>
                  <a:gd name="connsiteX24" fmla="*/ 910886 w 1167846"/>
                  <a:gd name="connsiteY24" fmla="*/ 538337 h 683041"/>
                  <a:gd name="connsiteX25" fmla="*/ 1026997 w 1167846"/>
                  <a:gd name="connsiteY25" fmla="*/ 626834 h 683041"/>
                  <a:gd name="connsiteX26" fmla="*/ 1167847 w 1167846"/>
                  <a:gd name="connsiteY26" fmla="*/ 683041 h 683041"/>
                  <a:gd name="connsiteX27" fmla="*/ 1151986 w 1167846"/>
                  <a:gd name="connsiteY27" fmla="*/ 627024 h 683041"/>
                  <a:gd name="connsiteX28" fmla="*/ 1146899 w 1167846"/>
                  <a:gd name="connsiteY28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44512 w 1167847"/>
                  <a:gd name="connsiteY7" fmla="*/ 177745 h 683041"/>
                  <a:gd name="connsiteX8" fmla="*/ 537340 w 1167847"/>
                  <a:gd name="connsiteY8" fmla="*/ 149784 h 683041"/>
                  <a:gd name="connsiteX9" fmla="*/ 531937 w 1167847"/>
                  <a:gd name="connsiteY9" fmla="*/ 107984 h 683041"/>
                  <a:gd name="connsiteX10" fmla="*/ 530389 w 1167847"/>
                  <a:gd name="connsiteY10" fmla="*/ 106815 h 683041"/>
                  <a:gd name="connsiteX11" fmla="*/ 490232 w 1167847"/>
                  <a:gd name="connsiteY11" fmla="*/ 86089 h 683041"/>
                  <a:gd name="connsiteX12" fmla="*/ 227363 w 1167847"/>
                  <a:gd name="connsiteY12" fmla="*/ 13231 h 683041"/>
                  <a:gd name="connsiteX13" fmla="*/ 188028 w 1167847"/>
                  <a:gd name="connsiteY13" fmla="*/ 12252 h 683041"/>
                  <a:gd name="connsiteX14" fmla="*/ 133211 w 1167847"/>
                  <a:gd name="connsiteY14" fmla="*/ 7923 h 683041"/>
                  <a:gd name="connsiteX15" fmla="*/ 23292 w 1167847"/>
                  <a:gd name="connsiteY15" fmla="*/ 246 h 683041"/>
                  <a:gd name="connsiteX16" fmla="*/ 5283 w 1167847"/>
                  <a:gd name="connsiteY16" fmla="*/ 12789 h 683041"/>
                  <a:gd name="connsiteX17" fmla="*/ 70 w 1167847"/>
                  <a:gd name="connsiteY17" fmla="*/ 112976 h 683041"/>
                  <a:gd name="connsiteX18" fmla="*/ 2345 w 1167847"/>
                  <a:gd name="connsiteY18" fmla="*/ 123560 h 683041"/>
                  <a:gd name="connsiteX19" fmla="*/ 3925 w 1167847"/>
                  <a:gd name="connsiteY19" fmla="*/ 126025 h 683041"/>
                  <a:gd name="connsiteX20" fmla="*/ 9233 w 1167847"/>
                  <a:gd name="connsiteY20" fmla="*/ 129753 h 683041"/>
                  <a:gd name="connsiteX21" fmla="*/ 201550 w 1167847"/>
                  <a:gd name="connsiteY21" fmla="*/ 166940 h 683041"/>
                  <a:gd name="connsiteX22" fmla="*/ 616833 w 1167847"/>
                  <a:gd name="connsiteY22" fmla="*/ 325578 h 683041"/>
                  <a:gd name="connsiteX23" fmla="*/ 910886 w 1167847"/>
                  <a:gd name="connsiteY23" fmla="*/ 538337 h 683041"/>
                  <a:gd name="connsiteX24" fmla="*/ 1026997 w 1167847"/>
                  <a:gd name="connsiteY24" fmla="*/ 626834 h 683041"/>
                  <a:gd name="connsiteX25" fmla="*/ 1167847 w 1167847"/>
                  <a:gd name="connsiteY25" fmla="*/ 683041 h 683041"/>
                  <a:gd name="connsiteX26" fmla="*/ 1151986 w 1167847"/>
                  <a:gd name="connsiteY26" fmla="*/ 627024 h 683041"/>
                  <a:gd name="connsiteX27" fmla="*/ 1146899 w 1167847"/>
                  <a:gd name="connsiteY27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44512 w 1167847"/>
                  <a:gd name="connsiteY7" fmla="*/ 177745 h 683041"/>
                  <a:gd name="connsiteX8" fmla="*/ 531937 w 1167847"/>
                  <a:gd name="connsiteY8" fmla="*/ 107984 h 683041"/>
                  <a:gd name="connsiteX9" fmla="*/ 530389 w 1167847"/>
                  <a:gd name="connsiteY9" fmla="*/ 106815 h 683041"/>
                  <a:gd name="connsiteX10" fmla="*/ 490232 w 1167847"/>
                  <a:gd name="connsiteY10" fmla="*/ 86089 h 683041"/>
                  <a:gd name="connsiteX11" fmla="*/ 227363 w 1167847"/>
                  <a:gd name="connsiteY11" fmla="*/ 13231 h 683041"/>
                  <a:gd name="connsiteX12" fmla="*/ 188028 w 1167847"/>
                  <a:gd name="connsiteY12" fmla="*/ 12252 h 683041"/>
                  <a:gd name="connsiteX13" fmla="*/ 133211 w 1167847"/>
                  <a:gd name="connsiteY13" fmla="*/ 7923 h 683041"/>
                  <a:gd name="connsiteX14" fmla="*/ 23292 w 1167847"/>
                  <a:gd name="connsiteY14" fmla="*/ 246 h 683041"/>
                  <a:gd name="connsiteX15" fmla="*/ 5283 w 1167847"/>
                  <a:gd name="connsiteY15" fmla="*/ 12789 h 683041"/>
                  <a:gd name="connsiteX16" fmla="*/ 70 w 1167847"/>
                  <a:gd name="connsiteY16" fmla="*/ 112976 h 683041"/>
                  <a:gd name="connsiteX17" fmla="*/ 2345 w 1167847"/>
                  <a:gd name="connsiteY17" fmla="*/ 123560 h 683041"/>
                  <a:gd name="connsiteX18" fmla="*/ 3925 w 1167847"/>
                  <a:gd name="connsiteY18" fmla="*/ 126025 h 683041"/>
                  <a:gd name="connsiteX19" fmla="*/ 9233 w 1167847"/>
                  <a:gd name="connsiteY19" fmla="*/ 129753 h 683041"/>
                  <a:gd name="connsiteX20" fmla="*/ 201550 w 1167847"/>
                  <a:gd name="connsiteY20" fmla="*/ 166940 h 683041"/>
                  <a:gd name="connsiteX21" fmla="*/ 616833 w 1167847"/>
                  <a:gd name="connsiteY21" fmla="*/ 325578 h 683041"/>
                  <a:gd name="connsiteX22" fmla="*/ 910886 w 1167847"/>
                  <a:gd name="connsiteY22" fmla="*/ 538337 h 683041"/>
                  <a:gd name="connsiteX23" fmla="*/ 1026997 w 1167847"/>
                  <a:gd name="connsiteY23" fmla="*/ 626834 h 683041"/>
                  <a:gd name="connsiteX24" fmla="*/ 1167847 w 1167847"/>
                  <a:gd name="connsiteY24" fmla="*/ 683041 h 683041"/>
                  <a:gd name="connsiteX25" fmla="*/ 1151986 w 1167847"/>
                  <a:gd name="connsiteY25" fmla="*/ 627024 h 683041"/>
                  <a:gd name="connsiteX26" fmla="*/ 1146899 w 1167847"/>
                  <a:gd name="connsiteY26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31937 w 1167847"/>
                  <a:gd name="connsiteY7" fmla="*/ 107984 h 683041"/>
                  <a:gd name="connsiteX8" fmla="*/ 530389 w 1167847"/>
                  <a:gd name="connsiteY8" fmla="*/ 106815 h 683041"/>
                  <a:gd name="connsiteX9" fmla="*/ 490232 w 1167847"/>
                  <a:gd name="connsiteY9" fmla="*/ 86089 h 683041"/>
                  <a:gd name="connsiteX10" fmla="*/ 227363 w 1167847"/>
                  <a:gd name="connsiteY10" fmla="*/ 13231 h 683041"/>
                  <a:gd name="connsiteX11" fmla="*/ 188028 w 1167847"/>
                  <a:gd name="connsiteY11" fmla="*/ 12252 h 683041"/>
                  <a:gd name="connsiteX12" fmla="*/ 133211 w 1167847"/>
                  <a:gd name="connsiteY12" fmla="*/ 7923 h 683041"/>
                  <a:gd name="connsiteX13" fmla="*/ 23292 w 1167847"/>
                  <a:gd name="connsiteY13" fmla="*/ 246 h 683041"/>
                  <a:gd name="connsiteX14" fmla="*/ 5283 w 1167847"/>
                  <a:gd name="connsiteY14" fmla="*/ 12789 h 683041"/>
                  <a:gd name="connsiteX15" fmla="*/ 70 w 1167847"/>
                  <a:gd name="connsiteY15" fmla="*/ 112976 h 683041"/>
                  <a:gd name="connsiteX16" fmla="*/ 2345 w 1167847"/>
                  <a:gd name="connsiteY16" fmla="*/ 123560 h 683041"/>
                  <a:gd name="connsiteX17" fmla="*/ 3925 w 1167847"/>
                  <a:gd name="connsiteY17" fmla="*/ 126025 h 683041"/>
                  <a:gd name="connsiteX18" fmla="*/ 9233 w 1167847"/>
                  <a:gd name="connsiteY18" fmla="*/ 129753 h 683041"/>
                  <a:gd name="connsiteX19" fmla="*/ 201550 w 1167847"/>
                  <a:gd name="connsiteY19" fmla="*/ 166940 h 683041"/>
                  <a:gd name="connsiteX20" fmla="*/ 616833 w 1167847"/>
                  <a:gd name="connsiteY20" fmla="*/ 325578 h 683041"/>
                  <a:gd name="connsiteX21" fmla="*/ 910886 w 1167847"/>
                  <a:gd name="connsiteY21" fmla="*/ 538337 h 683041"/>
                  <a:gd name="connsiteX22" fmla="*/ 1026997 w 1167847"/>
                  <a:gd name="connsiteY22" fmla="*/ 626834 h 683041"/>
                  <a:gd name="connsiteX23" fmla="*/ 1167847 w 1167847"/>
                  <a:gd name="connsiteY23" fmla="*/ 683041 h 683041"/>
                  <a:gd name="connsiteX24" fmla="*/ 1151986 w 1167847"/>
                  <a:gd name="connsiteY24" fmla="*/ 627024 h 683041"/>
                  <a:gd name="connsiteX25" fmla="*/ 1146899 w 1167847"/>
                  <a:gd name="connsiteY25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31937 w 1167847"/>
                  <a:gd name="connsiteY7" fmla="*/ 107984 h 683041"/>
                  <a:gd name="connsiteX8" fmla="*/ 553966 w 1167847"/>
                  <a:gd name="connsiteY8" fmla="*/ 40799 h 683041"/>
                  <a:gd name="connsiteX9" fmla="*/ 490232 w 1167847"/>
                  <a:gd name="connsiteY9" fmla="*/ 86089 h 683041"/>
                  <a:gd name="connsiteX10" fmla="*/ 227363 w 1167847"/>
                  <a:gd name="connsiteY10" fmla="*/ 13231 h 683041"/>
                  <a:gd name="connsiteX11" fmla="*/ 188028 w 1167847"/>
                  <a:gd name="connsiteY11" fmla="*/ 12252 h 683041"/>
                  <a:gd name="connsiteX12" fmla="*/ 133211 w 1167847"/>
                  <a:gd name="connsiteY12" fmla="*/ 7923 h 683041"/>
                  <a:gd name="connsiteX13" fmla="*/ 23292 w 1167847"/>
                  <a:gd name="connsiteY13" fmla="*/ 246 h 683041"/>
                  <a:gd name="connsiteX14" fmla="*/ 5283 w 1167847"/>
                  <a:gd name="connsiteY14" fmla="*/ 12789 h 683041"/>
                  <a:gd name="connsiteX15" fmla="*/ 70 w 1167847"/>
                  <a:gd name="connsiteY15" fmla="*/ 112976 h 683041"/>
                  <a:gd name="connsiteX16" fmla="*/ 2345 w 1167847"/>
                  <a:gd name="connsiteY16" fmla="*/ 123560 h 683041"/>
                  <a:gd name="connsiteX17" fmla="*/ 3925 w 1167847"/>
                  <a:gd name="connsiteY17" fmla="*/ 126025 h 683041"/>
                  <a:gd name="connsiteX18" fmla="*/ 9233 w 1167847"/>
                  <a:gd name="connsiteY18" fmla="*/ 129753 h 683041"/>
                  <a:gd name="connsiteX19" fmla="*/ 201550 w 1167847"/>
                  <a:gd name="connsiteY19" fmla="*/ 166940 h 683041"/>
                  <a:gd name="connsiteX20" fmla="*/ 616833 w 1167847"/>
                  <a:gd name="connsiteY20" fmla="*/ 325578 h 683041"/>
                  <a:gd name="connsiteX21" fmla="*/ 910886 w 1167847"/>
                  <a:gd name="connsiteY21" fmla="*/ 538337 h 683041"/>
                  <a:gd name="connsiteX22" fmla="*/ 1026997 w 1167847"/>
                  <a:gd name="connsiteY22" fmla="*/ 626834 h 683041"/>
                  <a:gd name="connsiteX23" fmla="*/ 1167847 w 1167847"/>
                  <a:gd name="connsiteY23" fmla="*/ 683041 h 683041"/>
                  <a:gd name="connsiteX24" fmla="*/ 1151986 w 1167847"/>
                  <a:gd name="connsiteY24" fmla="*/ 627024 h 683041"/>
                  <a:gd name="connsiteX25" fmla="*/ 1146899 w 1167847"/>
                  <a:gd name="connsiteY25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31937 w 1167847"/>
                  <a:gd name="connsiteY7" fmla="*/ 107984 h 683041"/>
                  <a:gd name="connsiteX8" fmla="*/ 553966 w 1167847"/>
                  <a:gd name="connsiteY8" fmla="*/ 40799 h 683041"/>
                  <a:gd name="connsiteX9" fmla="*/ 490232 w 1167847"/>
                  <a:gd name="connsiteY9" fmla="*/ 86089 h 683041"/>
                  <a:gd name="connsiteX10" fmla="*/ 227363 w 1167847"/>
                  <a:gd name="connsiteY10" fmla="*/ 13231 h 683041"/>
                  <a:gd name="connsiteX11" fmla="*/ 188028 w 1167847"/>
                  <a:gd name="connsiteY11" fmla="*/ 12252 h 683041"/>
                  <a:gd name="connsiteX12" fmla="*/ 133211 w 1167847"/>
                  <a:gd name="connsiteY12" fmla="*/ 7923 h 683041"/>
                  <a:gd name="connsiteX13" fmla="*/ 23292 w 1167847"/>
                  <a:gd name="connsiteY13" fmla="*/ 246 h 683041"/>
                  <a:gd name="connsiteX14" fmla="*/ 5283 w 1167847"/>
                  <a:gd name="connsiteY14" fmla="*/ 12789 h 683041"/>
                  <a:gd name="connsiteX15" fmla="*/ 70 w 1167847"/>
                  <a:gd name="connsiteY15" fmla="*/ 112976 h 683041"/>
                  <a:gd name="connsiteX16" fmla="*/ 2345 w 1167847"/>
                  <a:gd name="connsiteY16" fmla="*/ 123560 h 683041"/>
                  <a:gd name="connsiteX17" fmla="*/ 3925 w 1167847"/>
                  <a:gd name="connsiteY17" fmla="*/ 126025 h 683041"/>
                  <a:gd name="connsiteX18" fmla="*/ 9233 w 1167847"/>
                  <a:gd name="connsiteY18" fmla="*/ 129753 h 683041"/>
                  <a:gd name="connsiteX19" fmla="*/ 201550 w 1167847"/>
                  <a:gd name="connsiteY19" fmla="*/ 166940 h 683041"/>
                  <a:gd name="connsiteX20" fmla="*/ 616833 w 1167847"/>
                  <a:gd name="connsiteY20" fmla="*/ 325578 h 683041"/>
                  <a:gd name="connsiteX21" fmla="*/ 910886 w 1167847"/>
                  <a:gd name="connsiteY21" fmla="*/ 538337 h 683041"/>
                  <a:gd name="connsiteX22" fmla="*/ 1026997 w 1167847"/>
                  <a:gd name="connsiteY22" fmla="*/ 626834 h 683041"/>
                  <a:gd name="connsiteX23" fmla="*/ 1167847 w 1167847"/>
                  <a:gd name="connsiteY23" fmla="*/ 683041 h 683041"/>
                  <a:gd name="connsiteX24" fmla="*/ 1151986 w 1167847"/>
                  <a:gd name="connsiteY24" fmla="*/ 627024 h 683041"/>
                  <a:gd name="connsiteX25" fmla="*/ 1146899 w 1167847"/>
                  <a:gd name="connsiteY25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31937 w 1167847"/>
                  <a:gd name="connsiteY7" fmla="*/ 107984 h 683041"/>
                  <a:gd name="connsiteX8" fmla="*/ 490232 w 1167847"/>
                  <a:gd name="connsiteY8" fmla="*/ 86089 h 683041"/>
                  <a:gd name="connsiteX9" fmla="*/ 227363 w 1167847"/>
                  <a:gd name="connsiteY9" fmla="*/ 13231 h 683041"/>
                  <a:gd name="connsiteX10" fmla="*/ 188028 w 1167847"/>
                  <a:gd name="connsiteY10" fmla="*/ 12252 h 683041"/>
                  <a:gd name="connsiteX11" fmla="*/ 133211 w 1167847"/>
                  <a:gd name="connsiteY11" fmla="*/ 7923 h 683041"/>
                  <a:gd name="connsiteX12" fmla="*/ 23292 w 1167847"/>
                  <a:gd name="connsiteY12" fmla="*/ 246 h 683041"/>
                  <a:gd name="connsiteX13" fmla="*/ 5283 w 1167847"/>
                  <a:gd name="connsiteY13" fmla="*/ 12789 h 683041"/>
                  <a:gd name="connsiteX14" fmla="*/ 70 w 1167847"/>
                  <a:gd name="connsiteY14" fmla="*/ 112976 h 683041"/>
                  <a:gd name="connsiteX15" fmla="*/ 2345 w 1167847"/>
                  <a:gd name="connsiteY15" fmla="*/ 123560 h 683041"/>
                  <a:gd name="connsiteX16" fmla="*/ 3925 w 1167847"/>
                  <a:gd name="connsiteY16" fmla="*/ 126025 h 683041"/>
                  <a:gd name="connsiteX17" fmla="*/ 9233 w 1167847"/>
                  <a:gd name="connsiteY17" fmla="*/ 129753 h 683041"/>
                  <a:gd name="connsiteX18" fmla="*/ 201550 w 1167847"/>
                  <a:gd name="connsiteY18" fmla="*/ 166940 h 683041"/>
                  <a:gd name="connsiteX19" fmla="*/ 616833 w 1167847"/>
                  <a:gd name="connsiteY19" fmla="*/ 325578 h 683041"/>
                  <a:gd name="connsiteX20" fmla="*/ 910886 w 1167847"/>
                  <a:gd name="connsiteY20" fmla="*/ 538337 h 683041"/>
                  <a:gd name="connsiteX21" fmla="*/ 1026997 w 1167847"/>
                  <a:gd name="connsiteY21" fmla="*/ 626834 h 683041"/>
                  <a:gd name="connsiteX22" fmla="*/ 1167847 w 1167847"/>
                  <a:gd name="connsiteY22" fmla="*/ 683041 h 683041"/>
                  <a:gd name="connsiteX23" fmla="*/ 1151986 w 1167847"/>
                  <a:gd name="connsiteY23" fmla="*/ 627024 h 683041"/>
                  <a:gd name="connsiteX24" fmla="*/ 1146899 w 1167847"/>
                  <a:gd name="connsiteY24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31937 w 1167847"/>
                  <a:gd name="connsiteY7" fmla="*/ 107984 h 683041"/>
                  <a:gd name="connsiteX8" fmla="*/ 490232 w 1167847"/>
                  <a:gd name="connsiteY8" fmla="*/ 86089 h 683041"/>
                  <a:gd name="connsiteX9" fmla="*/ 227363 w 1167847"/>
                  <a:gd name="connsiteY9" fmla="*/ 13231 h 683041"/>
                  <a:gd name="connsiteX10" fmla="*/ 188028 w 1167847"/>
                  <a:gd name="connsiteY10" fmla="*/ 12252 h 683041"/>
                  <a:gd name="connsiteX11" fmla="*/ 133211 w 1167847"/>
                  <a:gd name="connsiteY11" fmla="*/ 7923 h 683041"/>
                  <a:gd name="connsiteX12" fmla="*/ 23292 w 1167847"/>
                  <a:gd name="connsiteY12" fmla="*/ 246 h 683041"/>
                  <a:gd name="connsiteX13" fmla="*/ 5283 w 1167847"/>
                  <a:gd name="connsiteY13" fmla="*/ 12789 h 683041"/>
                  <a:gd name="connsiteX14" fmla="*/ 70 w 1167847"/>
                  <a:gd name="connsiteY14" fmla="*/ 112976 h 683041"/>
                  <a:gd name="connsiteX15" fmla="*/ 2345 w 1167847"/>
                  <a:gd name="connsiteY15" fmla="*/ 123560 h 683041"/>
                  <a:gd name="connsiteX16" fmla="*/ 3925 w 1167847"/>
                  <a:gd name="connsiteY16" fmla="*/ 126025 h 683041"/>
                  <a:gd name="connsiteX17" fmla="*/ 9233 w 1167847"/>
                  <a:gd name="connsiteY17" fmla="*/ 129753 h 683041"/>
                  <a:gd name="connsiteX18" fmla="*/ 201550 w 1167847"/>
                  <a:gd name="connsiteY18" fmla="*/ 166940 h 683041"/>
                  <a:gd name="connsiteX19" fmla="*/ 616833 w 1167847"/>
                  <a:gd name="connsiteY19" fmla="*/ 325578 h 683041"/>
                  <a:gd name="connsiteX20" fmla="*/ 910886 w 1167847"/>
                  <a:gd name="connsiteY20" fmla="*/ 538337 h 683041"/>
                  <a:gd name="connsiteX21" fmla="*/ 1026997 w 1167847"/>
                  <a:gd name="connsiteY21" fmla="*/ 626834 h 683041"/>
                  <a:gd name="connsiteX22" fmla="*/ 1167847 w 1167847"/>
                  <a:gd name="connsiteY22" fmla="*/ 683041 h 683041"/>
                  <a:gd name="connsiteX23" fmla="*/ 1151986 w 1167847"/>
                  <a:gd name="connsiteY23" fmla="*/ 627024 h 683041"/>
                  <a:gd name="connsiteX24" fmla="*/ 1146899 w 1167847"/>
                  <a:gd name="connsiteY24" fmla="*/ 620168 h 683041"/>
                  <a:gd name="connsiteX0" fmla="*/ 1146899 w 1167847"/>
                  <a:gd name="connsiteY0" fmla="*/ 620168 h 683041"/>
                  <a:gd name="connsiteX1" fmla="*/ 1138621 w 1167847"/>
                  <a:gd name="connsiteY1" fmla="*/ 611953 h 683041"/>
                  <a:gd name="connsiteX2" fmla="*/ 1029840 w 1167847"/>
                  <a:gd name="connsiteY2" fmla="*/ 464721 h 683041"/>
                  <a:gd name="connsiteX3" fmla="*/ 965071 w 1167847"/>
                  <a:gd name="connsiteY3" fmla="*/ 384218 h 683041"/>
                  <a:gd name="connsiteX4" fmla="*/ 844568 w 1167847"/>
                  <a:gd name="connsiteY4" fmla="*/ 289718 h 683041"/>
                  <a:gd name="connsiteX5" fmla="*/ 673008 w 1167847"/>
                  <a:gd name="connsiteY5" fmla="*/ 225201 h 683041"/>
                  <a:gd name="connsiteX6" fmla="*/ 568272 w 1167847"/>
                  <a:gd name="connsiteY6" fmla="*/ 193606 h 683041"/>
                  <a:gd name="connsiteX7" fmla="*/ 531937 w 1167847"/>
                  <a:gd name="connsiteY7" fmla="*/ 107984 h 683041"/>
                  <a:gd name="connsiteX8" fmla="*/ 490232 w 1167847"/>
                  <a:gd name="connsiteY8" fmla="*/ 86089 h 683041"/>
                  <a:gd name="connsiteX9" fmla="*/ 227363 w 1167847"/>
                  <a:gd name="connsiteY9" fmla="*/ 13231 h 683041"/>
                  <a:gd name="connsiteX10" fmla="*/ 188028 w 1167847"/>
                  <a:gd name="connsiteY10" fmla="*/ 12252 h 683041"/>
                  <a:gd name="connsiteX11" fmla="*/ 133211 w 1167847"/>
                  <a:gd name="connsiteY11" fmla="*/ 7923 h 683041"/>
                  <a:gd name="connsiteX12" fmla="*/ 23292 w 1167847"/>
                  <a:gd name="connsiteY12" fmla="*/ 246 h 683041"/>
                  <a:gd name="connsiteX13" fmla="*/ 5283 w 1167847"/>
                  <a:gd name="connsiteY13" fmla="*/ 12789 h 683041"/>
                  <a:gd name="connsiteX14" fmla="*/ 70 w 1167847"/>
                  <a:gd name="connsiteY14" fmla="*/ 112976 h 683041"/>
                  <a:gd name="connsiteX15" fmla="*/ 2345 w 1167847"/>
                  <a:gd name="connsiteY15" fmla="*/ 123560 h 683041"/>
                  <a:gd name="connsiteX16" fmla="*/ 3925 w 1167847"/>
                  <a:gd name="connsiteY16" fmla="*/ 126025 h 683041"/>
                  <a:gd name="connsiteX17" fmla="*/ 9233 w 1167847"/>
                  <a:gd name="connsiteY17" fmla="*/ 129753 h 683041"/>
                  <a:gd name="connsiteX18" fmla="*/ 201550 w 1167847"/>
                  <a:gd name="connsiteY18" fmla="*/ 166940 h 683041"/>
                  <a:gd name="connsiteX19" fmla="*/ 616833 w 1167847"/>
                  <a:gd name="connsiteY19" fmla="*/ 325578 h 683041"/>
                  <a:gd name="connsiteX20" fmla="*/ 910886 w 1167847"/>
                  <a:gd name="connsiteY20" fmla="*/ 538337 h 683041"/>
                  <a:gd name="connsiteX21" fmla="*/ 1026997 w 1167847"/>
                  <a:gd name="connsiteY21" fmla="*/ 626834 h 683041"/>
                  <a:gd name="connsiteX22" fmla="*/ 1167847 w 1167847"/>
                  <a:gd name="connsiteY22" fmla="*/ 683041 h 683041"/>
                  <a:gd name="connsiteX23" fmla="*/ 1151986 w 1167847"/>
                  <a:gd name="connsiteY23" fmla="*/ 627024 h 683041"/>
                  <a:gd name="connsiteX24" fmla="*/ 1146899 w 1167847"/>
                  <a:gd name="connsiteY24" fmla="*/ 620168 h 683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67847" h="683041">
                    <a:moveTo>
                      <a:pt x="1146899" y="620168"/>
                    </a:moveTo>
                    <a:cubicBezTo>
                      <a:pt x="1142634" y="619757"/>
                      <a:pt x="1140864" y="614986"/>
                      <a:pt x="1138621" y="611953"/>
                    </a:cubicBezTo>
                    <a:cubicBezTo>
                      <a:pt x="1102603" y="562697"/>
                      <a:pt x="1065448" y="514262"/>
                      <a:pt x="1029840" y="464721"/>
                    </a:cubicBezTo>
                    <a:cubicBezTo>
                      <a:pt x="1009683" y="436665"/>
                      <a:pt x="988451" y="409462"/>
                      <a:pt x="965071" y="384218"/>
                    </a:cubicBezTo>
                    <a:cubicBezTo>
                      <a:pt x="929874" y="347378"/>
                      <a:pt x="890349" y="315215"/>
                      <a:pt x="844568" y="289718"/>
                    </a:cubicBezTo>
                    <a:cubicBezTo>
                      <a:pt x="790541" y="259608"/>
                      <a:pt x="731711" y="242673"/>
                      <a:pt x="673008" y="225201"/>
                    </a:cubicBezTo>
                    <a:cubicBezTo>
                      <a:pt x="638064" y="214806"/>
                      <a:pt x="595407" y="207683"/>
                      <a:pt x="568272" y="193606"/>
                    </a:cubicBezTo>
                    <a:cubicBezTo>
                      <a:pt x="530614" y="174070"/>
                      <a:pt x="566543" y="146026"/>
                      <a:pt x="531937" y="107984"/>
                    </a:cubicBezTo>
                    <a:cubicBezTo>
                      <a:pt x="518930" y="90065"/>
                      <a:pt x="540994" y="101881"/>
                      <a:pt x="490232" y="86089"/>
                    </a:cubicBezTo>
                    <a:cubicBezTo>
                      <a:pt x="439470" y="70297"/>
                      <a:pt x="315987" y="33926"/>
                      <a:pt x="227363" y="13231"/>
                    </a:cubicBezTo>
                    <a:cubicBezTo>
                      <a:pt x="214188" y="15474"/>
                      <a:pt x="201140" y="12536"/>
                      <a:pt x="188028" y="12252"/>
                    </a:cubicBezTo>
                    <a:cubicBezTo>
                      <a:pt x="169734" y="11841"/>
                      <a:pt x="151504" y="8745"/>
                      <a:pt x="133211" y="7923"/>
                    </a:cubicBezTo>
                    <a:cubicBezTo>
                      <a:pt x="96498" y="6217"/>
                      <a:pt x="59879" y="3816"/>
                      <a:pt x="23292" y="246"/>
                    </a:cubicBezTo>
                    <a:cubicBezTo>
                      <a:pt x="13277" y="-734"/>
                      <a:pt x="5062" y="783"/>
                      <a:pt x="5283" y="12789"/>
                    </a:cubicBezTo>
                    <a:cubicBezTo>
                      <a:pt x="5947" y="46343"/>
                      <a:pt x="-88" y="79485"/>
                      <a:pt x="70" y="112976"/>
                    </a:cubicBezTo>
                    <a:cubicBezTo>
                      <a:pt x="102" y="116546"/>
                      <a:pt x="-688" y="120022"/>
                      <a:pt x="2345" y="123560"/>
                    </a:cubicBezTo>
                    <a:cubicBezTo>
                      <a:pt x="3388" y="124761"/>
                      <a:pt x="3830" y="125519"/>
                      <a:pt x="3925" y="126025"/>
                    </a:cubicBezTo>
                    <a:lnTo>
                      <a:pt x="9233" y="129753"/>
                    </a:lnTo>
                    <a:cubicBezTo>
                      <a:pt x="73497" y="141348"/>
                      <a:pt x="137476" y="154302"/>
                      <a:pt x="201550" y="166940"/>
                    </a:cubicBezTo>
                    <a:cubicBezTo>
                      <a:pt x="349130" y="196039"/>
                      <a:pt x="487989" y="247222"/>
                      <a:pt x="616833" y="325578"/>
                    </a:cubicBezTo>
                    <a:cubicBezTo>
                      <a:pt x="720590" y="388673"/>
                      <a:pt x="817807" y="460614"/>
                      <a:pt x="910886" y="538337"/>
                    </a:cubicBezTo>
                    <a:cubicBezTo>
                      <a:pt x="948262" y="569553"/>
                      <a:pt x="983333" y="603612"/>
                      <a:pt x="1026997" y="626834"/>
                    </a:cubicBezTo>
                    <a:cubicBezTo>
                      <a:pt x="1071956" y="650751"/>
                      <a:pt x="1117453" y="672899"/>
                      <a:pt x="1167847" y="683041"/>
                    </a:cubicBezTo>
                    <a:cubicBezTo>
                      <a:pt x="1163897" y="663990"/>
                      <a:pt x="1160264" y="644843"/>
                      <a:pt x="1151986" y="627024"/>
                    </a:cubicBezTo>
                    <a:lnTo>
                      <a:pt x="1146899" y="620168"/>
                    </a:lnTo>
                    <a:close/>
                  </a:path>
                </a:pathLst>
              </a:custGeom>
              <a:solidFill>
                <a:srgbClr val="F157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9C69182B-379C-430B-9F0F-B9CBCFD8A0D4}"/>
                  </a:ext>
                </a:extLst>
              </p:cNvPr>
              <p:cNvSpPr/>
              <p:nvPr/>
            </p:nvSpPr>
            <p:spPr>
              <a:xfrm>
                <a:off x="3669977" y="4266155"/>
                <a:ext cx="318814" cy="159349"/>
              </a:xfrm>
              <a:custGeom>
                <a:avLst/>
                <a:gdLst>
                  <a:gd name="connsiteX0" fmla="*/ 5120 w 230170"/>
                  <a:gd name="connsiteY0" fmla="*/ 29579 h 115043"/>
                  <a:gd name="connsiteX1" fmla="*/ 3856 w 230170"/>
                  <a:gd name="connsiteY1" fmla="*/ 48568 h 115043"/>
                  <a:gd name="connsiteX2" fmla="*/ 3856 w 230170"/>
                  <a:gd name="connsiteY2" fmla="*/ 52517 h 115043"/>
                  <a:gd name="connsiteX3" fmla="*/ 3161 w 230170"/>
                  <a:gd name="connsiteY3" fmla="*/ 62185 h 115043"/>
                  <a:gd name="connsiteX4" fmla="*/ 2593 w 230170"/>
                  <a:gd name="connsiteY4" fmla="*/ 69926 h 115043"/>
                  <a:gd name="connsiteX5" fmla="*/ 1676 w 230170"/>
                  <a:gd name="connsiteY5" fmla="*/ 82406 h 115043"/>
                  <a:gd name="connsiteX6" fmla="*/ 1297 w 230170"/>
                  <a:gd name="connsiteY6" fmla="*/ 87524 h 115043"/>
                  <a:gd name="connsiteX7" fmla="*/ 539 w 230170"/>
                  <a:gd name="connsiteY7" fmla="*/ 98045 h 115043"/>
                  <a:gd name="connsiteX8" fmla="*/ 507 w 230170"/>
                  <a:gd name="connsiteY8" fmla="*/ 98140 h 115043"/>
                  <a:gd name="connsiteX9" fmla="*/ 97 w 230170"/>
                  <a:gd name="connsiteY9" fmla="*/ 103511 h 115043"/>
                  <a:gd name="connsiteX10" fmla="*/ 33 w 230170"/>
                  <a:gd name="connsiteY10" fmla="*/ 105470 h 115043"/>
                  <a:gd name="connsiteX11" fmla="*/ 507 w 230170"/>
                  <a:gd name="connsiteY11" fmla="*/ 115043 h 115043"/>
                  <a:gd name="connsiteX12" fmla="*/ 3161 w 230170"/>
                  <a:gd name="connsiteY12" fmla="*/ 75992 h 115043"/>
                  <a:gd name="connsiteX13" fmla="*/ 6668 w 230170"/>
                  <a:gd name="connsiteY13" fmla="*/ 16910 h 115043"/>
                  <a:gd name="connsiteX14" fmla="*/ 23161 w 230170"/>
                  <a:gd name="connsiteY14" fmla="*/ 1776 h 115043"/>
                  <a:gd name="connsiteX15" fmla="*/ 170203 w 230170"/>
                  <a:gd name="connsiteY15" fmla="*/ 11317 h 115043"/>
                  <a:gd name="connsiteX16" fmla="*/ 230170 w 230170"/>
                  <a:gd name="connsiteY16" fmla="*/ 15962 h 115043"/>
                  <a:gd name="connsiteX17" fmla="*/ 213046 w 230170"/>
                  <a:gd name="connsiteY17" fmla="*/ 12297 h 115043"/>
                  <a:gd name="connsiteX18" fmla="*/ 34567 w 230170"/>
                  <a:gd name="connsiteY18" fmla="*/ 575 h 115043"/>
                  <a:gd name="connsiteX19" fmla="*/ 5879 w 230170"/>
                  <a:gd name="connsiteY19" fmla="*/ 8442 h 115043"/>
                  <a:gd name="connsiteX20" fmla="*/ 4994 w 230170"/>
                  <a:gd name="connsiteY20" fmla="*/ 21902 h 115043"/>
                  <a:gd name="connsiteX21" fmla="*/ 5120 w 230170"/>
                  <a:gd name="connsiteY21" fmla="*/ 29579 h 115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30170" h="115043">
                    <a:moveTo>
                      <a:pt x="5120" y="29579"/>
                    </a:moveTo>
                    <a:cubicBezTo>
                      <a:pt x="3003" y="35772"/>
                      <a:pt x="5057" y="42312"/>
                      <a:pt x="3856" y="48568"/>
                    </a:cubicBezTo>
                    <a:cubicBezTo>
                      <a:pt x="3856" y="49895"/>
                      <a:pt x="3856" y="51190"/>
                      <a:pt x="3856" y="52517"/>
                    </a:cubicBezTo>
                    <a:cubicBezTo>
                      <a:pt x="3604" y="55866"/>
                      <a:pt x="3382" y="59057"/>
                      <a:pt x="3161" y="62185"/>
                    </a:cubicBezTo>
                    <a:cubicBezTo>
                      <a:pt x="2972" y="64871"/>
                      <a:pt x="2782" y="67430"/>
                      <a:pt x="2593" y="69926"/>
                    </a:cubicBezTo>
                    <a:cubicBezTo>
                      <a:pt x="2498" y="74096"/>
                      <a:pt x="4014" y="78488"/>
                      <a:pt x="1676" y="82406"/>
                    </a:cubicBezTo>
                    <a:cubicBezTo>
                      <a:pt x="1550" y="84175"/>
                      <a:pt x="1424" y="85881"/>
                      <a:pt x="1297" y="87524"/>
                    </a:cubicBezTo>
                    <a:cubicBezTo>
                      <a:pt x="1297" y="91031"/>
                      <a:pt x="1139" y="94538"/>
                      <a:pt x="539" y="98045"/>
                    </a:cubicBezTo>
                    <a:cubicBezTo>
                      <a:pt x="539" y="98077"/>
                      <a:pt x="539" y="98109"/>
                      <a:pt x="507" y="98140"/>
                    </a:cubicBezTo>
                    <a:cubicBezTo>
                      <a:pt x="349" y="100036"/>
                      <a:pt x="223" y="101837"/>
                      <a:pt x="97" y="103511"/>
                    </a:cubicBezTo>
                    <a:cubicBezTo>
                      <a:pt x="65" y="104175"/>
                      <a:pt x="65" y="104807"/>
                      <a:pt x="33" y="105470"/>
                    </a:cubicBezTo>
                    <a:cubicBezTo>
                      <a:pt x="-124" y="108630"/>
                      <a:pt x="318" y="111852"/>
                      <a:pt x="507" y="115043"/>
                    </a:cubicBezTo>
                    <a:cubicBezTo>
                      <a:pt x="318" y="101995"/>
                      <a:pt x="2498" y="88978"/>
                      <a:pt x="3161" y="75992"/>
                    </a:cubicBezTo>
                    <a:cubicBezTo>
                      <a:pt x="4172" y="56308"/>
                      <a:pt x="5879" y="36625"/>
                      <a:pt x="6668" y="16910"/>
                    </a:cubicBezTo>
                    <a:cubicBezTo>
                      <a:pt x="7237" y="2818"/>
                      <a:pt x="8880" y="860"/>
                      <a:pt x="23161" y="1776"/>
                    </a:cubicBezTo>
                    <a:cubicBezTo>
                      <a:pt x="72196" y="4872"/>
                      <a:pt x="121200" y="7968"/>
                      <a:pt x="170203" y="11317"/>
                    </a:cubicBezTo>
                    <a:cubicBezTo>
                      <a:pt x="190203" y="12676"/>
                      <a:pt x="210234" y="13750"/>
                      <a:pt x="230170" y="15962"/>
                    </a:cubicBezTo>
                    <a:cubicBezTo>
                      <a:pt x="224452" y="14698"/>
                      <a:pt x="218796" y="12708"/>
                      <a:pt x="213046" y="12297"/>
                    </a:cubicBezTo>
                    <a:cubicBezTo>
                      <a:pt x="153553" y="8190"/>
                      <a:pt x="94091" y="4146"/>
                      <a:pt x="34567" y="575"/>
                    </a:cubicBezTo>
                    <a:cubicBezTo>
                      <a:pt x="14504" y="-625"/>
                      <a:pt x="7932" y="-752"/>
                      <a:pt x="5879" y="8442"/>
                    </a:cubicBezTo>
                    <a:lnTo>
                      <a:pt x="4994" y="21902"/>
                    </a:lnTo>
                    <a:cubicBezTo>
                      <a:pt x="5057" y="24240"/>
                      <a:pt x="5089" y="26736"/>
                      <a:pt x="5120" y="29579"/>
                    </a:cubicBezTo>
                    <a:close/>
                  </a:path>
                </a:pathLst>
              </a:custGeom>
              <a:solidFill>
                <a:srgbClr val="F04F27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E65D74A2-D667-4CAC-AD97-689027B6AC83}"/>
                  </a:ext>
                </a:extLst>
              </p:cNvPr>
              <p:cNvSpPr/>
              <p:nvPr/>
            </p:nvSpPr>
            <p:spPr>
              <a:xfrm>
                <a:off x="3670746" y="4268363"/>
                <a:ext cx="318175" cy="176002"/>
              </a:xfrm>
              <a:custGeom>
                <a:avLst/>
                <a:gdLst>
                  <a:gd name="connsiteX0" fmla="*/ 22669 w 229709"/>
                  <a:gd name="connsiteY0" fmla="*/ 182 h 127066"/>
                  <a:gd name="connsiteX1" fmla="*/ 6176 w 229709"/>
                  <a:gd name="connsiteY1" fmla="*/ 15316 h 127066"/>
                  <a:gd name="connsiteX2" fmla="*/ 2669 w 229709"/>
                  <a:gd name="connsiteY2" fmla="*/ 74398 h 127066"/>
                  <a:gd name="connsiteX3" fmla="*/ 15 w 229709"/>
                  <a:gd name="connsiteY3" fmla="*/ 113449 h 127066"/>
                  <a:gd name="connsiteX4" fmla="*/ 79 w 229709"/>
                  <a:gd name="connsiteY4" fmla="*/ 115661 h 127066"/>
                  <a:gd name="connsiteX5" fmla="*/ 711 w 229709"/>
                  <a:gd name="connsiteY5" fmla="*/ 123149 h 127066"/>
                  <a:gd name="connsiteX6" fmla="*/ 6271 w 229709"/>
                  <a:gd name="connsiteY6" fmla="*/ 127067 h 127066"/>
                  <a:gd name="connsiteX7" fmla="*/ 4691 w 229709"/>
                  <a:gd name="connsiteY7" fmla="*/ 124602 h 127066"/>
                  <a:gd name="connsiteX8" fmla="*/ 2417 w 229709"/>
                  <a:gd name="connsiteY8" fmla="*/ 114018 h 127066"/>
                  <a:gd name="connsiteX9" fmla="*/ 7630 w 229709"/>
                  <a:gd name="connsiteY9" fmla="*/ 13831 h 127066"/>
                  <a:gd name="connsiteX10" fmla="*/ 25639 w 229709"/>
                  <a:gd name="connsiteY10" fmla="*/ 1288 h 127066"/>
                  <a:gd name="connsiteX11" fmla="*/ 135557 w 229709"/>
                  <a:gd name="connsiteY11" fmla="*/ 8965 h 127066"/>
                  <a:gd name="connsiteX12" fmla="*/ 190374 w 229709"/>
                  <a:gd name="connsiteY12" fmla="*/ 13294 h 127066"/>
                  <a:gd name="connsiteX13" fmla="*/ 229710 w 229709"/>
                  <a:gd name="connsiteY13" fmla="*/ 14273 h 127066"/>
                  <a:gd name="connsiteX14" fmla="*/ 169743 w 229709"/>
                  <a:gd name="connsiteY14" fmla="*/ 9629 h 127066"/>
                  <a:gd name="connsiteX15" fmla="*/ 22669 w 229709"/>
                  <a:gd name="connsiteY15" fmla="*/ 182 h 12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9709" h="127066">
                    <a:moveTo>
                      <a:pt x="22669" y="182"/>
                    </a:moveTo>
                    <a:cubicBezTo>
                      <a:pt x="8388" y="-703"/>
                      <a:pt x="6745" y="1224"/>
                      <a:pt x="6176" y="15316"/>
                    </a:cubicBezTo>
                    <a:cubicBezTo>
                      <a:pt x="5387" y="35031"/>
                      <a:pt x="3680" y="54714"/>
                      <a:pt x="2669" y="74398"/>
                    </a:cubicBezTo>
                    <a:cubicBezTo>
                      <a:pt x="2006" y="87415"/>
                      <a:pt x="-206" y="100401"/>
                      <a:pt x="15" y="113449"/>
                    </a:cubicBezTo>
                    <a:cubicBezTo>
                      <a:pt x="47" y="114176"/>
                      <a:pt x="79" y="114934"/>
                      <a:pt x="79" y="115661"/>
                    </a:cubicBezTo>
                    <a:cubicBezTo>
                      <a:pt x="173" y="118157"/>
                      <a:pt x="395" y="120653"/>
                      <a:pt x="711" y="123149"/>
                    </a:cubicBezTo>
                    <a:lnTo>
                      <a:pt x="6271" y="127067"/>
                    </a:lnTo>
                    <a:cubicBezTo>
                      <a:pt x="6176" y="126593"/>
                      <a:pt x="5703" y="125834"/>
                      <a:pt x="4691" y="124602"/>
                    </a:cubicBezTo>
                    <a:cubicBezTo>
                      <a:pt x="1690" y="121095"/>
                      <a:pt x="2448" y="117588"/>
                      <a:pt x="2417" y="114018"/>
                    </a:cubicBezTo>
                    <a:cubicBezTo>
                      <a:pt x="2259" y="80528"/>
                      <a:pt x="8293" y="47385"/>
                      <a:pt x="7630" y="13831"/>
                    </a:cubicBezTo>
                    <a:cubicBezTo>
                      <a:pt x="7377" y="1825"/>
                      <a:pt x="15623" y="308"/>
                      <a:pt x="25639" y="1288"/>
                    </a:cubicBezTo>
                    <a:cubicBezTo>
                      <a:pt x="62194" y="4826"/>
                      <a:pt x="98844" y="7259"/>
                      <a:pt x="135557" y="8965"/>
                    </a:cubicBezTo>
                    <a:cubicBezTo>
                      <a:pt x="153851" y="9818"/>
                      <a:pt x="172081" y="12883"/>
                      <a:pt x="190374" y="13294"/>
                    </a:cubicBezTo>
                    <a:cubicBezTo>
                      <a:pt x="203486" y="13578"/>
                      <a:pt x="216566" y="16516"/>
                      <a:pt x="229710" y="14273"/>
                    </a:cubicBezTo>
                    <a:cubicBezTo>
                      <a:pt x="209773" y="12061"/>
                      <a:pt x="189742" y="10987"/>
                      <a:pt x="169743" y="9629"/>
                    </a:cubicBezTo>
                    <a:cubicBezTo>
                      <a:pt x="120708" y="6374"/>
                      <a:pt x="71673" y="3278"/>
                      <a:pt x="22669" y="182"/>
                    </a:cubicBezTo>
                    <a:close/>
                  </a:path>
                </a:pathLst>
              </a:custGeom>
              <a:solidFill>
                <a:srgbClr val="F04F27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B95B5ABE-8842-45C9-882C-4F4C23984A85}"/>
                  </a:ext>
                </a:extLst>
              </p:cNvPr>
              <p:cNvSpPr/>
              <p:nvPr/>
            </p:nvSpPr>
            <p:spPr>
              <a:xfrm>
                <a:off x="4614071" y="5060370"/>
                <a:ext cx="304895" cy="194175"/>
              </a:xfrm>
              <a:custGeom>
                <a:avLst/>
                <a:gdLst>
                  <a:gd name="connsiteX0" fmla="*/ 220121 w 220121"/>
                  <a:gd name="connsiteY0" fmla="*/ 140186 h 140186"/>
                  <a:gd name="connsiteX1" fmla="*/ 121040 w 220121"/>
                  <a:gd name="connsiteY1" fmla="*/ 78355 h 140186"/>
                  <a:gd name="connsiteX2" fmla="*/ 0 w 220121"/>
                  <a:gd name="connsiteY2" fmla="*/ 0 h 140186"/>
                  <a:gd name="connsiteX3" fmla="*/ 126600 w 220121"/>
                  <a:gd name="connsiteY3" fmla="*/ 83094 h 140186"/>
                  <a:gd name="connsiteX4" fmla="*/ 220121 w 220121"/>
                  <a:gd name="connsiteY4" fmla="*/ 140186 h 140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121" h="140186">
                    <a:moveTo>
                      <a:pt x="220121" y="140186"/>
                    </a:moveTo>
                    <a:cubicBezTo>
                      <a:pt x="192602" y="113836"/>
                      <a:pt x="159143" y="93584"/>
                      <a:pt x="121040" y="78355"/>
                    </a:cubicBezTo>
                    <a:cubicBezTo>
                      <a:pt x="74848" y="59904"/>
                      <a:pt x="35418" y="32669"/>
                      <a:pt x="0" y="0"/>
                    </a:cubicBezTo>
                    <a:cubicBezTo>
                      <a:pt x="36492" y="35828"/>
                      <a:pt x="78450" y="63853"/>
                      <a:pt x="126600" y="83094"/>
                    </a:cubicBezTo>
                    <a:cubicBezTo>
                      <a:pt x="162303" y="97344"/>
                      <a:pt x="193739" y="116174"/>
                      <a:pt x="220121" y="140186"/>
                    </a:cubicBezTo>
                    <a:close/>
                  </a:path>
                </a:pathLst>
              </a:custGeom>
              <a:solidFill>
                <a:srgbClr val="1B6681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C600B7CE-1B2D-464F-B9AF-E946FD76F521}"/>
                  </a:ext>
                </a:extLst>
              </p:cNvPr>
              <p:cNvSpPr/>
              <p:nvPr/>
            </p:nvSpPr>
            <p:spPr>
              <a:xfrm>
                <a:off x="4090966" y="4683775"/>
                <a:ext cx="953982" cy="1071846"/>
              </a:xfrm>
              <a:custGeom>
                <a:avLst/>
                <a:gdLst>
                  <a:gd name="connsiteX0" fmla="*/ 58987 w 666186"/>
                  <a:gd name="connsiteY0" fmla="*/ 97723 h 719382"/>
                  <a:gd name="connsiteX1" fmla="*/ 59082 w 666186"/>
                  <a:gd name="connsiteY1" fmla="*/ 98197 h 719382"/>
                  <a:gd name="connsiteX2" fmla="*/ 61041 w 666186"/>
                  <a:gd name="connsiteY2" fmla="*/ 101135 h 719382"/>
                  <a:gd name="connsiteX3" fmla="*/ 67897 w 666186"/>
                  <a:gd name="connsiteY3" fmla="*/ 143061 h 719382"/>
                  <a:gd name="connsiteX4" fmla="*/ 67708 w 666186"/>
                  <a:gd name="connsiteY4" fmla="*/ 268082 h 719382"/>
                  <a:gd name="connsiteX5" fmla="*/ 66223 w 666186"/>
                  <a:gd name="connsiteY5" fmla="*/ 425677 h 719382"/>
                  <a:gd name="connsiteX6" fmla="*/ 72700 w 666186"/>
                  <a:gd name="connsiteY6" fmla="*/ 508139 h 719382"/>
                  <a:gd name="connsiteX7" fmla="*/ 71152 w 666186"/>
                  <a:gd name="connsiteY7" fmla="*/ 530193 h 719382"/>
                  <a:gd name="connsiteX8" fmla="*/ 70583 w 666186"/>
                  <a:gd name="connsiteY8" fmla="*/ 533889 h 719382"/>
                  <a:gd name="connsiteX9" fmla="*/ 70583 w 666186"/>
                  <a:gd name="connsiteY9" fmla="*/ 533889 h 719382"/>
                  <a:gd name="connsiteX10" fmla="*/ 70583 w 666186"/>
                  <a:gd name="connsiteY10" fmla="*/ 533889 h 719382"/>
                  <a:gd name="connsiteX11" fmla="*/ 88529 w 666186"/>
                  <a:gd name="connsiteY11" fmla="*/ 654044 h 719382"/>
                  <a:gd name="connsiteX12" fmla="*/ 99713 w 666186"/>
                  <a:gd name="connsiteY12" fmla="*/ 719382 h 719382"/>
                  <a:gd name="connsiteX13" fmla="*/ 255033 w 666186"/>
                  <a:gd name="connsiteY13" fmla="*/ 682511 h 719382"/>
                  <a:gd name="connsiteX14" fmla="*/ 553004 w 666186"/>
                  <a:gd name="connsiteY14" fmla="*/ 561756 h 719382"/>
                  <a:gd name="connsiteX15" fmla="*/ 656667 w 666186"/>
                  <a:gd name="connsiteY15" fmla="*/ 501347 h 719382"/>
                  <a:gd name="connsiteX16" fmla="*/ 660806 w 666186"/>
                  <a:gd name="connsiteY16" fmla="*/ 482105 h 719382"/>
                  <a:gd name="connsiteX17" fmla="*/ 655403 w 666186"/>
                  <a:gd name="connsiteY17" fmla="*/ 472121 h 719382"/>
                  <a:gd name="connsiteX18" fmla="*/ 593098 w 666186"/>
                  <a:gd name="connsiteY18" fmla="*/ 376705 h 719382"/>
                  <a:gd name="connsiteX19" fmla="*/ 499577 w 666186"/>
                  <a:gd name="connsiteY19" fmla="*/ 319613 h 719382"/>
                  <a:gd name="connsiteX20" fmla="*/ 372977 w 666186"/>
                  <a:gd name="connsiteY20" fmla="*/ 236519 h 719382"/>
                  <a:gd name="connsiteX21" fmla="*/ 332220 w 666186"/>
                  <a:gd name="connsiteY21" fmla="*/ 194972 h 719382"/>
                  <a:gd name="connsiteX22" fmla="*/ 322457 w 666186"/>
                  <a:gd name="connsiteY22" fmla="*/ 184356 h 719382"/>
                  <a:gd name="connsiteX23" fmla="*/ 319550 w 666186"/>
                  <a:gd name="connsiteY23" fmla="*/ 181291 h 719382"/>
                  <a:gd name="connsiteX24" fmla="*/ 290388 w 666186"/>
                  <a:gd name="connsiteY24" fmla="*/ 151181 h 719382"/>
                  <a:gd name="connsiteX25" fmla="*/ 256771 w 666186"/>
                  <a:gd name="connsiteY25" fmla="*/ 114658 h 719382"/>
                  <a:gd name="connsiteX26" fmla="*/ 234023 w 666186"/>
                  <a:gd name="connsiteY26" fmla="*/ 90424 h 719382"/>
                  <a:gd name="connsiteX27" fmla="*/ 213075 w 666186"/>
                  <a:gd name="connsiteY27" fmla="*/ 70551 h 719382"/>
                  <a:gd name="connsiteX28" fmla="*/ 163156 w 666186"/>
                  <a:gd name="connsiteY28" fmla="*/ 37693 h 719382"/>
                  <a:gd name="connsiteX29" fmla="*/ 35829 w 666186"/>
                  <a:gd name="connsiteY29" fmla="*/ 4644 h 719382"/>
                  <a:gd name="connsiteX30" fmla="*/ 0 w 666186"/>
                  <a:gd name="connsiteY30" fmla="*/ 0 h 719382"/>
                  <a:gd name="connsiteX31" fmla="*/ 58987 w 666186"/>
                  <a:gd name="connsiteY31" fmla="*/ 97723 h 719382"/>
                  <a:gd name="connsiteX0" fmla="*/ 58987 w 666748"/>
                  <a:gd name="connsiteY0" fmla="*/ 97723 h 719382"/>
                  <a:gd name="connsiteX1" fmla="*/ 59082 w 666748"/>
                  <a:gd name="connsiteY1" fmla="*/ 98197 h 719382"/>
                  <a:gd name="connsiteX2" fmla="*/ 61041 w 666748"/>
                  <a:gd name="connsiteY2" fmla="*/ 101135 h 719382"/>
                  <a:gd name="connsiteX3" fmla="*/ 67897 w 666748"/>
                  <a:gd name="connsiteY3" fmla="*/ 143061 h 719382"/>
                  <a:gd name="connsiteX4" fmla="*/ 67708 w 666748"/>
                  <a:gd name="connsiteY4" fmla="*/ 268082 h 719382"/>
                  <a:gd name="connsiteX5" fmla="*/ 66223 w 666748"/>
                  <a:gd name="connsiteY5" fmla="*/ 425677 h 719382"/>
                  <a:gd name="connsiteX6" fmla="*/ 72700 w 666748"/>
                  <a:gd name="connsiteY6" fmla="*/ 508139 h 719382"/>
                  <a:gd name="connsiteX7" fmla="*/ 71152 w 666748"/>
                  <a:gd name="connsiteY7" fmla="*/ 530193 h 719382"/>
                  <a:gd name="connsiteX8" fmla="*/ 70583 w 666748"/>
                  <a:gd name="connsiteY8" fmla="*/ 533889 h 719382"/>
                  <a:gd name="connsiteX9" fmla="*/ 70583 w 666748"/>
                  <a:gd name="connsiteY9" fmla="*/ 533889 h 719382"/>
                  <a:gd name="connsiteX10" fmla="*/ 70583 w 666748"/>
                  <a:gd name="connsiteY10" fmla="*/ 533889 h 719382"/>
                  <a:gd name="connsiteX11" fmla="*/ 88529 w 666748"/>
                  <a:gd name="connsiteY11" fmla="*/ 654044 h 719382"/>
                  <a:gd name="connsiteX12" fmla="*/ 99713 w 666748"/>
                  <a:gd name="connsiteY12" fmla="*/ 719382 h 719382"/>
                  <a:gd name="connsiteX13" fmla="*/ 255033 w 666748"/>
                  <a:gd name="connsiteY13" fmla="*/ 682511 h 719382"/>
                  <a:gd name="connsiteX14" fmla="*/ 553004 w 666748"/>
                  <a:gd name="connsiteY14" fmla="*/ 561756 h 719382"/>
                  <a:gd name="connsiteX15" fmla="*/ 661382 w 666748"/>
                  <a:gd name="connsiteY15" fmla="*/ 506062 h 719382"/>
                  <a:gd name="connsiteX16" fmla="*/ 660806 w 666748"/>
                  <a:gd name="connsiteY16" fmla="*/ 482105 h 719382"/>
                  <a:gd name="connsiteX17" fmla="*/ 655403 w 666748"/>
                  <a:gd name="connsiteY17" fmla="*/ 472121 h 719382"/>
                  <a:gd name="connsiteX18" fmla="*/ 593098 w 666748"/>
                  <a:gd name="connsiteY18" fmla="*/ 376705 h 719382"/>
                  <a:gd name="connsiteX19" fmla="*/ 499577 w 666748"/>
                  <a:gd name="connsiteY19" fmla="*/ 319613 h 719382"/>
                  <a:gd name="connsiteX20" fmla="*/ 372977 w 666748"/>
                  <a:gd name="connsiteY20" fmla="*/ 236519 h 719382"/>
                  <a:gd name="connsiteX21" fmla="*/ 332220 w 666748"/>
                  <a:gd name="connsiteY21" fmla="*/ 194972 h 719382"/>
                  <a:gd name="connsiteX22" fmla="*/ 322457 w 666748"/>
                  <a:gd name="connsiteY22" fmla="*/ 184356 h 719382"/>
                  <a:gd name="connsiteX23" fmla="*/ 319550 w 666748"/>
                  <a:gd name="connsiteY23" fmla="*/ 181291 h 719382"/>
                  <a:gd name="connsiteX24" fmla="*/ 290388 w 666748"/>
                  <a:gd name="connsiteY24" fmla="*/ 151181 h 719382"/>
                  <a:gd name="connsiteX25" fmla="*/ 256771 w 666748"/>
                  <a:gd name="connsiteY25" fmla="*/ 114658 h 719382"/>
                  <a:gd name="connsiteX26" fmla="*/ 234023 w 666748"/>
                  <a:gd name="connsiteY26" fmla="*/ 90424 h 719382"/>
                  <a:gd name="connsiteX27" fmla="*/ 213075 w 666748"/>
                  <a:gd name="connsiteY27" fmla="*/ 70551 h 719382"/>
                  <a:gd name="connsiteX28" fmla="*/ 163156 w 666748"/>
                  <a:gd name="connsiteY28" fmla="*/ 37693 h 719382"/>
                  <a:gd name="connsiteX29" fmla="*/ 35829 w 666748"/>
                  <a:gd name="connsiteY29" fmla="*/ 4644 h 719382"/>
                  <a:gd name="connsiteX30" fmla="*/ 0 w 666748"/>
                  <a:gd name="connsiteY30" fmla="*/ 0 h 719382"/>
                  <a:gd name="connsiteX31" fmla="*/ 58987 w 666748"/>
                  <a:gd name="connsiteY31" fmla="*/ 97723 h 719382"/>
                  <a:gd name="connsiteX0" fmla="*/ 73134 w 680895"/>
                  <a:gd name="connsiteY0" fmla="*/ 97723 h 719382"/>
                  <a:gd name="connsiteX1" fmla="*/ 73229 w 680895"/>
                  <a:gd name="connsiteY1" fmla="*/ 98197 h 719382"/>
                  <a:gd name="connsiteX2" fmla="*/ 75188 w 680895"/>
                  <a:gd name="connsiteY2" fmla="*/ 101135 h 719382"/>
                  <a:gd name="connsiteX3" fmla="*/ 82044 w 680895"/>
                  <a:gd name="connsiteY3" fmla="*/ 143061 h 719382"/>
                  <a:gd name="connsiteX4" fmla="*/ 81855 w 680895"/>
                  <a:gd name="connsiteY4" fmla="*/ 268082 h 719382"/>
                  <a:gd name="connsiteX5" fmla="*/ 80370 w 680895"/>
                  <a:gd name="connsiteY5" fmla="*/ 425677 h 719382"/>
                  <a:gd name="connsiteX6" fmla="*/ 86847 w 680895"/>
                  <a:gd name="connsiteY6" fmla="*/ 508139 h 719382"/>
                  <a:gd name="connsiteX7" fmla="*/ 85299 w 680895"/>
                  <a:gd name="connsiteY7" fmla="*/ 530193 h 719382"/>
                  <a:gd name="connsiteX8" fmla="*/ 84730 w 680895"/>
                  <a:gd name="connsiteY8" fmla="*/ 533889 h 719382"/>
                  <a:gd name="connsiteX9" fmla="*/ 84730 w 680895"/>
                  <a:gd name="connsiteY9" fmla="*/ 533889 h 719382"/>
                  <a:gd name="connsiteX10" fmla="*/ 84730 w 680895"/>
                  <a:gd name="connsiteY10" fmla="*/ 533889 h 719382"/>
                  <a:gd name="connsiteX11" fmla="*/ 102676 w 680895"/>
                  <a:gd name="connsiteY11" fmla="*/ 654044 h 719382"/>
                  <a:gd name="connsiteX12" fmla="*/ 113860 w 680895"/>
                  <a:gd name="connsiteY12" fmla="*/ 719382 h 719382"/>
                  <a:gd name="connsiteX13" fmla="*/ 269180 w 680895"/>
                  <a:gd name="connsiteY13" fmla="*/ 682511 h 719382"/>
                  <a:gd name="connsiteX14" fmla="*/ 567151 w 680895"/>
                  <a:gd name="connsiteY14" fmla="*/ 561756 h 719382"/>
                  <a:gd name="connsiteX15" fmla="*/ 675529 w 680895"/>
                  <a:gd name="connsiteY15" fmla="*/ 506062 h 719382"/>
                  <a:gd name="connsiteX16" fmla="*/ 674953 w 680895"/>
                  <a:gd name="connsiteY16" fmla="*/ 482105 h 719382"/>
                  <a:gd name="connsiteX17" fmla="*/ 669550 w 680895"/>
                  <a:gd name="connsiteY17" fmla="*/ 472121 h 719382"/>
                  <a:gd name="connsiteX18" fmla="*/ 607245 w 680895"/>
                  <a:gd name="connsiteY18" fmla="*/ 376705 h 719382"/>
                  <a:gd name="connsiteX19" fmla="*/ 513724 w 680895"/>
                  <a:gd name="connsiteY19" fmla="*/ 319613 h 719382"/>
                  <a:gd name="connsiteX20" fmla="*/ 387124 w 680895"/>
                  <a:gd name="connsiteY20" fmla="*/ 236519 h 719382"/>
                  <a:gd name="connsiteX21" fmla="*/ 346367 w 680895"/>
                  <a:gd name="connsiteY21" fmla="*/ 194972 h 719382"/>
                  <a:gd name="connsiteX22" fmla="*/ 336604 w 680895"/>
                  <a:gd name="connsiteY22" fmla="*/ 184356 h 719382"/>
                  <a:gd name="connsiteX23" fmla="*/ 333697 w 680895"/>
                  <a:gd name="connsiteY23" fmla="*/ 181291 h 719382"/>
                  <a:gd name="connsiteX24" fmla="*/ 304535 w 680895"/>
                  <a:gd name="connsiteY24" fmla="*/ 151181 h 719382"/>
                  <a:gd name="connsiteX25" fmla="*/ 270918 w 680895"/>
                  <a:gd name="connsiteY25" fmla="*/ 114658 h 719382"/>
                  <a:gd name="connsiteX26" fmla="*/ 248170 w 680895"/>
                  <a:gd name="connsiteY26" fmla="*/ 90424 h 719382"/>
                  <a:gd name="connsiteX27" fmla="*/ 227222 w 680895"/>
                  <a:gd name="connsiteY27" fmla="*/ 70551 h 719382"/>
                  <a:gd name="connsiteX28" fmla="*/ 177303 w 680895"/>
                  <a:gd name="connsiteY28" fmla="*/ 37693 h 719382"/>
                  <a:gd name="connsiteX29" fmla="*/ 49976 w 680895"/>
                  <a:gd name="connsiteY29" fmla="*/ 4644 h 719382"/>
                  <a:gd name="connsiteX30" fmla="*/ 0 w 680895"/>
                  <a:gd name="connsiteY30" fmla="*/ 0 h 719382"/>
                  <a:gd name="connsiteX31" fmla="*/ 73134 w 680895"/>
                  <a:gd name="connsiteY31" fmla="*/ 97723 h 719382"/>
                  <a:gd name="connsiteX0" fmla="*/ 73134 w 690504"/>
                  <a:gd name="connsiteY0" fmla="*/ 97723 h 719382"/>
                  <a:gd name="connsiteX1" fmla="*/ 73229 w 690504"/>
                  <a:gd name="connsiteY1" fmla="*/ 98197 h 719382"/>
                  <a:gd name="connsiteX2" fmla="*/ 75188 w 690504"/>
                  <a:gd name="connsiteY2" fmla="*/ 101135 h 719382"/>
                  <a:gd name="connsiteX3" fmla="*/ 82044 w 690504"/>
                  <a:gd name="connsiteY3" fmla="*/ 143061 h 719382"/>
                  <a:gd name="connsiteX4" fmla="*/ 81855 w 690504"/>
                  <a:gd name="connsiteY4" fmla="*/ 268082 h 719382"/>
                  <a:gd name="connsiteX5" fmla="*/ 80370 w 690504"/>
                  <a:gd name="connsiteY5" fmla="*/ 425677 h 719382"/>
                  <a:gd name="connsiteX6" fmla="*/ 86847 w 690504"/>
                  <a:gd name="connsiteY6" fmla="*/ 508139 h 719382"/>
                  <a:gd name="connsiteX7" fmla="*/ 85299 w 690504"/>
                  <a:gd name="connsiteY7" fmla="*/ 530193 h 719382"/>
                  <a:gd name="connsiteX8" fmla="*/ 84730 w 690504"/>
                  <a:gd name="connsiteY8" fmla="*/ 533889 h 719382"/>
                  <a:gd name="connsiteX9" fmla="*/ 84730 w 690504"/>
                  <a:gd name="connsiteY9" fmla="*/ 533889 h 719382"/>
                  <a:gd name="connsiteX10" fmla="*/ 84730 w 690504"/>
                  <a:gd name="connsiteY10" fmla="*/ 533889 h 719382"/>
                  <a:gd name="connsiteX11" fmla="*/ 102676 w 690504"/>
                  <a:gd name="connsiteY11" fmla="*/ 654044 h 719382"/>
                  <a:gd name="connsiteX12" fmla="*/ 113860 w 690504"/>
                  <a:gd name="connsiteY12" fmla="*/ 719382 h 719382"/>
                  <a:gd name="connsiteX13" fmla="*/ 269180 w 690504"/>
                  <a:gd name="connsiteY13" fmla="*/ 682511 h 719382"/>
                  <a:gd name="connsiteX14" fmla="*/ 567151 w 690504"/>
                  <a:gd name="connsiteY14" fmla="*/ 561756 h 719382"/>
                  <a:gd name="connsiteX15" fmla="*/ 686871 w 690504"/>
                  <a:gd name="connsiteY15" fmla="*/ 535554 h 719382"/>
                  <a:gd name="connsiteX16" fmla="*/ 674953 w 690504"/>
                  <a:gd name="connsiteY16" fmla="*/ 482105 h 719382"/>
                  <a:gd name="connsiteX17" fmla="*/ 669550 w 690504"/>
                  <a:gd name="connsiteY17" fmla="*/ 472121 h 719382"/>
                  <a:gd name="connsiteX18" fmla="*/ 607245 w 690504"/>
                  <a:gd name="connsiteY18" fmla="*/ 376705 h 719382"/>
                  <a:gd name="connsiteX19" fmla="*/ 513724 w 690504"/>
                  <a:gd name="connsiteY19" fmla="*/ 319613 h 719382"/>
                  <a:gd name="connsiteX20" fmla="*/ 387124 w 690504"/>
                  <a:gd name="connsiteY20" fmla="*/ 236519 h 719382"/>
                  <a:gd name="connsiteX21" fmla="*/ 346367 w 690504"/>
                  <a:gd name="connsiteY21" fmla="*/ 194972 h 719382"/>
                  <a:gd name="connsiteX22" fmla="*/ 336604 w 690504"/>
                  <a:gd name="connsiteY22" fmla="*/ 184356 h 719382"/>
                  <a:gd name="connsiteX23" fmla="*/ 333697 w 690504"/>
                  <a:gd name="connsiteY23" fmla="*/ 181291 h 719382"/>
                  <a:gd name="connsiteX24" fmla="*/ 304535 w 690504"/>
                  <a:gd name="connsiteY24" fmla="*/ 151181 h 719382"/>
                  <a:gd name="connsiteX25" fmla="*/ 270918 w 690504"/>
                  <a:gd name="connsiteY25" fmla="*/ 114658 h 719382"/>
                  <a:gd name="connsiteX26" fmla="*/ 248170 w 690504"/>
                  <a:gd name="connsiteY26" fmla="*/ 90424 h 719382"/>
                  <a:gd name="connsiteX27" fmla="*/ 227222 w 690504"/>
                  <a:gd name="connsiteY27" fmla="*/ 70551 h 719382"/>
                  <a:gd name="connsiteX28" fmla="*/ 177303 w 690504"/>
                  <a:gd name="connsiteY28" fmla="*/ 37693 h 719382"/>
                  <a:gd name="connsiteX29" fmla="*/ 49976 w 690504"/>
                  <a:gd name="connsiteY29" fmla="*/ 4644 h 719382"/>
                  <a:gd name="connsiteX30" fmla="*/ 0 w 690504"/>
                  <a:gd name="connsiteY30" fmla="*/ 0 h 719382"/>
                  <a:gd name="connsiteX31" fmla="*/ 73134 w 690504"/>
                  <a:gd name="connsiteY31" fmla="*/ 97723 h 719382"/>
                  <a:gd name="connsiteX0" fmla="*/ 73134 w 693632"/>
                  <a:gd name="connsiteY0" fmla="*/ 97723 h 719382"/>
                  <a:gd name="connsiteX1" fmla="*/ 73229 w 693632"/>
                  <a:gd name="connsiteY1" fmla="*/ 98197 h 719382"/>
                  <a:gd name="connsiteX2" fmla="*/ 75188 w 693632"/>
                  <a:gd name="connsiteY2" fmla="*/ 101135 h 719382"/>
                  <a:gd name="connsiteX3" fmla="*/ 82044 w 693632"/>
                  <a:gd name="connsiteY3" fmla="*/ 143061 h 719382"/>
                  <a:gd name="connsiteX4" fmla="*/ 81855 w 693632"/>
                  <a:gd name="connsiteY4" fmla="*/ 268082 h 719382"/>
                  <a:gd name="connsiteX5" fmla="*/ 80370 w 693632"/>
                  <a:gd name="connsiteY5" fmla="*/ 425677 h 719382"/>
                  <a:gd name="connsiteX6" fmla="*/ 86847 w 693632"/>
                  <a:gd name="connsiteY6" fmla="*/ 508139 h 719382"/>
                  <a:gd name="connsiteX7" fmla="*/ 85299 w 693632"/>
                  <a:gd name="connsiteY7" fmla="*/ 530193 h 719382"/>
                  <a:gd name="connsiteX8" fmla="*/ 84730 w 693632"/>
                  <a:gd name="connsiteY8" fmla="*/ 533889 h 719382"/>
                  <a:gd name="connsiteX9" fmla="*/ 84730 w 693632"/>
                  <a:gd name="connsiteY9" fmla="*/ 533889 h 719382"/>
                  <a:gd name="connsiteX10" fmla="*/ 84730 w 693632"/>
                  <a:gd name="connsiteY10" fmla="*/ 533889 h 719382"/>
                  <a:gd name="connsiteX11" fmla="*/ 102676 w 693632"/>
                  <a:gd name="connsiteY11" fmla="*/ 654044 h 719382"/>
                  <a:gd name="connsiteX12" fmla="*/ 113860 w 693632"/>
                  <a:gd name="connsiteY12" fmla="*/ 719382 h 719382"/>
                  <a:gd name="connsiteX13" fmla="*/ 269180 w 693632"/>
                  <a:gd name="connsiteY13" fmla="*/ 682511 h 719382"/>
                  <a:gd name="connsiteX14" fmla="*/ 558077 w 693632"/>
                  <a:gd name="connsiteY14" fmla="*/ 613934 h 719382"/>
                  <a:gd name="connsiteX15" fmla="*/ 686871 w 693632"/>
                  <a:gd name="connsiteY15" fmla="*/ 535554 h 719382"/>
                  <a:gd name="connsiteX16" fmla="*/ 674953 w 693632"/>
                  <a:gd name="connsiteY16" fmla="*/ 482105 h 719382"/>
                  <a:gd name="connsiteX17" fmla="*/ 669550 w 693632"/>
                  <a:gd name="connsiteY17" fmla="*/ 472121 h 719382"/>
                  <a:gd name="connsiteX18" fmla="*/ 607245 w 693632"/>
                  <a:gd name="connsiteY18" fmla="*/ 376705 h 719382"/>
                  <a:gd name="connsiteX19" fmla="*/ 513724 w 693632"/>
                  <a:gd name="connsiteY19" fmla="*/ 319613 h 719382"/>
                  <a:gd name="connsiteX20" fmla="*/ 387124 w 693632"/>
                  <a:gd name="connsiteY20" fmla="*/ 236519 h 719382"/>
                  <a:gd name="connsiteX21" fmla="*/ 346367 w 693632"/>
                  <a:gd name="connsiteY21" fmla="*/ 194972 h 719382"/>
                  <a:gd name="connsiteX22" fmla="*/ 336604 w 693632"/>
                  <a:gd name="connsiteY22" fmla="*/ 184356 h 719382"/>
                  <a:gd name="connsiteX23" fmla="*/ 333697 w 693632"/>
                  <a:gd name="connsiteY23" fmla="*/ 181291 h 719382"/>
                  <a:gd name="connsiteX24" fmla="*/ 304535 w 693632"/>
                  <a:gd name="connsiteY24" fmla="*/ 151181 h 719382"/>
                  <a:gd name="connsiteX25" fmla="*/ 270918 w 693632"/>
                  <a:gd name="connsiteY25" fmla="*/ 114658 h 719382"/>
                  <a:gd name="connsiteX26" fmla="*/ 248170 w 693632"/>
                  <a:gd name="connsiteY26" fmla="*/ 90424 h 719382"/>
                  <a:gd name="connsiteX27" fmla="*/ 227222 w 693632"/>
                  <a:gd name="connsiteY27" fmla="*/ 70551 h 719382"/>
                  <a:gd name="connsiteX28" fmla="*/ 177303 w 693632"/>
                  <a:gd name="connsiteY28" fmla="*/ 37693 h 719382"/>
                  <a:gd name="connsiteX29" fmla="*/ 49976 w 693632"/>
                  <a:gd name="connsiteY29" fmla="*/ 4644 h 719382"/>
                  <a:gd name="connsiteX30" fmla="*/ 0 w 693632"/>
                  <a:gd name="connsiteY30" fmla="*/ 0 h 719382"/>
                  <a:gd name="connsiteX31" fmla="*/ 73134 w 693632"/>
                  <a:gd name="connsiteY31" fmla="*/ 97723 h 719382"/>
                  <a:gd name="connsiteX0" fmla="*/ 73134 w 693632"/>
                  <a:gd name="connsiteY0" fmla="*/ 97723 h 719382"/>
                  <a:gd name="connsiteX1" fmla="*/ 73229 w 693632"/>
                  <a:gd name="connsiteY1" fmla="*/ 98197 h 719382"/>
                  <a:gd name="connsiteX2" fmla="*/ 75188 w 693632"/>
                  <a:gd name="connsiteY2" fmla="*/ 101135 h 719382"/>
                  <a:gd name="connsiteX3" fmla="*/ 82044 w 693632"/>
                  <a:gd name="connsiteY3" fmla="*/ 143061 h 719382"/>
                  <a:gd name="connsiteX4" fmla="*/ 81855 w 693632"/>
                  <a:gd name="connsiteY4" fmla="*/ 268082 h 719382"/>
                  <a:gd name="connsiteX5" fmla="*/ 80370 w 693632"/>
                  <a:gd name="connsiteY5" fmla="*/ 425677 h 719382"/>
                  <a:gd name="connsiteX6" fmla="*/ 86847 w 693632"/>
                  <a:gd name="connsiteY6" fmla="*/ 508139 h 719382"/>
                  <a:gd name="connsiteX7" fmla="*/ 85299 w 693632"/>
                  <a:gd name="connsiteY7" fmla="*/ 530193 h 719382"/>
                  <a:gd name="connsiteX8" fmla="*/ 84730 w 693632"/>
                  <a:gd name="connsiteY8" fmla="*/ 533889 h 719382"/>
                  <a:gd name="connsiteX9" fmla="*/ 84730 w 693632"/>
                  <a:gd name="connsiteY9" fmla="*/ 533889 h 719382"/>
                  <a:gd name="connsiteX10" fmla="*/ 84730 w 693632"/>
                  <a:gd name="connsiteY10" fmla="*/ 533889 h 719382"/>
                  <a:gd name="connsiteX11" fmla="*/ 102676 w 693632"/>
                  <a:gd name="connsiteY11" fmla="*/ 654044 h 719382"/>
                  <a:gd name="connsiteX12" fmla="*/ 113860 w 693632"/>
                  <a:gd name="connsiteY12" fmla="*/ 719382 h 719382"/>
                  <a:gd name="connsiteX13" fmla="*/ 269180 w 693632"/>
                  <a:gd name="connsiteY13" fmla="*/ 682511 h 719382"/>
                  <a:gd name="connsiteX14" fmla="*/ 558077 w 693632"/>
                  <a:gd name="connsiteY14" fmla="*/ 613934 h 719382"/>
                  <a:gd name="connsiteX15" fmla="*/ 686871 w 693632"/>
                  <a:gd name="connsiteY15" fmla="*/ 535554 h 719382"/>
                  <a:gd name="connsiteX16" fmla="*/ 674953 w 693632"/>
                  <a:gd name="connsiteY16" fmla="*/ 482105 h 719382"/>
                  <a:gd name="connsiteX17" fmla="*/ 669550 w 693632"/>
                  <a:gd name="connsiteY17" fmla="*/ 472121 h 719382"/>
                  <a:gd name="connsiteX18" fmla="*/ 607245 w 693632"/>
                  <a:gd name="connsiteY18" fmla="*/ 376705 h 719382"/>
                  <a:gd name="connsiteX19" fmla="*/ 513724 w 693632"/>
                  <a:gd name="connsiteY19" fmla="*/ 319613 h 719382"/>
                  <a:gd name="connsiteX20" fmla="*/ 387124 w 693632"/>
                  <a:gd name="connsiteY20" fmla="*/ 236519 h 719382"/>
                  <a:gd name="connsiteX21" fmla="*/ 346367 w 693632"/>
                  <a:gd name="connsiteY21" fmla="*/ 194972 h 719382"/>
                  <a:gd name="connsiteX22" fmla="*/ 336604 w 693632"/>
                  <a:gd name="connsiteY22" fmla="*/ 184356 h 719382"/>
                  <a:gd name="connsiteX23" fmla="*/ 333697 w 693632"/>
                  <a:gd name="connsiteY23" fmla="*/ 181291 h 719382"/>
                  <a:gd name="connsiteX24" fmla="*/ 304535 w 693632"/>
                  <a:gd name="connsiteY24" fmla="*/ 151181 h 719382"/>
                  <a:gd name="connsiteX25" fmla="*/ 270918 w 693632"/>
                  <a:gd name="connsiteY25" fmla="*/ 114658 h 719382"/>
                  <a:gd name="connsiteX26" fmla="*/ 248170 w 693632"/>
                  <a:gd name="connsiteY26" fmla="*/ 90424 h 719382"/>
                  <a:gd name="connsiteX27" fmla="*/ 227222 w 693632"/>
                  <a:gd name="connsiteY27" fmla="*/ 70551 h 719382"/>
                  <a:gd name="connsiteX28" fmla="*/ 177303 w 693632"/>
                  <a:gd name="connsiteY28" fmla="*/ 37693 h 719382"/>
                  <a:gd name="connsiteX29" fmla="*/ 49976 w 693632"/>
                  <a:gd name="connsiteY29" fmla="*/ 4644 h 719382"/>
                  <a:gd name="connsiteX30" fmla="*/ 0 w 693632"/>
                  <a:gd name="connsiteY30" fmla="*/ 0 h 719382"/>
                  <a:gd name="connsiteX31" fmla="*/ 73134 w 693632"/>
                  <a:gd name="connsiteY31" fmla="*/ 97723 h 719382"/>
                  <a:gd name="connsiteX0" fmla="*/ 73134 w 693632"/>
                  <a:gd name="connsiteY0" fmla="*/ 97723 h 719382"/>
                  <a:gd name="connsiteX1" fmla="*/ 73229 w 693632"/>
                  <a:gd name="connsiteY1" fmla="*/ 98197 h 719382"/>
                  <a:gd name="connsiteX2" fmla="*/ 75188 w 693632"/>
                  <a:gd name="connsiteY2" fmla="*/ 101135 h 719382"/>
                  <a:gd name="connsiteX3" fmla="*/ 82044 w 693632"/>
                  <a:gd name="connsiteY3" fmla="*/ 143061 h 719382"/>
                  <a:gd name="connsiteX4" fmla="*/ 81855 w 693632"/>
                  <a:gd name="connsiteY4" fmla="*/ 268082 h 719382"/>
                  <a:gd name="connsiteX5" fmla="*/ 80370 w 693632"/>
                  <a:gd name="connsiteY5" fmla="*/ 425677 h 719382"/>
                  <a:gd name="connsiteX6" fmla="*/ 86847 w 693632"/>
                  <a:gd name="connsiteY6" fmla="*/ 508139 h 719382"/>
                  <a:gd name="connsiteX7" fmla="*/ 85299 w 693632"/>
                  <a:gd name="connsiteY7" fmla="*/ 530193 h 719382"/>
                  <a:gd name="connsiteX8" fmla="*/ 84730 w 693632"/>
                  <a:gd name="connsiteY8" fmla="*/ 533889 h 719382"/>
                  <a:gd name="connsiteX9" fmla="*/ 84730 w 693632"/>
                  <a:gd name="connsiteY9" fmla="*/ 533889 h 719382"/>
                  <a:gd name="connsiteX10" fmla="*/ 84730 w 693632"/>
                  <a:gd name="connsiteY10" fmla="*/ 533889 h 719382"/>
                  <a:gd name="connsiteX11" fmla="*/ 102676 w 693632"/>
                  <a:gd name="connsiteY11" fmla="*/ 654044 h 719382"/>
                  <a:gd name="connsiteX12" fmla="*/ 113860 w 693632"/>
                  <a:gd name="connsiteY12" fmla="*/ 719382 h 719382"/>
                  <a:gd name="connsiteX13" fmla="*/ 558077 w 693632"/>
                  <a:gd name="connsiteY13" fmla="*/ 613934 h 719382"/>
                  <a:gd name="connsiteX14" fmla="*/ 686871 w 693632"/>
                  <a:gd name="connsiteY14" fmla="*/ 535554 h 719382"/>
                  <a:gd name="connsiteX15" fmla="*/ 674953 w 693632"/>
                  <a:gd name="connsiteY15" fmla="*/ 482105 h 719382"/>
                  <a:gd name="connsiteX16" fmla="*/ 669550 w 693632"/>
                  <a:gd name="connsiteY16" fmla="*/ 472121 h 719382"/>
                  <a:gd name="connsiteX17" fmla="*/ 607245 w 693632"/>
                  <a:gd name="connsiteY17" fmla="*/ 376705 h 719382"/>
                  <a:gd name="connsiteX18" fmla="*/ 513724 w 693632"/>
                  <a:gd name="connsiteY18" fmla="*/ 319613 h 719382"/>
                  <a:gd name="connsiteX19" fmla="*/ 387124 w 693632"/>
                  <a:gd name="connsiteY19" fmla="*/ 236519 h 719382"/>
                  <a:gd name="connsiteX20" fmla="*/ 346367 w 693632"/>
                  <a:gd name="connsiteY20" fmla="*/ 194972 h 719382"/>
                  <a:gd name="connsiteX21" fmla="*/ 336604 w 693632"/>
                  <a:gd name="connsiteY21" fmla="*/ 184356 h 719382"/>
                  <a:gd name="connsiteX22" fmla="*/ 333697 w 693632"/>
                  <a:gd name="connsiteY22" fmla="*/ 181291 h 719382"/>
                  <a:gd name="connsiteX23" fmla="*/ 304535 w 693632"/>
                  <a:gd name="connsiteY23" fmla="*/ 151181 h 719382"/>
                  <a:gd name="connsiteX24" fmla="*/ 270918 w 693632"/>
                  <a:gd name="connsiteY24" fmla="*/ 114658 h 719382"/>
                  <a:gd name="connsiteX25" fmla="*/ 248170 w 693632"/>
                  <a:gd name="connsiteY25" fmla="*/ 90424 h 719382"/>
                  <a:gd name="connsiteX26" fmla="*/ 227222 w 693632"/>
                  <a:gd name="connsiteY26" fmla="*/ 70551 h 719382"/>
                  <a:gd name="connsiteX27" fmla="*/ 177303 w 693632"/>
                  <a:gd name="connsiteY27" fmla="*/ 37693 h 719382"/>
                  <a:gd name="connsiteX28" fmla="*/ 49976 w 693632"/>
                  <a:gd name="connsiteY28" fmla="*/ 4644 h 719382"/>
                  <a:gd name="connsiteX29" fmla="*/ 0 w 693632"/>
                  <a:gd name="connsiteY29" fmla="*/ 0 h 719382"/>
                  <a:gd name="connsiteX30" fmla="*/ 73134 w 693632"/>
                  <a:gd name="connsiteY30" fmla="*/ 97723 h 719382"/>
                  <a:gd name="connsiteX0" fmla="*/ 73134 w 726126"/>
                  <a:gd name="connsiteY0" fmla="*/ 97723 h 719382"/>
                  <a:gd name="connsiteX1" fmla="*/ 73229 w 726126"/>
                  <a:gd name="connsiteY1" fmla="*/ 98197 h 719382"/>
                  <a:gd name="connsiteX2" fmla="*/ 75188 w 726126"/>
                  <a:gd name="connsiteY2" fmla="*/ 101135 h 719382"/>
                  <a:gd name="connsiteX3" fmla="*/ 82044 w 726126"/>
                  <a:gd name="connsiteY3" fmla="*/ 143061 h 719382"/>
                  <a:gd name="connsiteX4" fmla="*/ 81855 w 726126"/>
                  <a:gd name="connsiteY4" fmla="*/ 268082 h 719382"/>
                  <a:gd name="connsiteX5" fmla="*/ 80370 w 726126"/>
                  <a:gd name="connsiteY5" fmla="*/ 425677 h 719382"/>
                  <a:gd name="connsiteX6" fmla="*/ 86847 w 726126"/>
                  <a:gd name="connsiteY6" fmla="*/ 508139 h 719382"/>
                  <a:gd name="connsiteX7" fmla="*/ 85299 w 726126"/>
                  <a:gd name="connsiteY7" fmla="*/ 530193 h 719382"/>
                  <a:gd name="connsiteX8" fmla="*/ 84730 w 726126"/>
                  <a:gd name="connsiteY8" fmla="*/ 533889 h 719382"/>
                  <a:gd name="connsiteX9" fmla="*/ 84730 w 726126"/>
                  <a:gd name="connsiteY9" fmla="*/ 533889 h 719382"/>
                  <a:gd name="connsiteX10" fmla="*/ 84730 w 726126"/>
                  <a:gd name="connsiteY10" fmla="*/ 533889 h 719382"/>
                  <a:gd name="connsiteX11" fmla="*/ 102676 w 726126"/>
                  <a:gd name="connsiteY11" fmla="*/ 654044 h 719382"/>
                  <a:gd name="connsiteX12" fmla="*/ 113860 w 726126"/>
                  <a:gd name="connsiteY12" fmla="*/ 719382 h 719382"/>
                  <a:gd name="connsiteX13" fmla="*/ 686871 w 726126"/>
                  <a:gd name="connsiteY13" fmla="*/ 535554 h 719382"/>
                  <a:gd name="connsiteX14" fmla="*/ 674953 w 726126"/>
                  <a:gd name="connsiteY14" fmla="*/ 482105 h 719382"/>
                  <a:gd name="connsiteX15" fmla="*/ 669550 w 726126"/>
                  <a:gd name="connsiteY15" fmla="*/ 472121 h 719382"/>
                  <a:gd name="connsiteX16" fmla="*/ 607245 w 726126"/>
                  <a:gd name="connsiteY16" fmla="*/ 376705 h 719382"/>
                  <a:gd name="connsiteX17" fmla="*/ 513724 w 726126"/>
                  <a:gd name="connsiteY17" fmla="*/ 319613 h 719382"/>
                  <a:gd name="connsiteX18" fmla="*/ 387124 w 726126"/>
                  <a:gd name="connsiteY18" fmla="*/ 236519 h 719382"/>
                  <a:gd name="connsiteX19" fmla="*/ 346367 w 726126"/>
                  <a:gd name="connsiteY19" fmla="*/ 194972 h 719382"/>
                  <a:gd name="connsiteX20" fmla="*/ 336604 w 726126"/>
                  <a:gd name="connsiteY20" fmla="*/ 184356 h 719382"/>
                  <a:gd name="connsiteX21" fmla="*/ 333697 w 726126"/>
                  <a:gd name="connsiteY21" fmla="*/ 181291 h 719382"/>
                  <a:gd name="connsiteX22" fmla="*/ 304535 w 726126"/>
                  <a:gd name="connsiteY22" fmla="*/ 151181 h 719382"/>
                  <a:gd name="connsiteX23" fmla="*/ 270918 w 726126"/>
                  <a:gd name="connsiteY23" fmla="*/ 114658 h 719382"/>
                  <a:gd name="connsiteX24" fmla="*/ 248170 w 726126"/>
                  <a:gd name="connsiteY24" fmla="*/ 90424 h 719382"/>
                  <a:gd name="connsiteX25" fmla="*/ 227222 w 726126"/>
                  <a:gd name="connsiteY25" fmla="*/ 70551 h 719382"/>
                  <a:gd name="connsiteX26" fmla="*/ 177303 w 726126"/>
                  <a:gd name="connsiteY26" fmla="*/ 37693 h 719382"/>
                  <a:gd name="connsiteX27" fmla="*/ 49976 w 726126"/>
                  <a:gd name="connsiteY27" fmla="*/ 4644 h 719382"/>
                  <a:gd name="connsiteX28" fmla="*/ 0 w 726126"/>
                  <a:gd name="connsiteY28" fmla="*/ 0 h 719382"/>
                  <a:gd name="connsiteX29" fmla="*/ 73134 w 726126"/>
                  <a:gd name="connsiteY29" fmla="*/ 97723 h 719382"/>
                  <a:gd name="connsiteX0" fmla="*/ 73134 w 725121"/>
                  <a:gd name="connsiteY0" fmla="*/ 97723 h 776097"/>
                  <a:gd name="connsiteX1" fmla="*/ 73229 w 725121"/>
                  <a:gd name="connsiteY1" fmla="*/ 98197 h 776097"/>
                  <a:gd name="connsiteX2" fmla="*/ 75188 w 725121"/>
                  <a:gd name="connsiteY2" fmla="*/ 101135 h 776097"/>
                  <a:gd name="connsiteX3" fmla="*/ 82044 w 725121"/>
                  <a:gd name="connsiteY3" fmla="*/ 143061 h 776097"/>
                  <a:gd name="connsiteX4" fmla="*/ 81855 w 725121"/>
                  <a:gd name="connsiteY4" fmla="*/ 268082 h 776097"/>
                  <a:gd name="connsiteX5" fmla="*/ 80370 w 725121"/>
                  <a:gd name="connsiteY5" fmla="*/ 425677 h 776097"/>
                  <a:gd name="connsiteX6" fmla="*/ 86847 w 725121"/>
                  <a:gd name="connsiteY6" fmla="*/ 508139 h 776097"/>
                  <a:gd name="connsiteX7" fmla="*/ 85299 w 725121"/>
                  <a:gd name="connsiteY7" fmla="*/ 530193 h 776097"/>
                  <a:gd name="connsiteX8" fmla="*/ 84730 w 725121"/>
                  <a:gd name="connsiteY8" fmla="*/ 533889 h 776097"/>
                  <a:gd name="connsiteX9" fmla="*/ 84730 w 725121"/>
                  <a:gd name="connsiteY9" fmla="*/ 533889 h 776097"/>
                  <a:gd name="connsiteX10" fmla="*/ 84730 w 725121"/>
                  <a:gd name="connsiteY10" fmla="*/ 533889 h 776097"/>
                  <a:gd name="connsiteX11" fmla="*/ 102676 w 725121"/>
                  <a:gd name="connsiteY11" fmla="*/ 654044 h 776097"/>
                  <a:gd name="connsiteX12" fmla="*/ 127472 w 725121"/>
                  <a:gd name="connsiteY12" fmla="*/ 776097 h 776097"/>
                  <a:gd name="connsiteX13" fmla="*/ 686871 w 725121"/>
                  <a:gd name="connsiteY13" fmla="*/ 535554 h 776097"/>
                  <a:gd name="connsiteX14" fmla="*/ 674953 w 725121"/>
                  <a:gd name="connsiteY14" fmla="*/ 482105 h 776097"/>
                  <a:gd name="connsiteX15" fmla="*/ 669550 w 725121"/>
                  <a:gd name="connsiteY15" fmla="*/ 472121 h 776097"/>
                  <a:gd name="connsiteX16" fmla="*/ 607245 w 725121"/>
                  <a:gd name="connsiteY16" fmla="*/ 376705 h 776097"/>
                  <a:gd name="connsiteX17" fmla="*/ 513724 w 725121"/>
                  <a:gd name="connsiteY17" fmla="*/ 319613 h 776097"/>
                  <a:gd name="connsiteX18" fmla="*/ 387124 w 725121"/>
                  <a:gd name="connsiteY18" fmla="*/ 236519 h 776097"/>
                  <a:gd name="connsiteX19" fmla="*/ 346367 w 725121"/>
                  <a:gd name="connsiteY19" fmla="*/ 194972 h 776097"/>
                  <a:gd name="connsiteX20" fmla="*/ 336604 w 725121"/>
                  <a:gd name="connsiteY20" fmla="*/ 184356 h 776097"/>
                  <a:gd name="connsiteX21" fmla="*/ 333697 w 725121"/>
                  <a:gd name="connsiteY21" fmla="*/ 181291 h 776097"/>
                  <a:gd name="connsiteX22" fmla="*/ 304535 w 725121"/>
                  <a:gd name="connsiteY22" fmla="*/ 151181 h 776097"/>
                  <a:gd name="connsiteX23" fmla="*/ 270918 w 725121"/>
                  <a:gd name="connsiteY23" fmla="*/ 114658 h 776097"/>
                  <a:gd name="connsiteX24" fmla="*/ 248170 w 725121"/>
                  <a:gd name="connsiteY24" fmla="*/ 90424 h 776097"/>
                  <a:gd name="connsiteX25" fmla="*/ 227222 w 725121"/>
                  <a:gd name="connsiteY25" fmla="*/ 70551 h 776097"/>
                  <a:gd name="connsiteX26" fmla="*/ 177303 w 725121"/>
                  <a:gd name="connsiteY26" fmla="*/ 37693 h 776097"/>
                  <a:gd name="connsiteX27" fmla="*/ 49976 w 725121"/>
                  <a:gd name="connsiteY27" fmla="*/ 4644 h 776097"/>
                  <a:gd name="connsiteX28" fmla="*/ 0 w 725121"/>
                  <a:gd name="connsiteY28" fmla="*/ 0 h 776097"/>
                  <a:gd name="connsiteX29" fmla="*/ 73134 w 725121"/>
                  <a:gd name="connsiteY29" fmla="*/ 97723 h 776097"/>
                  <a:gd name="connsiteX0" fmla="*/ 73134 w 725121"/>
                  <a:gd name="connsiteY0" fmla="*/ 97723 h 776097"/>
                  <a:gd name="connsiteX1" fmla="*/ 73229 w 725121"/>
                  <a:gd name="connsiteY1" fmla="*/ 98197 h 776097"/>
                  <a:gd name="connsiteX2" fmla="*/ 75188 w 725121"/>
                  <a:gd name="connsiteY2" fmla="*/ 101135 h 776097"/>
                  <a:gd name="connsiteX3" fmla="*/ 82044 w 725121"/>
                  <a:gd name="connsiteY3" fmla="*/ 143061 h 776097"/>
                  <a:gd name="connsiteX4" fmla="*/ 81855 w 725121"/>
                  <a:gd name="connsiteY4" fmla="*/ 268082 h 776097"/>
                  <a:gd name="connsiteX5" fmla="*/ 80370 w 725121"/>
                  <a:gd name="connsiteY5" fmla="*/ 425677 h 776097"/>
                  <a:gd name="connsiteX6" fmla="*/ 86847 w 725121"/>
                  <a:gd name="connsiteY6" fmla="*/ 508139 h 776097"/>
                  <a:gd name="connsiteX7" fmla="*/ 85299 w 725121"/>
                  <a:gd name="connsiteY7" fmla="*/ 530193 h 776097"/>
                  <a:gd name="connsiteX8" fmla="*/ 84730 w 725121"/>
                  <a:gd name="connsiteY8" fmla="*/ 533889 h 776097"/>
                  <a:gd name="connsiteX9" fmla="*/ 84730 w 725121"/>
                  <a:gd name="connsiteY9" fmla="*/ 533889 h 776097"/>
                  <a:gd name="connsiteX10" fmla="*/ 84730 w 725121"/>
                  <a:gd name="connsiteY10" fmla="*/ 533889 h 776097"/>
                  <a:gd name="connsiteX11" fmla="*/ 102676 w 725121"/>
                  <a:gd name="connsiteY11" fmla="*/ 654044 h 776097"/>
                  <a:gd name="connsiteX12" fmla="*/ 127472 w 725121"/>
                  <a:gd name="connsiteY12" fmla="*/ 776097 h 776097"/>
                  <a:gd name="connsiteX13" fmla="*/ 686871 w 725121"/>
                  <a:gd name="connsiteY13" fmla="*/ 535554 h 776097"/>
                  <a:gd name="connsiteX14" fmla="*/ 674953 w 725121"/>
                  <a:gd name="connsiteY14" fmla="*/ 482105 h 776097"/>
                  <a:gd name="connsiteX15" fmla="*/ 669550 w 725121"/>
                  <a:gd name="connsiteY15" fmla="*/ 472121 h 776097"/>
                  <a:gd name="connsiteX16" fmla="*/ 607245 w 725121"/>
                  <a:gd name="connsiteY16" fmla="*/ 376705 h 776097"/>
                  <a:gd name="connsiteX17" fmla="*/ 513724 w 725121"/>
                  <a:gd name="connsiteY17" fmla="*/ 319613 h 776097"/>
                  <a:gd name="connsiteX18" fmla="*/ 387124 w 725121"/>
                  <a:gd name="connsiteY18" fmla="*/ 236519 h 776097"/>
                  <a:gd name="connsiteX19" fmla="*/ 346367 w 725121"/>
                  <a:gd name="connsiteY19" fmla="*/ 194972 h 776097"/>
                  <a:gd name="connsiteX20" fmla="*/ 336604 w 725121"/>
                  <a:gd name="connsiteY20" fmla="*/ 184356 h 776097"/>
                  <a:gd name="connsiteX21" fmla="*/ 333697 w 725121"/>
                  <a:gd name="connsiteY21" fmla="*/ 181291 h 776097"/>
                  <a:gd name="connsiteX22" fmla="*/ 304535 w 725121"/>
                  <a:gd name="connsiteY22" fmla="*/ 151181 h 776097"/>
                  <a:gd name="connsiteX23" fmla="*/ 270918 w 725121"/>
                  <a:gd name="connsiteY23" fmla="*/ 114658 h 776097"/>
                  <a:gd name="connsiteX24" fmla="*/ 248170 w 725121"/>
                  <a:gd name="connsiteY24" fmla="*/ 90424 h 776097"/>
                  <a:gd name="connsiteX25" fmla="*/ 227222 w 725121"/>
                  <a:gd name="connsiteY25" fmla="*/ 70551 h 776097"/>
                  <a:gd name="connsiteX26" fmla="*/ 177303 w 725121"/>
                  <a:gd name="connsiteY26" fmla="*/ 37693 h 776097"/>
                  <a:gd name="connsiteX27" fmla="*/ 49976 w 725121"/>
                  <a:gd name="connsiteY27" fmla="*/ 4644 h 776097"/>
                  <a:gd name="connsiteX28" fmla="*/ 0 w 725121"/>
                  <a:gd name="connsiteY28" fmla="*/ 0 h 776097"/>
                  <a:gd name="connsiteX29" fmla="*/ 73134 w 725121"/>
                  <a:gd name="connsiteY29" fmla="*/ 97723 h 776097"/>
                  <a:gd name="connsiteX0" fmla="*/ 73134 w 725121"/>
                  <a:gd name="connsiteY0" fmla="*/ 97723 h 773828"/>
                  <a:gd name="connsiteX1" fmla="*/ 73229 w 725121"/>
                  <a:gd name="connsiteY1" fmla="*/ 98197 h 773828"/>
                  <a:gd name="connsiteX2" fmla="*/ 75188 w 725121"/>
                  <a:gd name="connsiteY2" fmla="*/ 101135 h 773828"/>
                  <a:gd name="connsiteX3" fmla="*/ 82044 w 725121"/>
                  <a:gd name="connsiteY3" fmla="*/ 143061 h 773828"/>
                  <a:gd name="connsiteX4" fmla="*/ 81855 w 725121"/>
                  <a:gd name="connsiteY4" fmla="*/ 268082 h 773828"/>
                  <a:gd name="connsiteX5" fmla="*/ 80370 w 725121"/>
                  <a:gd name="connsiteY5" fmla="*/ 425677 h 773828"/>
                  <a:gd name="connsiteX6" fmla="*/ 86847 w 725121"/>
                  <a:gd name="connsiteY6" fmla="*/ 508139 h 773828"/>
                  <a:gd name="connsiteX7" fmla="*/ 85299 w 725121"/>
                  <a:gd name="connsiteY7" fmla="*/ 530193 h 773828"/>
                  <a:gd name="connsiteX8" fmla="*/ 84730 w 725121"/>
                  <a:gd name="connsiteY8" fmla="*/ 533889 h 773828"/>
                  <a:gd name="connsiteX9" fmla="*/ 84730 w 725121"/>
                  <a:gd name="connsiteY9" fmla="*/ 533889 h 773828"/>
                  <a:gd name="connsiteX10" fmla="*/ 84730 w 725121"/>
                  <a:gd name="connsiteY10" fmla="*/ 533889 h 773828"/>
                  <a:gd name="connsiteX11" fmla="*/ 102676 w 725121"/>
                  <a:gd name="connsiteY11" fmla="*/ 654044 h 773828"/>
                  <a:gd name="connsiteX12" fmla="*/ 127472 w 725121"/>
                  <a:gd name="connsiteY12" fmla="*/ 773828 h 773828"/>
                  <a:gd name="connsiteX13" fmla="*/ 686871 w 725121"/>
                  <a:gd name="connsiteY13" fmla="*/ 535554 h 773828"/>
                  <a:gd name="connsiteX14" fmla="*/ 674953 w 725121"/>
                  <a:gd name="connsiteY14" fmla="*/ 482105 h 773828"/>
                  <a:gd name="connsiteX15" fmla="*/ 669550 w 725121"/>
                  <a:gd name="connsiteY15" fmla="*/ 472121 h 773828"/>
                  <a:gd name="connsiteX16" fmla="*/ 607245 w 725121"/>
                  <a:gd name="connsiteY16" fmla="*/ 376705 h 773828"/>
                  <a:gd name="connsiteX17" fmla="*/ 513724 w 725121"/>
                  <a:gd name="connsiteY17" fmla="*/ 319613 h 773828"/>
                  <a:gd name="connsiteX18" fmla="*/ 387124 w 725121"/>
                  <a:gd name="connsiteY18" fmla="*/ 236519 h 773828"/>
                  <a:gd name="connsiteX19" fmla="*/ 346367 w 725121"/>
                  <a:gd name="connsiteY19" fmla="*/ 194972 h 773828"/>
                  <a:gd name="connsiteX20" fmla="*/ 336604 w 725121"/>
                  <a:gd name="connsiteY20" fmla="*/ 184356 h 773828"/>
                  <a:gd name="connsiteX21" fmla="*/ 333697 w 725121"/>
                  <a:gd name="connsiteY21" fmla="*/ 181291 h 773828"/>
                  <a:gd name="connsiteX22" fmla="*/ 304535 w 725121"/>
                  <a:gd name="connsiteY22" fmla="*/ 151181 h 773828"/>
                  <a:gd name="connsiteX23" fmla="*/ 270918 w 725121"/>
                  <a:gd name="connsiteY23" fmla="*/ 114658 h 773828"/>
                  <a:gd name="connsiteX24" fmla="*/ 248170 w 725121"/>
                  <a:gd name="connsiteY24" fmla="*/ 90424 h 773828"/>
                  <a:gd name="connsiteX25" fmla="*/ 227222 w 725121"/>
                  <a:gd name="connsiteY25" fmla="*/ 70551 h 773828"/>
                  <a:gd name="connsiteX26" fmla="*/ 177303 w 725121"/>
                  <a:gd name="connsiteY26" fmla="*/ 37693 h 773828"/>
                  <a:gd name="connsiteX27" fmla="*/ 49976 w 725121"/>
                  <a:gd name="connsiteY27" fmla="*/ 4644 h 773828"/>
                  <a:gd name="connsiteX28" fmla="*/ 0 w 725121"/>
                  <a:gd name="connsiteY28" fmla="*/ 0 h 773828"/>
                  <a:gd name="connsiteX29" fmla="*/ 73134 w 725121"/>
                  <a:gd name="connsiteY29" fmla="*/ 97723 h 773828"/>
                  <a:gd name="connsiteX0" fmla="*/ 73134 w 688735"/>
                  <a:gd name="connsiteY0" fmla="*/ 97723 h 773828"/>
                  <a:gd name="connsiteX1" fmla="*/ 73229 w 688735"/>
                  <a:gd name="connsiteY1" fmla="*/ 98197 h 773828"/>
                  <a:gd name="connsiteX2" fmla="*/ 75188 w 688735"/>
                  <a:gd name="connsiteY2" fmla="*/ 101135 h 773828"/>
                  <a:gd name="connsiteX3" fmla="*/ 82044 w 688735"/>
                  <a:gd name="connsiteY3" fmla="*/ 143061 h 773828"/>
                  <a:gd name="connsiteX4" fmla="*/ 81855 w 688735"/>
                  <a:gd name="connsiteY4" fmla="*/ 268082 h 773828"/>
                  <a:gd name="connsiteX5" fmla="*/ 80370 w 688735"/>
                  <a:gd name="connsiteY5" fmla="*/ 425677 h 773828"/>
                  <a:gd name="connsiteX6" fmla="*/ 86847 w 688735"/>
                  <a:gd name="connsiteY6" fmla="*/ 508139 h 773828"/>
                  <a:gd name="connsiteX7" fmla="*/ 85299 w 688735"/>
                  <a:gd name="connsiteY7" fmla="*/ 530193 h 773828"/>
                  <a:gd name="connsiteX8" fmla="*/ 84730 w 688735"/>
                  <a:gd name="connsiteY8" fmla="*/ 533889 h 773828"/>
                  <a:gd name="connsiteX9" fmla="*/ 84730 w 688735"/>
                  <a:gd name="connsiteY9" fmla="*/ 533889 h 773828"/>
                  <a:gd name="connsiteX10" fmla="*/ 84730 w 688735"/>
                  <a:gd name="connsiteY10" fmla="*/ 533889 h 773828"/>
                  <a:gd name="connsiteX11" fmla="*/ 102676 w 688735"/>
                  <a:gd name="connsiteY11" fmla="*/ 654044 h 773828"/>
                  <a:gd name="connsiteX12" fmla="*/ 127472 w 688735"/>
                  <a:gd name="connsiteY12" fmla="*/ 773828 h 773828"/>
                  <a:gd name="connsiteX13" fmla="*/ 686871 w 688735"/>
                  <a:gd name="connsiteY13" fmla="*/ 535554 h 773828"/>
                  <a:gd name="connsiteX14" fmla="*/ 674953 w 688735"/>
                  <a:gd name="connsiteY14" fmla="*/ 482105 h 773828"/>
                  <a:gd name="connsiteX15" fmla="*/ 669550 w 688735"/>
                  <a:gd name="connsiteY15" fmla="*/ 472121 h 773828"/>
                  <a:gd name="connsiteX16" fmla="*/ 607245 w 688735"/>
                  <a:gd name="connsiteY16" fmla="*/ 376705 h 773828"/>
                  <a:gd name="connsiteX17" fmla="*/ 513724 w 688735"/>
                  <a:gd name="connsiteY17" fmla="*/ 319613 h 773828"/>
                  <a:gd name="connsiteX18" fmla="*/ 387124 w 688735"/>
                  <a:gd name="connsiteY18" fmla="*/ 236519 h 773828"/>
                  <a:gd name="connsiteX19" fmla="*/ 346367 w 688735"/>
                  <a:gd name="connsiteY19" fmla="*/ 194972 h 773828"/>
                  <a:gd name="connsiteX20" fmla="*/ 336604 w 688735"/>
                  <a:gd name="connsiteY20" fmla="*/ 184356 h 773828"/>
                  <a:gd name="connsiteX21" fmla="*/ 333697 w 688735"/>
                  <a:gd name="connsiteY21" fmla="*/ 181291 h 773828"/>
                  <a:gd name="connsiteX22" fmla="*/ 304535 w 688735"/>
                  <a:gd name="connsiteY22" fmla="*/ 151181 h 773828"/>
                  <a:gd name="connsiteX23" fmla="*/ 270918 w 688735"/>
                  <a:gd name="connsiteY23" fmla="*/ 114658 h 773828"/>
                  <a:gd name="connsiteX24" fmla="*/ 248170 w 688735"/>
                  <a:gd name="connsiteY24" fmla="*/ 90424 h 773828"/>
                  <a:gd name="connsiteX25" fmla="*/ 227222 w 688735"/>
                  <a:gd name="connsiteY25" fmla="*/ 70551 h 773828"/>
                  <a:gd name="connsiteX26" fmla="*/ 177303 w 688735"/>
                  <a:gd name="connsiteY26" fmla="*/ 37693 h 773828"/>
                  <a:gd name="connsiteX27" fmla="*/ 49976 w 688735"/>
                  <a:gd name="connsiteY27" fmla="*/ 4644 h 773828"/>
                  <a:gd name="connsiteX28" fmla="*/ 0 w 688735"/>
                  <a:gd name="connsiteY28" fmla="*/ 0 h 773828"/>
                  <a:gd name="connsiteX29" fmla="*/ 73134 w 688735"/>
                  <a:gd name="connsiteY29" fmla="*/ 97723 h 773828"/>
                  <a:gd name="connsiteX0" fmla="*/ 73134 w 688735"/>
                  <a:gd name="connsiteY0" fmla="*/ 97723 h 773828"/>
                  <a:gd name="connsiteX1" fmla="*/ 73229 w 688735"/>
                  <a:gd name="connsiteY1" fmla="*/ 98197 h 773828"/>
                  <a:gd name="connsiteX2" fmla="*/ 75188 w 688735"/>
                  <a:gd name="connsiteY2" fmla="*/ 101135 h 773828"/>
                  <a:gd name="connsiteX3" fmla="*/ 82044 w 688735"/>
                  <a:gd name="connsiteY3" fmla="*/ 143061 h 773828"/>
                  <a:gd name="connsiteX4" fmla="*/ 81855 w 688735"/>
                  <a:gd name="connsiteY4" fmla="*/ 268082 h 773828"/>
                  <a:gd name="connsiteX5" fmla="*/ 80370 w 688735"/>
                  <a:gd name="connsiteY5" fmla="*/ 425677 h 773828"/>
                  <a:gd name="connsiteX6" fmla="*/ 86847 w 688735"/>
                  <a:gd name="connsiteY6" fmla="*/ 508139 h 773828"/>
                  <a:gd name="connsiteX7" fmla="*/ 85299 w 688735"/>
                  <a:gd name="connsiteY7" fmla="*/ 530193 h 773828"/>
                  <a:gd name="connsiteX8" fmla="*/ 84730 w 688735"/>
                  <a:gd name="connsiteY8" fmla="*/ 533889 h 773828"/>
                  <a:gd name="connsiteX9" fmla="*/ 84730 w 688735"/>
                  <a:gd name="connsiteY9" fmla="*/ 533889 h 773828"/>
                  <a:gd name="connsiteX10" fmla="*/ 84730 w 688735"/>
                  <a:gd name="connsiteY10" fmla="*/ 533889 h 773828"/>
                  <a:gd name="connsiteX11" fmla="*/ 102676 w 688735"/>
                  <a:gd name="connsiteY11" fmla="*/ 654044 h 773828"/>
                  <a:gd name="connsiteX12" fmla="*/ 127472 w 688735"/>
                  <a:gd name="connsiteY12" fmla="*/ 773828 h 773828"/>
                  <a:gd name="connsiteX13" fmla="*/ 686871 w 688735"/>
                  <a:gd name="connsiteY13" fmla="*/ 535554 h 773828"/>
                  <a:gd name="connsiteX14" fmla="*/ 674953 w 688735"/>
                  <a:gd name="connsiteY14" fmla="*/ 482105 h 773828"/>
                  <a:gd name="connsiteX15" fmla="*/ 669550 w 688735"/>
                  <a:gd name="connsiteY15" fmla="*/ 472121 h 773828"/>
                  <a:gd name="connsiteX16" fmla="*/ 607245 w 688735"/>
                  <a:gd name="connsiteY16" fmla="*/ 376705 h 773828"/>
                  <a:gd name="connsiteX17" fmla="*/ 513724 w 688735"/>
                  <a:gd name="connsiteY17" fmla="*/ 319613 h 773828"/>
                  <a:gd name="connsiteX18" fmla="*/ 387124 w 688735"/>
                  <a:gd name="connsiteY18" fmla="*/ 236519 h 773828"/>
                  <a:gd name="connsiteX19" fmla="*/ 346367 w 688735"/>
                  <a:gd name="connsiteY19" fmla="*/ 194972 h 773828"/>
                  <a:gd name="connsiteX20" fmla="*/ 336604 w 688735"/>
                  <a:gd name="connsiteY20" fmla="*/ 184356 h 773828"/>
                  <a:gd name="connsiteX21" fmla="*/ 333697 w 688735"/>
                  <a:gd name="connsiteY21" fmla="*/ 181291 h 773828"/>
                  <a:gd name="connsiteX22" fmla="*/ 304535 w 688735"/>
                  <a:gd name="connsiteY22" fmla="*/ 151181 h 773828"/>
                  <a:gd name="connsiteX23" fmla="*/ 270918 w 688735"/>
                  <a:gd name="connsiteY23" fmla="*/ 114658 h 773828"/>
                  <a:gd name="connsiteX24" fmla="*/ 248170 w 688735"/>
                  <a:gd name="connsiteY24" fmla="*/ 90424 h 773828"/>
                  <a:gd name="connsiteX25" fmla="*/ 227222 w 688735"/>
                  <a:gd name="connsiteY25" fmla="*/ 70551 h 773828"/>
                  <a:gd name="connsiteX26" fmla="*/ 177303 w 688735"/>
                  <a:gd name="connsiteY26" fmla="*/ 37693 h 773828"/>
                  <a:gd name="connsiteX27" fmla="*/ 49976 w 688735"/>
                  <a:gd name="connsiteY27" fmla="*/ 4644 h 773828"/>
                  <a:gd name="connsiteX28" fmla="*/ 0 w 688735"/>
                  <a:gd name="connsiteY28" fmla="*/ 0 h 773828"/>
                  <a:gd name="connsiteX29" fmla="*/ 73134 w 688735"/>
                  <a:gd name="connsiteY29" fmla="*/ 97723 h 773828"/>
                  <a:gd name="connsiteX0" fmla="*/ 73134 w 688735"/>
                  <a:gd name="connsiteY0" fmla="*/ 97723 h 773828"/>
                  <a:gd name="connsiteX1" fmla="*/ 73229 w 688735"/>
                  <a:gd name="connsiteY1" fmla="*/ 98197 h 773828"/>
                  <a:gd name="connsiteX2" fmla="*/ 75188 w 688735"/>
                  <a:gd name="connsiteY2" fmla="*/ 101135 h 773828"/>
                  <a:gd name="connsiteX3" fmla="*/ 82044 w 688735"/>
                  <a:gd name="connsiteY3" fmla="*/ 143061 h 773828"/>
                  <a:gd name="connsiteX4" fmla="*/ 81855 w 688735"/>
                  <a:gd name="connsiteY4" fmla="*/ 268082 h 773828"/>
                  <a:gd name="connsiteX5" fmla="*/ 80370 w 688735"/>
                  <a:gd name="connsiteY5" fmla="*/ 425677 h 773828"/>
                  <a:gd name="connsiteX6" fmla="*/ 86847 w 688735"/>
                  <a:gd name="connsiteY6" fmla="*/ 508139 h 773828"/>
                  <a:gd name="connsiteX7" fmla="*/ 85299 w 688735"/>
                  <a:gd name="connsiteY7" fmla="*/ 530193 h 773828"/>
                  <a:gd name="connsiteX8" fmla="*/ 84730 w 688735"/>
                  <a:gd name="connsiteY8" fmla="*/ 533889 h 773828"/>
                  <a:gd name="connsiteX9" fmla="*/ 84730 w 688735"/>
                  <a:gd name="connsiteY9" fmla="*/ 533889 h 773828"/>
                  <a:gd name="connsiteX10" fmla="*/ 84730 w 688735"/>
                  <a:gd name="connsiteY10" fmla="*/ 533889 h 773828"/>
                  <a:gd name="connsiteX11" fmla="*/ 102676 w 688735"/>
                  <a:gd name="connsiteY11" fmla="*/ 654044 h 773828"/>
                  <a:gd name="connsiteX12" fmla="*/ 127472 w 688735"/>
                  <a:gd name="connsiteY12" fmla="*/ 773828 h 773828"/>
                  <a:gd name="connsiteX13" fmla="*/ 686871 w 688735"/>
                  <a:gd name="connsiteY13" fmla="*/ 535554 h 773828"/>
                  <a:gd name="connsiteX14" fmla="*/ 674953 w 688735"/>
                  <a:gd name="connsiteY14" fmla="*/ 482105 h 773828"/>
                  <a:gd name="connsiteX15" fmla="*/ 669550 w 688735"/>
                  <a:gd name="connsiteY15" fmla="*/ 472121 h 773828"/>
                  <a:gd name="connsiteX16" fmla="*/ 607245 w 688735"/>
                  <a:gd name="connsiteY16" fmla="*/ 376705 h 773828"/>
                  <a:gd name="connsiteX17" fmla="*/ 513724 w 688735"/>
                  <a:gd name="connsiteY17" fmla="*/ 319613 h 773828"/>
                  <a:gd name="connsiteX18" fmla="*/ 387124 w 688735"/>
                  <a:gd name="connsiteY18" fmla="*/ 236519 h 773828"/>
                  <a:gd name="connsiteX19" fmla="*/ 346367 w 688735"/>
                  <a:gd name="connsiteY19" fmla="*/ 194972 h 773828"/>
                  <a:gd name="connsiteX20" fmla="*/ 336604 w 688735"/>
                  <a:gd name="connsiteY20" fmla="*/ 184356 h 773828"/>
                  <a:gd name="connsiteX21" fmla="*/ 333697 w 688735"/>
                  <a:gd name="connsiteY21" fmla="*/ 181291 h 773828"/>
                  <a:gd name="connsiteX22" fmla="*/ 304535 w 688735"/>
                  <a:gd name="connsiteY22" fmla="*/ 151181 h 773828"/>
                  <a:gd name="connsiteX23" fmla="*/ 270918 w 688735"/>
                  <a:gd name="connsiteY23" fmla="*/ 114658 h 773828"/>
                  <a:gd name="connsiteX24" fmla="*/ 248170 w 688735"/>
                  <a:gd name="connsiteY24" fmla="*/ 90424 h 773828"/>
                  <a:gd name="connsiteX25" fmla="*/ 227222 w 688735"/>
                  <a:gd name="connsiteY25" fmla="*/ 70551 h 773828"/>
                  <a:gd name="connsiteX26" fmla="*/ 177303 w 688735"/>
                  <a:gd name="connsiteY26" fmla="*/ 37693 h 773828"/>
                  <a:gd name="connsiteX27" fmla="*/ 49976 w 688735"/>
                  <a:gd name="connsiteY27" fmla="*/ 4644 h 773828"/>
                  <a:gd name="connsiteX28" fmla="*/ 0 w 688735"/>
                  <a:gd name="connsiteY28" fmla="*/ 0 h 773828"/>
                  <a:gd name="connsiteX29" fmla="*/ 73134 w 688735"/>
                  <a:gd name="connsiteY29" fmla="*/ 97723 h 773828"/>
                  <a:gd name="connsiteX0" fmla="*/ 73134 w 688735"/>
                  <a:gd name="connsiteY0" fmla="*/ 97723 h 773828"/>
                  <a:gd name="connsiteX1" fmla="*/ 73229 w 688735"/>
                  <a:gd name="connsiteY1" fmla="*/ 98197 h 773828"/>
                  <a:gd name="connsiteX2" fmla="*/ 75188 w 688735"/>
                  <a:gd name="connsiteY2" fmla="*/ 101135 h 773828"/>
                  <a:gd name="connsiteX3" fmla="*/ 82044 w 688735"/>
                  <a:gd name="connsiteY3" fmla="*/ 143061 h 773828"/>
                  <a:gd name="connsiteX4" fmla="*/ 81855 w 688735"/>
                  <a:gd name="connsiteY4" fmla="*/ 268082 h 773828"/>
                  <a:gd name="connsiteX5" fmla="*/ 80370 w 688735"/>
                  <a:gd name="connsiteY5" fmla="*/ 425677 h 773828"/>
                  <a:gd name="connsiteX6" fmla="*/ 85299 w 688735"/>
                  <a:gd name="connsiteY6" fmla="*/ 530193 h 773828"/>
                  <a:gd name="connsiteX7" fmla="*/ 84730 w 688735"/>
                  <a:gd name="connsiteY7" fmla="*/ 533889 h 773828"/>
                  <a:gd name="connsiteX8" fmla="*/ 84730 w 688735"/>
                  <a:gd name="connsiteY8" fmla="*/ 533889 h 773828"/>
                  <a:gd name="connsiteX9" fmla="*/ 84730 w 688735"/>
                  <a:gd name="connsiteY9" fmla="*/ 533889 h 773828"/>
                  <a:gd name="connsiteX10" fmla="*/ 102676 w 688735"/>
                  <a:gd name="connsiteY10" fmla="*/ 654044 h 773828"/>
                  <a:gd name="connsiteX11" fmla="*/ 127472 w 688735"/>
                  <a:gd name="connsiteY11" fmla="*/ 773828 h 773828"/>
                  <a:gd name="connsiteX12" fmla="*/ 686871 w 688735"/>
                  <a:gd name="connsiteY12" fmla="*/ 535554 h 773828"/>
                  <a:gd name="connsiteX13" fmla="*/ 674953 w 688735"/>
                  <a:gd name="connsiteY13" fmla="*/ 482105 h 773828"/>
                  <a:gd name="connsiteX14" fmla="*/ 669550 w 688735"/>
                  <a:gd name="connsiteY14" fmla="*/ 472121 h 773828"/>
                  <a:gd name="connsiteX15" fmla="*/ 607245 w 688735"/>
                  <a:gd name="connsiteY15" fmla="*/ 376705 h 773828"/>
                  <a:gd name="connsiteX16" fmla="*/ 513724 w 688735"/>
                  <a:gd name="connsiteY16" fmla="*/ 319613 h 773828"/>
                  <a:gd name="connsiteX17" fmla="*/ 387124 w 688735"/>
                  <a:gd name="connsiteY17" fmla="*/ 236519 h 773828"/>
                  <a:gd name="connsiteX18" fmla="*/ 346367 w 688735"/>
                  <a:gd name="connsiteY18" fmla="*/ 194972 h 773828"/>
                  <a:gd name="connsiteX19" fmla="*/ 336604 w 688735"/>
                  <a:gd name="connsiteY19" fmla="*/ 184356 h 773828"/>
                  <a:gd name="connsiteX20" fmla="*/ 333697 w 688735"/>
                  <a:gd name="connsiteY20" fmla="*/ 181291 h 773828"/>
                  <a:gd name="connsiteX21" fmla="*/ 304535 w 688735"/>
                  <a:gd name="connsiteY21" fmla="*/ 151181 h 773828"/>
                  <a:gd name="connsiteX22" fmla="*/ 270918 w 688735"/>
                  <a:gd name="connsiteY22" fmla="*/ 114658 h 773828"/>
                  <a:gd name="connsiteX23" fmla="*/ 248170 w 688735"/>
                  <a:gd name="connsiteY23" fmla="*/ 90424 h 773828"/>
                  <a:gd name="connsiteX24" fmla="*/ 227222 w 688735"/>
                  <a:gd name="connsiteY24" fmla="*/ 70551 h 773828"/>
                  <a:gd name="connsiteX25" fmla="*/ 177303 w 688735"/>
                  <a:gd name="connsiteY25" fmla="*/ 37693 h 773828"/>
                  <a:gd name="connsiteX26" fmla="*/ 49976 w 688735"/>
                  <a:gd name="connsiteY26" fmla="*/ 4644 h 773828"/>
                  <a:gd name="connsiteX27" fmla="*/ 0 w 688735"/>
                  <a:gd name="connsiteY27" fmla="*/ 0 h 773828"/>
                  <a:gd name="connsiteX28" fmla="*/ 73134 w 688735"/>
                  <a:gd name="connsiteY28" fmla="*/ 97723 h 773828"/>
                  <a:gd name="connsiteX0" fmla="*/ 73134 w 688735"/>
                  <a:gd name="connsiteY0" fmla="*/ 97723 h 773828"/>
                  <a:gd name="connsiteX1" fmla="*/ 73229 w 688735"/>
                  <a:gd name="connsiteY1" fmla="*/ 98197 h 773828"/>
                  <a:gd name="connsiteX2" fmla="*/ 75188 w 688735"/>
                  <a:gd name="connsiteY2" fmla="*/ 101135 h 773828"/>
                  <a:gd name="connsiteX3" fmla="*/ 82044 w 688735"/>
                  <a:gd name="connsiteY3" fmla="*/ 143061 h 773828"/>
                  <a:gd name="connsiteX4" fmla="*/ 81855 w 688735"/>
                  <a:gd name="connsiteY4" fmla="*/ 268082 h 773828"/>
                  <a:gd name="connsiteX5" fmla="*/ 80370 w 688735"/>
                  <a:gd name="connsiteY5" fmla="*/ 425677 h 773828"/>
                  <a:gd name="connsiteX6" fmla="*/ 85299 w 688735"/>
                  <a:gd name="connsiteY6" fmla="*/ 530193 h 773828"/>
                  <a:gd name="connsiteX7" fmla="*/ 84730 w 688735"/>
                  <a:gd name="connsiteY7" fmla="*/ 533889 h 773828"/>
                  <a:gd name="connsiteX8" fmla="*/ 84730 w 688735"/>
                  <a:gd name="connsiteY8" fmla="*/ 533889 h 773828"/>
                  <a:gd name="connsiteX9" fmla="*/ 102676 w 688735"/>
                  <a:gd name="connsiteY9" fmla="*/ 654044 h 773828"/>
                  <a:gd name="connsiteX10" fmla="*/ 127472 w 688735"/>
                  <a:gd name="connsiteY10" fmla="*/ 773828 h 773828"/>
                  <a:gd name="connsiteX11" fmla="*/ 686871 w 688735"/>
                  <a:gd name="connsiteY11" fmla="*/ 535554 h 773828"/>
                  <a:gd name="connsiteX12" fmla="*/ 674953 w 688735"/>
                  <a:gd name="connsiteY12" fmla="*/ 482105 h 773828"/>
                  <a:gd name="connsiteX13" fmla="*/ 669550 w 688735"/>
                  <a:gd name="connsiteY13" fmla="*/ 472121 h 773828"/>
                  <a:gd name="connsiteX14" fmla="*/ 607245 w 688735"/>
                  <a:gd name="connsiteY14" fmla="*/ 376705 h 773828"/>
                  <a:gd name="connsiteX15" fmla="*/ 513724 w 688735"/>
                  <a:gd name="connsiteY15" fmla="*/ 319613 h 773828"/>
                  <a:gd name="connsiteX16" fmla="*/ 387124 w 688735"/>
                  <a:gd name="connsiteY16" fmla="*/ 236519 h 773828"/>
                  <a:gd name="connsiteX17" fmla="*/ 346367 w 688735"/>
                  <a:gd name="connsiteY17" fmla="*/ 194972 h 773828"/>
                  <a:gd name="connsiteX18" fmla="*/ 336604 w 688735"/>
                  <a:gd name="connsiteY18" fmla="*/ 184356 h 773828"/>
                  <a:gd name="connsiteX19" fmla="*/ 333697 w 688735"/>
                  <a:gd name="connsiteY19" fmla="*/ 181291 h 773828"/>
                  <a:gd name="connsiteX20" fmla="*/ 304535 w 688735"/>
                  <a:gd name="connsiteY20" fmla="*/ 151181 h 773828"/>
                  <a:gd name="connsiteX21" fmla="*/ 270918 w 688735"/>
                  <a:gd name="connsiteY21" fmla="*/ 114658 h 773828"/>
                  <a:gd name="connsiteX22" fmla="*/ 248170 w 688735"/>
                  <a:gd name="connsiteY22" fmla="*/ 90424 h 773828"/>
                  <a:gd name="connsiteX23" fmla="*/ 227222 w 688735"/>
                  <a:gd name="connsiteY23" fmla="*/ 70551 h 773828"/>
                  <a:gd name="connsiteX24" fmla="*/ 177303 w 688735"/>
                  <a:gd name="connsiteY24" fmla="*/ 37693 h 773828"/>
                  <a:gd name="connsiteX25" fmla="*/ 49976 w 688735"/>
                  <a:gd name="connsiteY25" fmla="*/ 4644 h 773828"/>
                  <a:gd name="connsiteX26" fmla="*/ 0 w 688735"/>
                  <a:gd name="connsiteY26" fmla="*/ 0 h 773828"/>
                  <a:gd name="connsiteX27" fmla="*/ 73134 w 688735"/>
                  <a:gd name="connsiteY27" fmla="*/ 97723 h 773828"/>
                  <a:gd name="connsiteX0" fmla="*/ 73134 w 688735"/>
                  <a:gd name="connsiteY0" fmla="*/ 97723 h 773828"/>
                  <a:gd name="connsiteX1" fmla="*/ 73229 w 688735"/>
                  <a:gd name="connsiteY1" fmla="*/ 98197 h 773828"/>
                  <a:gd name="connsiteX2" fmla="*/ 75188 w 688735"/>
                  <a:gd name="connsiteY2" fmla="*/ 101135 h 773828"/>
                  <a:gd name="connsiteX3" fmla="*/ 82044 w 688735"/>
                  <a:gd name="connsiteY3" fmla="*/ 143061 h 773828"/>
                  <a:gd name="connsiteX4" fmla="*/ 81855 w 688735"/>
                  <a:gd name="connsiteY4" fmla="*/ 268082 h 773828"/>
                  <a:gd name="connsiteX5" fmla="*/ 80370 w 688735"/>
                  <a:gd name="connsiteY5" fmla="*/ 425677 h 773828"/>
                  <a:gd name="connsiteX6" fmla="*/ 85299 w 688735"/>
                  <a:gd name="connsiteY6" fmla="*/ 530193 h 773828"/>
                  <a:gd name="connsiteX7" fmla="*/ 84730 w 688735"/>
                  <a:gd name="connsiteY7" fmla="*/ 533889 h 773828"/>
                  <a:gd name="connsiteX8" fmla="*/ 102676 w 688735"/>
                  <a:gd name="connsiteY8" fmla="*/ 654044 h 773828"/>
                  <a:gd name="connsiteX9" fmla="*/ 127472 w 688735"/>
                  <a:gd name="connsiteY9" fmla="*/ 773828 h 773828"/>
                  <a:gd name="connsiteX10" fmla="*/ 686871 w 688735"/>
                  <a:gd name="connsiteY10" fmla="*/ 535554 h 773828"/>
                  <a:gd name="connsiteX11" fmla="*/ 674953 w 688735"/>
                  <a:gd name="connsiteY11" fmla="*/ 482105 h 773828"/>
                  <a:gd name="connsiteX12" fmla="*/ 669550 w 688735"/>
                  <a:gd name="connsiteY12" fmla="*/ 472121 h 773828"/>
                  <a:gd name="connsiteX13" fmla="*/ 607245 w 688735"/>
                  <a:gd name="connsiteY13" fmla="*/ 376705 h 773828"/>
                  <a:gd name="connsiteX14" fmla="*/ 513724 w 688735"/>
                  <a:gd name="connsiteY14" fmla="*/ 319613 h 773828"/>
                  <a:gd name="connsiteX15" fmla="*/ 387124 w 688735"/>
                  <a:gd name="connsiteY15" fmla="*/ 236519 h 773828"/>
                  <a:gd name="connsiteX16" fmla="*/ 346367 w 688735"/>
                  <a:gd name="connsiteY16" fmla="*/ 194972 h 773828"/>
                  <a:gd name="connsiteX17" fmla="*/ 336604 w 688735"/>
                  <a:gd name="connsiteY17" fmla="*/ 184356 h 773828"/>
                  <a:gd name="connsiteX18" fmla="*/ 333697 w 688735"/>
                  <a:gd name="connsiteY18" fmla="*/ 181291 h 773828"/>
                  <a:gd name="connsiteX19" fmla="*/ 304535 w 688735"/>
                  <a:gd name="connsiteY19" fmla="*/ 151181 h 773828"/>
                  <a:gd name="connsiteX20" fmla="*/ 270918 w 688735"/>
                  <a:gd name="connsiteY20" fmla="*/ 114658 h 773828"/>
                  <a:gd name="connsiteX21" fmla="*/ 248170 w 688735"/>
                  <a:gd name="connsiteY21" fmla="*/ 90424 h 773828"/>
                  <a:gd name="connsiteX22" fmla="*/ 227222 w 688735"/>
                  <a:gd name="connsiteY22" fmla="*/ 70551 h 773828"/>
                  <a:gd name="connsiteX23" fmla="*/ 177303 w 688735"/>
                  <a:gd name="connsiteY23" fmla="*/ 37693 h 773828"/>
                  <a:gd name="connsiteX24" fmla="*/ 49976 w 688735"/>
                  <a:gd name="connsiteY24" fmla="*/ 4644 h 773828"/>
                  <a:gd name="connsiteX25" fmla="*/ 0 w 688735"/>
                  <a:gd name="connsiteY25" fmla="*/ 0 h 773828"/>
                  <a:gd name="connsiteX26" fmla="*/ 73134 w 688735"/>
                  <a:gd name="connsiteY26" fmla="*/ 97723 h 773828"/>
                  <a:gd name="connsiteX0" fmla="*/ 73134 w 688735"/>
                  <a:gd name="connsiteY0" fmla="*/ 97723 h 773828"/>
                  <a:gd name="connsiteX1" fmla="*/ 73229 w 688735"/>
                  <a:gd name="connsiteY1" fmla="*/ 98197 h 773828"/>
                  <a:gd name="connsiteX2" fmla="*/ 75188 w 688735"/>
                  <a:gd name="connsiteY2" fmla="*/ 101135 h 773828"/>
                  <a:gd name="connsiteX3" fmla="*/ 82044 w 688735"/>
                  <a:gd name="connsiteY3" fmla="*/ 143061 h 773828"/>
                  <a:gd name="connsiteX4" fmla="*/ 81855 w 688735"/>
                  <a:gd name="connsiteY4" fmla="*/ 268082 h 773828"/>
                  <a:gd name="connsiteX5" fmla="*/ 80370 w 688735"/>
                  <a:gd name="connsiteY5" fmla="*/ 425677 h 773828"/>
                  <a:gd name="connsiteX6" fmla="*/ 85299 w 688735"/>
                  <a:gd name="connsiteY6" fmla="*/ 530193 h 773828"/>
                  <a:gd name="connsiteX7" fmla="*/ 102676 w 688735"/>
                  <a:gd name="connsiteY7" fmla="*/ 654044 h 773828"/>
                  <a:gd name="connsiteX8" fmla="*/ 127472 w 688735"/>
                  <a:gd name="connsiteY8" fmla="*/ 773828 h 773828"/>
                  <a:gd name="connsiteX9" fmla="*/ 686871 w 688735"/>
                  <a:gd name="connsiteY9" fmla="*/ 535554 h 773828"/>
                  <a:gd name="connsiteX10" fmla="*/ 674953 w 688735"/>
                  <a:gd name="connsiteY10" fmla="*/ 482105 h 773828"/>
                  <a:gd name="connsiteX11" fmla="*/ 669550 w 688735"/>
                  <a:gd name="connsiteY11" fmla="*/ 472121 h 773828"/>
                  <a:gd name="connsiteX12" fmla="*/ 607245 w 688735"/>
                  <a:gd name="connsiteY12" fmla="*/ 376705 h 773828"/>
                  <a:gd name="connsiteX13" fmla="*/ 513724 w 688735"/>
                  <a:gd name="connsiteY13" fmla="*/ 319613 h 773828"/>
                  <a:gd name="connsiteX14" fmla="*/ 387124 w 688735"/>
                  <a:gd name="connsiteY14" fmla="*/ 236519 h 773828"/>
                  <a:gd name="connsiteX15" fmla="*/ 346367 w 688735"/>
                  <a:gd name="connsiteY15" fmla="*/ 194972 h 773828"/>
                  <a:gd name="connsiteX16" fmla="*/ 336604 w 688735"/>
                  <a:gd name="connsiteY16" fmla="*/ 184356 h 773828"/>
                  <a:gd name="connsiteX17" fmla="*/ 333697 w 688735"/>
                  <a:gd name="connsiteY17" fmla="*/ 181291 h 773828"/>
                  <a:gd name="connsiteX18" fmla="*/ 304535 w 688735"/>
                  <a:gd name="connsiteY18" fmla="*/ 151181 h 773828"/>
                  <a:gd name="connsiteX19" fmla="*/ 270918 w 688735"/>
                  <a:gd name="connsiteY19" fmla="*/ 114658 h 773828"/>
                  <a:gd name="connsiteX20" fmla="*/ 248170 w 688735"/>
                  <a:gd name="connsiteY20" fmla="*/ 90424 h 773828"/>
                  <a:gd name="connsiteX21" fmla="*/ 227222 w 688735"/>
                  <a:gd name="connsiteY21" fmla="*/ 70551 h 773828"/>
                  <a:gd name="connsiteX22" fmla="*/ 177303 w 688735"/>
                  <a:gd name="connsiteY22" fmla="*/ 37693 h 773828"/>
                  <a:gd name="connsiteX23" fmla="*/ 49976 w 688735"/>
                  <a:gd name="connsiteY23" fmla="*/ 4644 h 773828"/>
                  <a:gd name="connsiteX24" fmla="*/ 0 w 688735"/>
                  <a:gd name="connsiteY24" fmla="*/ 0 h 773828"/>
                  <a:gd name="connsiteX25" fmla="*/ 73134 w 688735"/>
                  <a:gd name="connsiteY25" fmla="*/ 97723 h 77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8735" h="773828">
                    <a:moveTo>
                      <a:pt x="73134" y="97723"/>
                    </a:moveTo>
                    <a:cubicBezTo>
                      <a:pt x="73166" y="97881"/>
                      <a:pt x="73198" y="98039"/>
                      <a:pt x="73229" y="98197"/>
                    </a:cubicBezTo>
                    <a:cubicBezTo>
                      <a:pt x="74082" y="97122"/>
                      <a:pt x="74746" y="98671"/>
                      <a:pt x="75188" y="101135"/>
                    </a:cubicBezTo>
                    <a:cubicBezTo>
                      <a:pt x="77653" y="115100"/>
                      <a:pt x="81728" y="129033"/>
                      <a:pt x="82044" y="143061"/>
                    </a:cubicBezTo>
                    <a:cubicBezTo>
                      <a:pt x="82961" y="184735"/>
                      <a:pt x="84445" y="226535"/>
                      <a:pt x="81855" y="268082"/>
                    </a:cubicBezTo>
                    <a:cubicBezTo>
                      <a:pt x="78569" y="320656"/>
                      <a:pt x="79959" y="373166"/>
                      <a:pt x="80370" y="425677"/>
                    </a:cubicBezTo>
                    <a:cubicBezTo>
                      <a:pt x="80944" y="469362"/>
                      <a:pt x="84572" y="512158"/>
                      <a:pt x="85299" y="530193"/>
                    </a:cubicBezTo>
                    <a:cubicBezTo>
                      <a:pt x="89017" y="568254"/>
                      <a:pt x="95647" y="613438"/>
                      <a:pt x="102676" y="654044"/>
                    </a:cubicBezTo>
                    <a:cubicBezTo>
                      <a:pt x="106088" y="675876"/>
                      <a:pt x="123649" y="752060"/>
                      <a:pt x="127472" y="773828"/>
                    </a:cubicBezTo>
                    <a:cubicBezTo>
                      <a:pt x="363221" y="733663"/>
                      <a:pt x="573152" y="600924"/>
                      <a:pt x="686871" y="535554"/>
                    </a:cubicBezTo>
                    <a:cubicBezTo>
                      <a:pt x="694180" y="518694"/>
                      <a:pt x="677840" y="492677"/>
                      <a:pt x="674953" y="482105"/>
                    </a:cubicBezTo>
                    <a:cubicBezTo>
                      <a:pt x="672066" y="471533"/>
                      <a:pt x="670909" y="475692"/>
                      <a:pt x="669550" y="472121"/>
                    </a:cubicBezTo>
                    <a:cubicBezTo>
                      <a:pt x="655206" y="433765"/>
                      <a:pt x="634006" y="402328"/>
                      <a:pt x="607245" y="376705"/>
                    </a:cubicBezTo>
                    <a:cubicBezTo>
                      <a:pt x="580863" y="352693"/>
                      <a:pt x="549426" y="333894"/>
                      <a:pt x="513724" y="319613"/>
                    </a:cubicBezTo>
                    <a:cubicBezTo>
                      <a:pt x="465574" y="300372"/>
                      <a:pt x="423584" y="272347"/>
                      <a:pt x="387124" y="236519"/>
                    </a:cubicBezTo>
                    <a:cubicBezTo>
                      <a:pt x="372969" y="223470"/>
                      <a:pt x="359415" y="209568"/>
                      <a:pt x="346367" y="194972"/>
                    </a:cubicBezTo>
                    <a:cubicBezTo>
                      <a:pt x="343176" y="191370"/>
                      <a:pt x="339890" y="187863"/>
                      <a:pt x="336604" y="184356"/>
                    </a:cubicBezTo>
                    <a:cubicBezTo>
                      <a:pt x="335624" y="183345"/>
                      <a:pt x="334645" y="182302"/>
                      <a:pt x="333697" y="181291"/>
                    </a:cubicBezTo>
                    <a:cubicBezTo>
                      <a:pt x="324092" y="171149"/>
                      <a:pt x="314235" y="161228"/>
                      <a:pt x="304535" y="151181"/>
                    </a:cubicBezTo>
                    <a:cubicBezTo>
                      <a:pt x="293066" y="139301"/>
                      <a:pt x="282071" y="126916"/>
                      <a:pt x="270918" y="114658"/>
                    </a:cubicBezTo>
                    <a:lnTo>
                      <a:pt x="248170" y="90424"/>
                    </a:lnTo>
                    <a:cubicBezTo>
                      <a:pt x="241409" y="83568"/>
                      <a:pt x="234458" y="76902"/>
                      <a:pt x="227222" y="70551"/>
                    </a:cubicBezTo>
                    <a:cubicBezTo>
                      <a:pt x="211962" y="57692"/>
                      <a:pt x="195280" y="46824"/>
                      <a:pt x="177303" y="37693"/>
                    </a:cubicBezTo>
                    <a:cubicBezTo>
                      <a:pt x="137304" y="17377"/>
                      <a:pt x="93734" y="10616"/>
                      <a:pt x="49976" y="4644"/>
                    </a:cubicBezTo>
                    <a:lnTo>
                      <a:pt x="0" y="0"/>
                    </a:lnTo>
                    <a:cubicBezTo>
                      <a:pt x="30868" y="27171"/>
                      <a:pt x="64414" y="59209"/>
                      <a:pt x="73134" y="97723"/>
                    </a:cubicBezTo>
                    <a:close/>
                  </a:path>
                </a:pathLst>
              </a:custGeom>
              <a:solidFill>
                <a:srgbClr val="F15729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7C4E774A-B7D4-4932-BD6D-0DFE285C2E33}"/>
                  </a:ext>
                </a:extLst>
              </p:cNvPr>
              <p:cNvSpPr/>
              <p:nvPr/>
            </p:nvSpPr>
            <p:spPr>
              <a:xfrm>
                <a:off x="3704469" y="3913306"/>
                <a:ext cx="1440036" cy="850833"/>
              </a:xfrm>
              <a:custGeom>
                <a:avLst/>
                <a:gdLst>
                  <a:gd name="connsiteX0" fmla="*/ 12413 w 1039645"/>
                  <a:gd name="connsiteY0" fmla="*/ 15292 h 614266"/>
                  <a:gd name="connsiteX1" fmla="*/ 78194 w 1039645"/>
                  <a:gd name="connsiteY1" fmla="*/ 28151 h 614266"/>
                  <a:gd name="connsiteX2" fmla="*/ 84007 w 1039645"/>
                  <a:gd name="connsiteY2" fmla="*/ 30173 h 614266"/>
                  <a:gd name="connsiteX3" fmla="*/ 361283 w 1039645"/>
                  <a:gd name="connsiteY3" fmla="*/ 93268 h 614266"/>
                  <a:gd name="connsiteX4" fmla="*/ 495972 w 1039645"/>
                  <a:gd name="connsiteY4" fmla="*/ 192665 h 614266"/>
                  <a:gd name="connsiteX5" fmla="*/ 526745 w 1039645"/>
                  <a:gd name="connsiteY5" fmla="*/ 217720 h 614266"/>
                  <a:gd name="connsiteX6" fmla="*/ 559730 w 1039645"/>
                  <a:gd name="connsiteY6" fmla="*/ 229947 h 614266"/>
                  <a:gd name="connsiteX7" fmla="*/ 785128 w 1039645"/>
                  <a:gd name="connsiteY7" fmla="*/ 342014 h 614266"/>
                  <a:gd name="connsiteX8" fmla="*/ 1039024 w 1039645"/>
                  <a:gd name="connsiteY8" fmla="*/ 614266 h 614266"/>
                  <a:gd name="connsiteX9" fmla="*/ 1039055 w 1039645"/>
                  <a:gd name="connsiteY9" fmla="*/ 605483 h 614266"/>
                  <a:gd name="connsiteX10" fmla="*/ 942028 w 1039645"/>
                  <a:gd name="connsiteY10" fmla="*/ 485549 h 614266"/>
                  <a:gd name="connsiteX11" fmla="*/ 836848 w 1039645"/>
                  <a:gd name="connsiteY11" fmla="*/ 376673 h 614266"/>
                  <a:gd name="connsiteX12" fmla="*/ 737262 w 1039645"/>
                  <a:gd name="connsiteY12" fmla="*/ 299456 h 614266"/>
                  <a:gd name="connsiteX13" fmla="*/ 558782 w 1039645"/>
                  <a:gd name="connsiteY13" fmla="*/ 220721 h 614266"/>
                  <a:gd name="connsiteX14" fmla="*/ 479859 w 1039645"/>
                  <a:gd name="connsiteY14" fmla="*/ 160975 h 614266"/>
                  <a:gd name="connsiteX15" fmla="*/ 405895 w 1039645"/>
                  <a:gd name="connsiteY15" fmla="*/ 100756 h 614266"/>
                  <a:gd name="connsiteX16" fmla="*/ 243751 w 1039645"/>
                  <a:gd name="connsiteY16" fmla="*/ 53300 h 614266"/>
                  <a:gd name="connsiteX17" fmla="*/ 74434 w 1039645"/>
                  <a:gd name="connsiteY17" fmla="*/ 18230 h 614266"/>
                  <a:gd name="connsiteX18" fmla="*/ 10107 w 1039645"/>
                  <a:gd name="connsiteY18" fmla="*/ 7046 h 614266"/>
                  <a:gd name="connsiteX19" fmla="*/ 123 w 1039645"/>
                  <a:gd name="connsiteY19" fmla="*/ 0 h 614266"/>
                  <a:gd name="connsiteX20" fmla="*/ 12413 w 1039645"/>
                  <a:gd name="connsiteY20" fmla="*/ 15292 h 614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9645" h="614266">
                    <a:moveTo>
                      <a:pt x="12413" y="15292"/>
                    </a:moveTo>
                    <a:cubicBezTo>
                      <a:pt x="34466" y="18767"/>
                      <a:pt x="56804" y="21200"/>
                      <a:pt x="78194" y="28151"/>
                    </a:cubicBezTo>
                    <a:cubicBezTo>
                      <a:pt x="80121" y="28846"/>
                      <a:pt x="82017" y="29794"/>
                      <a:pt x="84007" y="30173"/>
                    </a:cubicBezTo>
                    <a:cubicBezTo>
                      <a:pt x="177149" y="48119"/>
                      <a:pt x="270227" y="66096"/>
                      <a:pt x="361283" y="93268"/>
                    </a:cubicBezTo>
                    <a:cubicBezTo>
                      <a:pt x="418344" y="110297"/>
                      <a:pt x="467600" y="136900"/>
                      <a:pt x="495972" y="192665"/>
                    </a:cubicBezTo>
                    <a:cubicBezTo>
                      <a:pt x="502291" y="205050"/>
                      <a:pt x="514171" y="212380"/>
                      <a:pt x="526745" y="217720"/>
                    </a:cubicBezTo>
                    <a:cubicBezTo>
                      <a:pt x="537519" y="222301"/>
                      <a:pt x="548577" y="226408"/>
                      <a:pt x="559730" y="229947"/>
                    </a:cubicBezTo>
                    <a:cubicBezTo>
                      <a:pt x="640708" y="255570"/>
                      <a:pt x="717768" y="289029"/>
                      <a:pt x="785128" y="342014"/>
                    </a:cubicBezTo>
                    <a:cubicBezTo>
                      <a:pt x="883830" y="419642"/>
                      <a:pt x="963417" y="515090"/>
                      <a:pt x="1039024" y="614266"/>
                    </a:cubicBezTo>
                    <a:cubicBezTo>
                      <a:pt x="1039940" y="611202"/>
                      <a:pt x="1039750" y="608295"/>
                      <a:pt x="1039055" y="605483"/>
                    </a:cubicBezTo>
                    <a:cubicBezTo>
                      <a:pt x="1008219" y="564283"/>
                      <a:pt x="975708" y="524474"/>
                      <a:pt x="942028" y="485549"/>
                    </a:cubicBezTo>
                    <a:cubicBezTo>
                      <a:pt x="908916" y="447288"/>
                      <a:pt x="873309" y="411523"/>
                      <a:pt x="836848" y="376673"/>
                    </a:cubicBezTo>
                    <a:cubicBezTo>
                      <a:pt x="806423" y="347606"/>
                      <a:pt x="772711" y="322393"/>
                      <a:pt x="737262" y="299456"/>
                    </a:cubicBezTo>
                    <a:cubicBezTo>
                      <a:pt x="681908" y="263596"/>
                      <a:pt x="621119" y="240184"/>
                      <a:pt x="558782" y="220721"/>
                    </a:cubicBezTo>
                    <a:cubicBezTo>
                      <a:pt x="524692" y="210074"/>
                      <a:pt x="497552" y="193329"/>
                      <a:pt x="479859" y="160975"/>
                    </a:cubicBezTo>
                    <a:cubicBezTo>
                      <a:pt x="463714" y="131466"/>
                      <a:pt x="436700" y="113425"/>
                      <a:pt x="405895" y="100756"/>
                    </a:cubicBezTo>
                    <a:cubicBezTo>
                      <a:pt x="353511" y="79177"/>
                      <a:pt x="298789" y="65812"/>
                      <a:pt x="243751" y="53300"/>
                    </a:cubicBezTo>
                    <a:cubicBezTo>
                      <a:pt x="187543" y="40505"/>
                      <a:pt x="130767" y="30331"/>
                      <a:pt x="74434" y="18230"/>
                    </a:cubicBezTo>
                    <a:cubicBezTo>
                      <a:pt x="52886" y="15134"/>
                      <a:pt x="31655" y="10110"/>
                      <a:pt x="10107" y="7046"/>
                    </a:cubicBezTo>
                    <a:cubicBezTo>
                      <a:pt x="4704" y="6287"/>
                      <a:pt x="1639" y="3981"/>
                      <a:pt x="123" y="0"/>
                    </a:cubicBezTo>
                    <a:cubicBezTo>
                      <a:pt x="-635" y="10805"/>
                      <a:pt x="1955" y="13617"/>
                      <a:pt x="12413" y="152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10EAF0F6-870D-4977-A7D2-FAFB4A94E7FF}"/>
                  </a:ext>
                </a:extLst>
              </p:cNvPr>
              <p:cNvSpPr/>
              <p:nvPr/>
            </p:nvSpPr>
            <p:spPr>
              <a:xfrm>
                <a:off x="3690284" y="4674601"/>
                <a:ext cx="138508" cy="21050"/>
              </a:xfrm>
              <a:custGeom>
                <a:avLst/>
                <a:gdLst>
                  <a:gd name="connsiteX0" fmla="*/ 6666 w 99997"/>
                  <a:gd name="connsiteY0" fmla="*/ 3412 h 15197"/>
                  <a:gd name="connsiteX1" fmla="*/ 13396 w 99997"/>
                  <a:gd name="connsiteY1" fmla="*/ 4044 h 15197"/>
                  <a:gd name="connsiteX2" fmla="*/ 84927 w 99997"/>
                  <a:gd name="connsiteY2" fmla="*/ 13491 h 15197"/>
                  <a:gd name="connsiteX3" fmla="*/ 99998 w 99997"/>
                  <a:gd name="connsiteY3" fmla="*/ 15197 h 15197"/>
                  <a:gd name="connsiteX4" fmla="*/ 92668 w 99997"/>
                  <a:gd name="connsiteY4" fmla="*/ 11564 h 15197"/>
                  <a:gd name="connsiteX5" fmla="*/ 12132 w 99997"/>
                  <a:gd name="connsiteY5" fmla="*/ 600 h 15197"/>
                  <a:gd name="connsiteX6" fmla="*/ 4328 w 99997"/>
                  <a:gd name="connsiteY6" fmla="*/ 0 h 15197"/>
                  <a:gd name="connsiteX7" fmla="*/ 0 w 99997"/>
                  <a:gd name="connsiteY7" fmla="*/ 2180 h 15197"/>
                  <a:gd name="connsiteX8" fmla="*/ 6666 w 99997"/>
                  <a:gd name="connsiteY8" fmla="*/ 3412 h 1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997" h="15197">
                    <a:moveTo>
                      <a:pt x="6666" y="3412"/>
                    </a:moveTo>
                    <a:cubicBezTo>
                      <a:pt x="8910" y="3633"/>
                      <a:pt x="11153" y="3823"/>
                      <a:pt x="13396" y="4044"/>
                    </a:cubicBezTo>
                    <a:cubicBezTo>
                      <a:pt x="37313" y="6603"/>
                      <a:pt x="61199" y="9384"/>
                      <a:pt x="84927" y="13491"/>
                    </a:cubicBezTo>
                    <a:cubicBezTo>
                      <a:pt x="90045" y="14060"/>
                      <a:pt x="95069" y="14628"/>
                      <a:pt x="99998" y="15197"/>
                    </a:cubicBezTo>
                    <a:cubicBezTo>
                      <a:pt x="98639" y="13112"/>
                      <a:pt x="96080" y="11975"/>
                      <a:pt x="92668" y="11564"/>
                    </a:cubicBezTo>
                    <a:cubicBezTo>
                      <a:pt x="65844" y="7772"/>
                      <a:pt x="39020" y="3981"/>
                      <a:pt x="12132" y="600"/>
                    </a:cubicBezTo>
                    <a:cubicBezTo>
                      <a:pt x="9542" y="316"/>
                      <a:pt x="6919" y="63"/>
                      <a:pt x="4328" y="0"/>
                    </a:cubicBezTo>
                    <a:cubicBezTo>
                      <a:pt x="1864" y="95"/>
                      <a:pt x="632" y="948"/>
                      <a:pt x="0" y="2180"/>
                    </a:cubicBezTo>
                    <a:cubicBezTo>
                      <a:pt x="1422" y="1138"/>
                      <a:pt x="3728" y="1706"/>
                      <a:pt x="6666" y="34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44859B45-046B-4655-9D85-D81AC028A4C4}"/>
                  </a:ext>
                </a:extLst>
              </p:cNvPr>
              <p:cNvSpPr/>
              <p:nvPr/>
            </p:nvSpPr>
            <p:spPr>
              <a:xfrm>
                <a:off x="3702976" y="4680204"/>
                <a:ext cx="104942" cy="13084"/>
              </a:xfrm>
              <a:custGeom>
                <a:avLst/>
                <a:gdLst>
                  <a:gd name="connsiteX0" fmla="*/ 75764 w 75764"/>
                  <a:gd name="connsiteY0" fmla="*/ 9447 h 9446"/>
                  <a:gd name="connsiteX1" fmla="*/ 4234 w 75764"/>
                  <a:gd name="connsiteY1" fmla="*/ 0 h 9446"/>
                  <a:gd name="connsiteX2" fmla="*/ 0 w 75764"/>
                  <a:gd name="connsiteY2" fmla="*/ 1801 h 9446"/>
                  <a:gd name="connsiteX3" fmla="*/ 75764 w 75764"/>
                  <a:gd name="connsiteY3" fmla="*/ 9447 h 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64" h="9446">
                    <a:moveTo>
                      <a:pt x="75764" y="9447"/>
                    </a:moveTo>
                    <a:cubicBezTo>
                      <a:pt x="52068" y="5340"/>
                      <a:pt x="28151" y="2559"/>
                      <a:pt x="4234" y="0"/>
                    </a:cubicBezTo>
                    <a:cubicBezTo>
                      <a:pt x="2559" y="474"/>
                      <a:pt x="1201" y="1074"/>
                      <a:pt x="0" y="1801"/>
                    </a:cubicBezTo>
                    <a:cubicBezTo>
                      <a:pt x="27203" y="4265"/>
                      <a:pt x="52479" y="6856"/>
                      <a:pt x="75764" y="9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F5C5193-3319-4C25-B803-8E1B0D2C3B2D}"/>
                  </a:ext>
                </a:extLst>
              </p:cNvPr>
              <p:cNvSpPr/>
              <p:nvPr/>
            </p:nvSpPr>
            <p:spPr>
              <a:xfrm>
                <a:off x="3653220" y="4392093"/>
                <a:ext cx="1640949" cy="1025397"/>
              </a:xfrm>
              <a:custGeom>
                <a:avLst/>
                <a:gdLst>
                  <a:gd name="connsiteX0" fmla="*/ 1041966 w 1178328"/>
                  <a:gd name="connsiteY0" fmla="*/ 503211 h 714295"/>
                  <a:gd name="connsiteX1" fmla="*/ 925855 w 1178328"/>
                  <a:gd name="connsiteY1" fmla="*/ 414714 h 714295"/>
                  <a:gd name="connsiteX2" fmla="*/ 631802 w 1178328"/>
                  <a:gd name="connsiteY2" fmla="*/ 201954 h 714295"/>
                  <a:gd name="connsiteX3" fmla="*/ 216519 w 1178328"/>
                  <a:gd name="connsiteY3" fmla="*/ 43317 h 714295"/>
                  <a:gd name="connsiteX4" fmla="*/ 24202 w 1178328"/>
                  <a:gd name="connsiteY4" fmla="*/ 6129 h 714295"/>
                  <a:gd name="connsiteX5" fmla="*/ 16208 w 1178328"/>
                  <a:gd name="connsiteY5" fmla="*/ 4645 h 714295"/>
                  <a:gd name="connsiteX6" fmla="*/ 14060 w 1178328"/>
                  <a:gd name="connsiteY6" fmla="*/ 3412 h 714295"/>
                  <a:gd name="connsiteX7" fmla="*/ 14060 w 1178328"/>
                  <a:gd name="connsiteY7" fmla="*/ 3412 h 714295"/>
                  <a:gd name="connsiteX8" fmla="*/ 14060 w 1178328"/>
                  <a:gd name="connsiteY8" fmla="*/ 3412 h 714295"/>
                  <a:gd name="connsiteX9" fmla="*/ 10300 w 1178328"/>
                  <a:gd name="connsiteY9" fmla="*/ 316 h 714295"/>
                  <a:gd name="connsiteX10" fmla="*/ 10300 w 1178328"/>
                  <a:gd name="connsiteY10" fmla="*/ 0 h 714295"/>
                  <a:gd name="connsiteX11" fmla="*/ 0 w 1178328"/>
                  <a:gd name="connsiteY11" fmla="*/ 171212 h 714295"/>
                  <a:gd name="connsiteX12" fmla="*/ 25339 w 1178328"/>
                  <a:gd name="connsiteY12" fmla="*/ 173392 h 714295"/>
                  <a:gd name="connsiteX13" fmla="*/ 26729 w 1178328"/>
                  <a:gd name="connsiteY13" fmla="*/ 170738 h 714295"/>
                  <a:gd name="connsiteX14" fmla="*/ 31058 w 1178328"/>
                  <a:gd name="connsiteY14" fmla="*/ 168558 h 714295"/>
                  <a:gd name="connsiteX15" fmla="*/ 38862 w 1178328"/>
                  <a:gd name="connsiteY15" fmla="*/ 169159 h 714295"/>
                  <a:gd name="connsiteX16" fmla="*/ 119397 w 1178328"/>
                  <a:gd name="connsiteY16" fmla="*/ 180122 h 714295"/>
                  <a:gd name="connsiteX17" fmla="*/ 126727 w 1178328"/>
                  <a:gd name="connsiteY17" fmla="*/ 183756 h 714295"/>
                  <a:gd name="connsiteX18" fmla="*/ 314305 w 1178328"/>
                  <a:gd name="connsiteY18" fmla="*/ 212191 h 714295"/>
                  <a:gd name="connsiteX19" fmla="*/ 311493 w 1178328"/>
                  <a:gd name="connsiteY19" fmla="*/ 209379 h 714295"/>
                  <a:gd name="connsiteX20" fmla="*/ 313326 w 1178328"/>
                  <a:gd name="connsiteY20" fmla="*/ 209600 h 714295"/>
                  <a:gd name="connsiteX21" fmla="*/ 320687 w 1178328"/>
                  <a:gd name="connsiteY21" fmla="*/ 210548 h 714295"/>
                  <a:gd name="connsiteX22" fmla="*/ 315695 w 1178328"/>
                  <a:gd name="connsiteY22" fmla="*/ 206251 h 714295"/>
                  <a:gd name="connsiteX23" fmla="*/ 401065 w 1178328"/>
                  <a:gd name="connsiteY23" fmla="*/ 219047 h 714295"/>
                  <a:gd name="connsiteX24" fmla="*/ 517650 w 1178328"/>
                  <a:gd name="connsiteY24" fmla="*/ 267861 h 714295"/>
                  <a:gd name="connsiteX25" fmla="*/ 533763 w 1178328"/>
                  <a:gd name="connsiteY25" fmla="*/ 281068 h 714295"/>
                  <a:gd name="connsiteX26" fmla="*/ 553510 w 1178328"/>
                  <a:gd name="connsiteY26" fmla="*/ 299645 h 714295"/>
                  <a:gd name="connsiteX27" fmla="*/ 554710 w 1178328"/>
                  <a:gd name="connsiteY27" fmla="*/ 300909 h 714295"/>
                  <a:gd name="connsiteX28" fmla="*/ 577459 w 1178328"/>
                  <a:gd name="connsiteY28" fmla="*/ 325142 h 714295"/>
                  <a:gd name="connsiteX29" fmla="*/ 640237 w 1178328"/>
                  <a:gd name="connsiteY29" fmla="*/ 391776 h 714295"/>
                  <a:gd name="connsiteX30" fmla="*/ 643144 w 1178328"/>
                  <a:gd name="connsiteY30" fmla="*/ 394841 h 714295"/>
                  <a:gd name="connsiteX31" fmla="*/ 688230 w 1178328"/>
                  <a:gd name="connsiteY31" fmla="*/ 441633 h 714295"/>
                  <a:gd name="connsiteX32" fmla="*/ 693664 w 1178328"/>
                  <a:gd name="connsiteY32" fmla="*/ 447035 h 714295"/>
                  <a:gd name="connsiteX33" fmla="*/ 814704 w 1178328"/>
                  <a:gd name="connsiteY33" fmla="*/ 525390 h 714295"/>
                  <a:gd name="connsiteX34" fmla="*/ 913785 w 1178328"/>
                  <a:gd name="connsiteY34" fmla="*/ 587221 h 714295"/>
                  <a:gd name="connsiteX35" fmla="*/ 982220 w 1178328"/>
                  <a:gd name="connsiteY35" fmla="*/ 689620 h 714295"/>
                  <a:gd name="connsiteX36" fmla="*/ 985664 w 1178328"/>
                  <a:gd name="connsiteY36" fmla="*/ 696255 h 714295"/>
                  <a:gd name="connsiteX37" fmla="*/ 993088 w 1178328"/>
                  <a:gd name="connsiteY37" fmla="*/ 709620 h 714295"/>
                  <a:gd name="connsiteX38" fmla="*/ 997291 w 1178328"/>
                  <a:gd name="connsiteY38" fmla="*/ 714296 h 714295"/>
                  <a:gd name="connsiteX39" fmla="*/ 1167144 w 1178328"/>
                  <a:gd name="connsiteY39" fmla="*/ 588296 h 714295"/>
                  <a:gd name="connsiteX40" fmla="*/ 1178329 w 1178328"/>
                  <a:gd name="connsiteY40" fmla="*/ 558407 h 714295"/>
                  <a:gd name="connsiteX41" fmla="*/ 1041966 w 1178328"/>
                  <a:gd name="connsiteY41" fmla="*/ 503211 h 714295"/>
                  <a:gd name="connsiteX0" fmla="*/ 1041966 w 1178329"/>
                  <a:gd name="connsiteY0" fmla="*/ 503211 h 714296"/>
                  <a:gd name="connsiteX1" fmla="*/ 925855 w 1178329"/>
                  <a:gd name="connsiteY1" fmla="*/ 414714 h 714296"/>
                  <a:gd name="connsiteX2" fmla="*/ 631802 w 1178329"/>
                  <a:gd name="connsiteY2" fmla="*/ 201954 h 714296"/>
                  <a:gd name="connsiteX3" fmla="*/ 216519 w 1178329"/>
                  <a:gd name="connsiteY3" fmla="*/ 43317 h 714296"/>
                  <a:gd name="connsiteX4" fmla="*/ 24202 w 1178329"/>
                  <a:gd name="connsiteY4" fmla="*/ 6129 h 714296"/>
                  <a:gd name="connsiteX5" fmla="*/ 16208 w 1178329"/>
                  <a:gd name="connsiteY5" fmla="*/ 4645 h 714296"/>
                  <a:gd name="connsiteX6" fmla="*/ 14060 w 1178329"/>
                  <a:gd name="connsiteY6" fmla="*/ 3412 h 714296"/>
                  <a:gd name="connsiteX7" fmla="*/ 14060 w 1178329"/>
                  <a:gd name="connsiteY7" fmla="*/ 3412 h 714296"/>
                  <a:gd name="connsiteX8" fmla="*/ 14060 w 1178329"/>
                  <a:gd name="connsiteY8" fmla="*/ 3412 h 714296"/>
                  <a:gd name="connsiteX9" fmla="*/ 10300 w 1178329"/>
                  <a:gd name="connsiteY9" fmla="*/ 316 h 714296"/>
                  <a:gd name="connsiteX10" fmla="*/ 10300 w 1178329"/>
                  <a:gd name="connsiteY10" fmla="*/ 0 h 714296"/>
                  <a:gd name="connsiteX11" fmla="*/ 0 w 1178329"/>
                  <a:gd name="connsiteY11" fmla="*/ 171212 h 714296"/>
                  <a:gd name="connsiteX12" fmla="*/ 25339 w 1178329"/>
                  <a:gd name="connsiteY12" fmla="*/ 173392 h 714296"/>
                  <a:gd name="connsiteX13" fmla="*/ 26729 w 1178329"/>
                  <a:gd name="connsiteY13" fmla="*/ 170738 h 714296"/>
                  <a:gd name="connsiteX14" fmla="*/ 31058 w 1178329"/>
                  <a:gd name="connsiteY14" fmla="*/ 168558 h 714296"/>
                  <a:gd name="connsiteX15" fmla="*/ 119397 w 1178329"/>
                  <a:gd name="connsiteY15" fmla="*/ 180122 h 714296"/>
                  <a:gd name="connsiteX16" fmla="*/ 126727 w 1178329"/>
                  <a:gd name="connsiteY16" fmla="*/ 183756 h 714296"/>
                  <a:gd name="connsiteX17" fmla="*/ 314305 w 1178329"/>
                  <a:gd name="connsiteY17" fmla="*/ 212191 h 714296"/>
                  <a:gd name="connsiteX18" fmla="*/ 311493 w 1178329"/>
                  <a:gd name="connsiteY18" fmla="*/ 209379 h 714296"/>
                  <a:gd name="connsiteX19" fmla="*/ 313326 w 1178329"/>
                  <a:gd name="connsiteY19" fmla="*/ 209600 h 714296"/>
                  <a:gd name="connsiteX20" fmla="*/ 320687 w 1178329"/>
                  <a:gd name="connsiteY20" fmla="*/ 210548 h 714296"/>
                  <a:gd name="connsiteX21" fmla="*/ 315695 w 1178329"/>
                  <a:gd name="connsiteY21" fmla="*/ 206251 h 714296"/>
                  <a:gd name="connsiteX22" fmla="*/ 401065 w 1178329"/>
                  <a:gd name="connsiteY22" fmla="*/ 219047 h 714296"/>
                  <a:gd name="connsiteX23" fmla="*/ 517650 w 1178329"/>
                  <a:gd name="connsiteY23" fmla="*/ 267861 h 714296"/>
                  <a:gd name="connsiteX24" fmla="*/ 533763 w 1178329"/>
                  <a:gd name="connsiteY24" fmla="*/ 281068 h 714296"/>
                  <a:gd name="connsiteX25" fmla="*/ 553510 w 1178329"/>
                  <a:gd name="connsiteY25" fmla="*/ 299645 h 714296"/>
                  <a:gd name="connsiteX26" fmla="*/ 554710 w 1178329"/>
                  <a:gd name="connsiteY26" fmla="*/ 300909 h 714296"/>
                  <a:gd name="connsiteX27" fmla="*/ 577459 w 1178329"/>
                  <a:gd name="connsiteY27" fmla="*/ 325142 h 714296"/>
                  <a:gd name="connsiteX28" fmla="*/ 640237 w 1178329"/>
                  <a:gd name="connsiteY28" fmla="*/ 391776 h 714296"/>
                  <a:gd name="connsiteX29" fmla="*/ 643144 w 1178329"/>
                  <a:gd name="connsiteY29" fmla="*/ 394841 h 714296"/>
                  <a:gd name="connsiteX30" fmla="*/ 688230 w 1178329"/>
                  <a:gd name="connsiteY30" fmla="*/ 441633 h 714296"/>
                  <a:gd name="connsiteX31" fmla="*/ 693664 w 1178329"/>
                  <a:gd name="connsiteY31" fmla="*/ 447035 h 714296"/>
                  <a:gd name="connsiteX32" fmla="*/ 814704 w 1178329"/>
                  <a:gd name="connsiteY32" fmla="*/ 525390 h 714296"/>
                  <a:gd name="connsiteX33" fmla="*/ 913785 w 1178329"/>
                  <a:gd name="connsiteY33" fmla="*/ 587221 h 714296"/>
                  <a:gd name="connsiteX34" fmla="*/ 982220 w 1178329"/>
                  <a:gd name="connsiteY34" fmla="*/ 689620 h 714296"/>
                  <a:gd name="connsiteX35" fmla="*/ 985664 w 1178329"/>
                  <a:gd name="connsiteY35" fmla="*/ 696255 h 714296"/>
                  <a:gd name="connsiteX36" fmla="*/ 993088 w 1178329"/>
                  <a:gd name="connsiteY36" fmla="*/ 709620 h 714296"/>
                  <a:gd name="connsiteX37" fmla="*/ 997291 w 1178329"/>
                  <a:gd name="connsiteY37" fmla="*/ 714296 h 714296"/>
                  <a:gd name="connsiteX38" fmla="*/ 1167144 w 1178329"/>
                  <a:gd name="connsiteY38" fmla="*/ 588296 h 714296"/>
                  <a:gd name="connsiteX39" fmla="*/ 1178329 w 1178329"/>
                  <a:gd name="connsiteY39" fmla="*/ 558407 h 714296"/>
                  <a:gd name="connsiteX40" fmla="*/ 1041966 w 1178329"/>
                  <a:gd name="connsiteY40" fmla="*/ 503211 h 714296"/>
                  <a:gd name="connsiteX0" fmla="*/ 1041966 w 1178329"/>
                  <a:gd name="connsiteY0" fmla="*/ 503211 h 714296"/>
                  <a:gd name="connsiteX1" fmla="*/ 925855 w 1178329"/>
                  <a:gd name="connsiteY1" fmla="*/ 414714 h 714296"/>
                  <a:gd name="connsiteX2" fmla="*/ 631802 w 1178329"/>
                  <a:gd name="connsiteY2" fmla="*/ 201954 h 714296"/>
                  <a:gd name="connsiteX3" fmla="*/ 216519 w 1178329"/>
                  <a:gd name="connsiteY3" fmla="*/ 43317 h 714296"/>
                  <a:gd name="connsiteX4" fmla="*/ 24202 w 1178329"/>
                  <a:gd name="connsiteY4" fmla="*/ 6129 h 714296"/>
                  <a:gd name="connsiteX5" fmla="*/ 16208 w 1178329"/>
                  <a:gd name="connsiteY5" fmla="*/ 4645 h 714296"/>
                  <a:gd name="connsiteX6" fmla="*/ 14060 w 1178329"/>
                  <a:gd name="connsiteY6" fmla="*/ 3412 h 714296"/>
                  <a:gd name="connsiteX7" fmla="*/ 14060 w 1178329"/>
                  <a:gd name="connsiteY7" fmla="*/ 3412 h 714296"/>
                  <a:gd name="connsiteX8" fmla="*/ 14060 w 1178329"/>
                  <a:gd name="connsiteY8" fmla="*/ 3412 h 714296"/>
                  <a:gd name="connsiteX9" fmla="*/ 10300 w 1178329"/>
                  <a:gd name="connsiteY9" fmla="*/ 316 h 714296"/>
                  <a:gd name="connsiteX10" fmla="*/ 10300 w 1178329"/>
                  <a:gd name="connsiteY10" fmla="*/ 0 h 714296"/>
                  <a:gd name="connsiteX11" fmla="*/ 0 w 1178329"/>
                  <a:gd name="connsiteY11" fmla="*/ 171212 h 714296"/>
                  <a:gd name="connsiteX12" fmla="*/ 25339 w 1178329"/>
                  <a:gd name="connsiteY12" fmla="*/ 173392 h 714296"/>
                  <a:gd name="connsiteX13" fmla="*/ 26729 w 1178329"/>
                  <a:gd name="connsiteY13" fmla="*/ 170738 h 714296"/>
                  <a:gd name="connsiteX14" fmla="*/ 119397 w 1178329"/>
                  <a:gd name="connsiteY14" fmla="*/ 180122 h 714296"/>
                  <a:gd name="connsiteX15" fmla="*/ 126727 w 1178329"/>
                  <a:gd name="connsiteY15" fmla="*/ 183756 h 714296"/>
                  <a:gd name="connsiteX16" fmla="*/ 314305 w 1178329"/>
                  <a:gd name="connsiteY16" fmla="*/ 212191 h 714296"/>
                  <a:gd name="connsiteX17" fmla="*/ 311493 w 1178329"/>
                  <a:gd name="connsiteY17" fmla="*/ 209379 h 714296"/>
                  <a:gd name="connsiteX18" fmla="*/ 313326 w 1178329"/>
                  <a:gd name="connsiteY18" fmla="*/ 209600 h 714296"/>
                  <a:gd name="connsiteX19" fmla="*/ 320687 w 1178329"/>
                  <a:gd name="connsiteY19" fmla="*/ 210548 h 714296"/>
                  <a:gd name="connsiteX20" fmla="*/ 315695 w 1178329"/>
                  <a:gd name="connsiteY20" fmla="*/ 206251 h 714296"/>
                  <a:gd name="connsiteX21" fmla="*/ 401065 w 1178329"/>
                  <a:gd name="connsiteY21" fmla="*/ 219047 h 714296"/>
                  <a:gd name="connsiteX22" fmla="*/ 517650 w 1178329"/>
                  <a:gd name="connsiteY22" fmla="*/ 267861 h 714296"/>
                  <a:gd name="connsiteX23" fmla="*/ 533763 w 1178329"/>
                  <a:gd name="connsiteY23" fmla="*/ 281068 h 714296"/>
                  <a:gd name="connsiteX24" fmla="*/ 553510 w 1178329"/>
                  <a:gd name="connsiteY24" fmla="*/ 299645 h 714296"/>
                  <a:gd name="connsiteX25" fmla="*/ 554710 w 1178329"/>
                  <a:gd name="connsiteY25" fmla="*/ 300909 h 714296"/>
                  <a:gd name="connsiteX26" fmla="*/ 577459 w 1178329"/>
                  <a:gd name="connsiteY26" fmla="*/ 325142 h 714296"/>
                  <a:gd name="connsiteX27" fmla="*/ 640237 w 1178329"/>
                  <a:gd name="connsiteY27" fmla="*/ 391776 h 714296"/>
                  <a:gd name="connsiteX28" fmla="*/ 643144 w 1178329"/>
                  <a:gd name="connsiteY28" fmla="*/ 394841 h 714296"/>
                  <a:gd name="connsiteX29" fmla="*/ 688230 w 1178329"/>
                  <a:gd name="connsiteY29" fmla="*/ 441633 h 714296"/>
                  <a:gd name="connsiteX30" fmla="*/ 693664 w 1178329"/>
                  <a:gd name="connsiteY30" fmla="*/ 447035 h 714296"/>
                  <a:gd name="connsiteX31" fmla="*/ 814704 w 1178329"/>
                  <a:gd name="connsiteY31" fmla="*/ 525390 h 714296"/>
                  <a:gd name="connsiteX32" fmla="*/ 913785 w 1178329"/>
                  <a:gd name="connsiteY32" fmla="*/ 587221 h 714296"/>
                  <a:gd name="connsiteX33" fmla="*/ 982220 w 1178329"/>
                  <a:gd name="connsiteY33" fmla="*/ 689620 h 714296"/>
                  <a:gd name="connsiteX34" fmla="*/ 985664 w 1178329"/>
                  <a:gd name="connsiteY34" fmla="*/ 696255 h 714296"/>
                  <a:gd name="connsiteX35" fmla="*/ 993088 w 1178329"/>
                  <a:gd name="connsiteY35" fmla="*/ 709620 h 714296"/>
                  <a:gd name="connsiteX36" fmla="*/ 997291 w 1178329"/>
                  <a:gd name="connsiteY36" fmla="*/ 714296 h 714296"/>
                  <a:gd name="connsiteX37" fmla="*/ 1167144 w 1178329"/>
                  <a:gd name="connsiteY37" fmla="*/ 588296 h 714296"/>
                  <a:gd name="connsiteX38" fmla="*/ 1178329 w 1178329"/>
                  <a:gd name="connsiteY38" fmla="*/ 558407 h 714296"/>
                  <a:gd name="connsiteX39" fmla="*/ 1041966 w 1178329"/>
                  <a:gd name="connsiteY39" fmla="*/ 503211 h 714296"/>
                  <a:gd name="connsiteX0" fmla="*/ 1041966 w 1178329"/>
                  <a:gd name="connsiteY0" fmla="*/ 503211 h 714296"/>
                  <a:gd name="connsiteX1" fmla="*/ 925855 w 1178329"/>
                  <a:gd name="connsiteY1" fmla="*/ 414714 h 714296"/>
                  <a:gd name="connsiteX2" fmla="*/ 631802 w 1178329"/>
                  <a:gd name="connsiteY2" fmla="*/ 201954 h 714296"/>
                  <a:gd name="connsiteX3" fmla="*/ 216519 w 1178329"/>
                  <a:gd name="connsiteY3" fmla="*/ 43317 h 714296"/>
                  <a:gd name="connsiteX4" fmla="*/ 24202 w 1178329"/>
                  <a:gd name="connsiteY4" fmla="*/ 6129 h 714296"/>
                  <a:gd name="connsiteX5" fmla="*/ 16208 w 1178329"/>
                  <a:gd name="connsiteY5" fmla="*/ 4645 h 714296"/>
                  <a:gd name="connsiteX6" fmla="*/ 14060 w 1178329"/>
                  <a:gd name="connsiteY6" fmla="*/ 3412 h 714296"/>
                  <a:gd name="connsiteX7" fmla="*/ 14060 w 1178329"/>
                  <a:gd name="connsiteY7" fmla="*/ 3412 h 714296"/>
                  <a:gd name="connsiteX8" fmla="*/ 14060 w 1178329"/>
                  <a:gd name="connsiteY8" fmla="*/ 3412 h 714296"/>
                  <a:gd name="connsiteX9" fmla="*/ 10300 w 1178329"/>
                  <a:gd name="connsiteY9" fmla="*/ 316 h 714296"/>
                  <a:gd name="connsiteX10" fmla="*/ 10300 w 1178329"/>
                  <a:gd name="connsiteY10" fmla="*/ 0 h 714296"/>
                  <a:gd name="connsiteX11" fmla="*/ 0 w 1178329"/>
                  <a:gd name="connsiteY11" fmla="*/ 171212 h 714296"/>
                  <a:gd name="connsiteX12" fmla="*/ 25339 w 1178329"/>
                  <a:gd name="connsiteY12" fmla="*/ 173392 h 714296"/>
                  <a:gd name="connsiteX13" fmla="*/ 119397 w 1178329"/>
                  <a:gd name="connsiteY13" fmla="*/ 180122 h 714296"/>
                  <a:gd name="connsiteX14" fmla="*/ 126727 w 1178329"/>
                  <a:gd name="connsiteY14" fmla="*/ 183756 h 714296"/>
                  <a:gd name="connsiteX15" fmla="*/ 314305 w 1178329"/>
                  <a:gd name="connsiteY15" fmla="*/ 212191 h 714296"/>
                  <a:gd name="connsiteX16" fmla="*/ 311493 w 1178329"/>
                  <a:gd name="connsiteY16" fmla="*/ 209379 h 714296"/>
                  <a:gd name="connsiteX17" fmla="*/ 313326 w 1178329"/>
                  <a:gd name="connsiteY17" fmla="*/ 209600 h 714296"/>
                  <a:gd name="connsiteX18" fmla="*/ 320687 w 1178329"/>
                  <a:gd name="connsiteY18" fmla="*/ 210548 h 714296"/>
                  <a:gd name="connsiteX19" fmla="*/ 315695 w 1178329"/>
                  <a:gd name="connsiteY19" fmla="*/ 206251 h 714296"/>
                  <a:gd name="connsiteX20" fmla="*/ 401065 w 1178329"/>
                  <a:gd name="connsiteY20" fmla="*/ 219047 h 714296"/>
                  <a:gd name="connsiteX21" fmla="*/ 517650 w 1178329"/>
                  <a:gd name="connsiteY21" fmla="*/ 267861 h 714296"/>
                  <a:gd name="connsiteX22" fmla="*/ 533763 w 1178329"/>
                  <a:gd name="connsiteY22" fmla="*/ 281068 h 714296"/>
                  <a:gd name="connsiteX23" fmla="*/ 553510 w 1178329"/>
                  <a:gd name="connsiteY23" fmla="*/ 299645 h 714296"/>
                  <a:gd name="connsiteX24" fmla="*/ 554710 w 1178329"/>
                  <a:gd name="connsiteY24" fmla="*/ 300909 h 714296"/>
                  <a:gd name="connsiteX25" fmla="*/ 577459 w 1178329"/>
                  <a:gd name="connsiteY25" fmla="*/ 325142 h 714296"/>
                  <a:gd name="connsiteX26" fmla="*/ 640237 w 1178329"/>
                  <a:gd name="connsiteY26" fmla="*/ 391776 h 714296"/>
                  <a:gd name="connsiteX27" fmla="*/ 643144 w 1178329"/>
                  <a:gd name="connsiteY27" fmla="*/ 394841 h 714296"/>
                  <a:gd name="connsiteX28" fmla="*/ 688230 w 1178329"/>
                  <a:gd name="connsiteY28" fmla="*/ 441633 h 714296"/>
                  <a:gd name="connsiteX29" fmla="*/ 693664 w 1178329"/>
                  <a:gd name="connsiteY29" fmla="*/ 447035 h 714296"/>
                  <a:gd name="connsiteX30" fmla="*/ 814704 w 1178329"/>
                  <a:gd name="connsiteY30" fmla="*/ 525390 h 714296"/>
                  <a:gd name="connsiteX31" fmla="*/ 913785 w 1178329"/>
                  <a:gd name="connsiteY31" fmla="*/ 587221 h 714296"/>
                  <a:gd name="connsiteX32" fmla="*/ 982220 w 1178329"/>
                  <a:gd name="connsiteY32" fmla="*/ 689620 h 714296"/>
                  <a:gd name="connsiteX33" fmla="*/ 985664 w 1178329"/>
                  <a:gd name="connsiteY33" fmla="*/ 696255 h 714296"/>
                  <a:gd name="connsiteX34" fmla="*/ 993088 w 1178329"/>
                  <a:gd name="connsiteY34" fmla="*/ 709620 h 714296"/>
                  <a:gd name="connsiteX35" fmla="*/ 997291 w 1178329"/>
                  <a:gd name="connsiteY35" fmla="*/ 714296 h 714296"/>
                  <a:gd name="connsiteX36" fmla="*/ 1167144 w 1178329"/>
                  <a:gd name="connsiteY36" fmla="*/ 588296 h 714296"/>
                  <a:gd name="connsiteX37" fmla="*/ 1178329 w 1178329"/>
                  <a:gd name="connsiteY37" fmla="*/ 558407 h 714296"/>
                  <a:gd name="connsiteX38" fmla="*/ 1041966 w 1178329"/>
                  <a:gd name="connsiteY38" fmla="*/ 503211 h 714296"/>
                  <a:gd name="connsiteX0" fmla="*/ 1041966 w 1178329"/>
                  <a:gd name="connsiteY0" fmla="*/ 503211 h 714296"/>
                  <a:gd name="connsiteX1" fmla="*/ 925855 w 1178329"/>
                  <a:gd name="connsiteY1" fmla="*/ 414714 h 714296"/>
                  <a:gd name="connsiteX2" fmla="*/ 631802 w 1178329"/>
                  <a:gd name="connsiteY2" fmla="*/ 201954 h 714296"/>
                  <a:gd name="connsiteX3" fmla="*/ 216519 w 1178329"/>
                  <a:gd name="connsiteY3" fmla="*/ 43317 h 714296"/>
                  <a:gd name="connsiteX4" fmla="*/ 24202 w 1178329"/>
                  <a:gd name="connsiteY4" fmla="*/ 6129 h 714296"/>
                  <a:gd name="connsiteX5" fmla="*/ 16208 w 1178329"/>
                  <a:gd name="connsiteY5" fmla="*/ 4645 h 714296"/>
                  <a:gd name="connsiteX6" fmla="*/ 14060 w 1178329"/>
                  <a:gd name="connsiteY6" fmla="*/ 3412 h 714296"/>
                  <a:gd name="connsiteX7" fmla="*/ 14060 w 1178329"/>
                  <a:gd name="connsiteY7" fmla="*/ 3412 h 714296"/>
                  <a:gd name="connsiteX8" fmla="*/ 14060 w 1178329"/>
                  <a:gd name="connsiteY8" fmla="*/ 3412 h 714296"/>
                  <a:gd name="connsiteX9" fmla="*/ 10300 w 1178329"/>
                  <a:gd name="connsiteY9" fmla="*/ 316 h 714296"/>
                  <a:gd name="connsiteX10" fmla="*/ 10300 w 1178329"/>
                  <a:gd name="connsiteY10" fmla="*/ 0 h 714296"/>
                  <a:gd name="connsiteX11" fmla="*/ 0 w 1178329"/>
                  <a:gd name="connsiteY11" fmla="*/ 171212 h 714296"/>
                  <a:gd name="connsiteX12" fmla="*/ 25339 w 1178329"/>
                  <a:gd name="connsiteY12" fmla="*/ 173392 h 714296"/>
                  <a:gd name="connsiteX13" fmla="*/ 126727 w 1178329"/>
                  <a:gd name="connsiteY13" fmla="*/ 183756 h 714296"/>
                  <a:gd name="connsiteX14" fmla="*/ 314305 w 1178329"/>
                  <a:gd name="connsiteY14" fmla="*/ 212191 h 714296"/>
                  <a:gd name="connsiteX15" fmla="*/ 311493 w 1178329"/>
                  <a:gd name="connsiteY15" fmla="*/ 209379 h 714296"/>
                  <a:gd name="connsiteX16" fmla="*/ 313326 w 1178329"/>
                  <a:gd name="connsiteY16" fmla="*/ 209600 h 714296"/>
                  <a:gd name="connsiteX17" fmla="*/ 320687 w 1178329"/>
                  <a:gd name="connsiteY17" fmla="*/ 210548 h 714296"/>
                  <a:gd name="connsiteX18" fmla="*/ 315695 w 1178329"/>
                  <a:gd name="connsiteY18" fmla="*/ 206251 h 714296"/>
                  <a:gd name="connsiteX19" fmla="*/ 401065 w 1178329"/>
                  <a:gd name="connsiteY19" fmla="*/ 219047 h 714296"/>
                  <a:gd name="connsiteX20" fmla="*/ 517650 w 1178329"/>
                  <a:gd name="connsiteY20" fmla="*/ 267861 h 714296"/>
                  <a:gd name="connsiteX21" fmla="*/ 533763 w 1178329"/>
                  <a:gd name="connsiteY21" fmla="*/ 281068 h 714296"/>
                  <a:gd name="connsiteX22" fmla="*/ 553510 w 1178329"/>
                  <a:gd name="connsiteY22" fmla="*/ 299645 h 714296"/>
                  <a:gd name="connsiteX23" fmla="*/ 554710 w 1178329"/>
                  <a:gd name="connsiteY23" fmla="*/ 300909 h 714296"/>
                  <a:gd name="connsiteX24" fmla="*/ 577459 w 1178329"/>
                  <a:gd name="connsiteY24" fmla="*/ 325142 h 714296"/>
                  <a:gd name="connsiteX25" fmla="*/ 640237 w 1178329"/>
                  <a:gd name="connsiteY25" fmla="*/ 391776 h 714296"/>
                  <a:gd name="connsiteX26" fmla="*/ 643144 w 1178329"/>
                  <a:gd name="connsiteY26" fmla="*/ 394841 h 714296"/>
                  <a:gd name="connsiteX27" fmla="*/ 688230 w 1178329"/>
                  <a:gd name="connsiteY27" fmla="*/ 441633 h 714296"/>
                  <a:gd name="connsiteX28" fmla="*/ 693664 w 1178329"/>
                  <a:gd name="connsiteY28" fmla="*/ 447035 h 714296"/>
                  <a:gd name="connsiteX29" fmla="*/ 814704 w 1178329"/>
                  <a:gd name="connsiteY29" fmla="*/ 525390 h 714296"/>
                  <a:gd name="connsiteX30" fmla="*/ 913785 w 1178329"/>
                  <a:gd name="connsiteY30" fmla="*/ 587221 h 714296"/>
                  <a:gd name="connsiteX31" fmla="*/ 982220 w 1178329"/>
                  <a:gd name="connsiteY31" fmla="*/ 689620 h 714296"/>
                  <a:gd name="connsiteX32" fmla="*/ 985664 w 1178329"/>
                  <a:gd name="connsiteY32" fmla="*/ 696255 h 714296"/>
                  <a:gd name="connsiteX33" fmla="*/ 993088 w 1178329"/>
                  <a:gd name="connsiteY33" fmla="*/ 709620 h 714296"/>
                  <a:gd name="connsiteX34" fmla="*/ 997291 w 1178329"/>
                  <a:gd name="connsiteY34" fmla="*/ 714296 h 714296"/>
                  <a:gd name="connsiteX35" fmla="*/ 1167144 w 1178329"/>
                  <a:gd name="connsiteY35" fmla="*/ 588296 h 714296"/>
                  <a:gd name="connsiteX36" fmla="*/ 1178329 w 1178329"/>
                  <a:gd name="connsiteY36" fmla="*/ 558407 h 714296"/>
                  <a:gd name="connsiteX37" fmla="*/ 1041966 w 1178329"/>
                  <a:gd name="connsiteY37" fmla="*/ 503211 h 714296"/>
                  <a:gd name="connsiteX0" fmla="*/ 1041966 w 1178329"/>
                  <a:gd name="connsiteY0" fmla="*/ 503211 h 714296"/>
                  <a:gd name="connsiteX1" fmla="*/ 925855 w 1178329"/>
                  <a:gd name="connsiteY1" fmla="*/ 414714 h 714296"/>
                  <a:gd name="connsiteX2" fmla="*/ 631802 w 1178329"/>
                  <a:gd name="connsiteY2" fmla="*/ 201954 h 714296"/>
                  <a:gd name="connsiteX3" fmla="*/ 216519 w 1178329"/>
                  <a:gd name="connsiteY3" fmla="*/ 43317 h 714296"/>
                  <a:gd name="connsiteX4" fmla="*/ 24202 w 1178329"/>
                  <a:gd name="connsiteY4" fmla="*/ 6129 h 714296"/>
                  <a:gd name="connsiteX5" fmla="*/ 14060 w 1178329"/>
                  <a:gd name="connsiteY5" fmla="*/ 3412 h 714296"/>
                  <a:gd name="connsiteX6" fmla="*/ 14060 w 1178329"/>
                  <a:gd name="connsiteY6" fmla="*/ 3412 h 714296"/>
                  <a:gd name="connsiteX7" fmla="*/ 14060 w 1178329"/>
                  <a:gd name="connsiteY7" fmla="*/ 3412 h 714296"/>
                  <a:gd name="connsiteX8" fmla="*/ 10300 w 1178329"/>
                  <a:gd name="connsiteY8" fmla="*/ 316 h 714296"/>
                  <a:gd name="connsiteX9" fmla="*/ 10300 w 1178329"/>
                  <a:gd name="connsiteY9" fmla="*/ 0 h 714296"/>
                  <a:gd name="connsiteX10" fmla="*/ 0 w 1178329"/>
                  <a:gd name="connsiteY10" fmla="*/ 171212 h 714296"/>
                  <a:gd name="connsiteX11" fmla="*/ 25339 w 1178329"/>
                  <a:gd name="connsiteY11" fmla="*/ 173392 h 714296"/>
                  <a:gd name="connsiteX12" fmla="*/ 126727 w 1178329"/>
                  <a:gd name="connsiteY12" fmla="*/ 183756 h 714296"/>
                  <a:gd name="connsiteX13" fmla="*/ 314305 w 1178329"/>
                  <a:gd name="connsiteY13" fmla="*/ 212191 h 714296"/>
                  <a:gd name="connsiteX14" fmla="*/ 311493 w 1178329"/>
                  <a:gd name="connsiteY14" fmla="*/ 209379 h 714296"/>
                  <a:gd name="connsiteX15" fmla="*/ 313326 w 1178329"/>
                  <a:gd name="connsiteY15" fmla="*/ 209600 h 714296"/>
                  <a:gd name="connsiteX16" fmla="*/ 320687 w 1178329"/>
                  <a:gd name="connsiteY16" fmla="*/ 210548 h 714296"/>
                  <a:gd name="connsiteX17" fmla="*/ 315695 w 1178329"/>
                  <a:gd name="connsiteY17" fmla="*/ 206251 h 714296"/>
                  <a:gd name="connsiteX18" fmla="*/ 401065 w 1178329"/>
                  <a:gd name="connsiteY18" fmla="*/ 219047 h 714296"/>
                  <a:gd name="connsiteX19" fmla="*/ 517650 w 1178329"/>
                  <a:gd name="connsiteY19" fmla="*/ 267861 h 714296"/>
                  <a:gd name="connsiteX20" fmla="*/ 533763 w 1178329"/>
                  <a:gd name="connsiteY20" fmla="*/ 281068 h 714296"/>
                  <a:gd name="connsiteX21" fmla="*/ 553510 w 1178329"/>
                  <a:gd name="connsiteY21" fmla="*/ 299645 h 714296"/>
                  <a:gd name="connsiteX22" fmla="*/ 554710 w 1178329"/>
                  <a:gd name="connsiteY22" fmla="*/ 300909 h 714296"/>
                  <a:gd name="connsiteX23" fmla="*/ 577459 w 1178329"/>
                  <a:gd name="connsiteY23" fmla="*/ 325142 h 714296"/>
                  <a:gd name="connsiteX24" fmla="*/ 640237 w 1178329"/>
                  <a:gd name="connsiteY24" fmla="*/ 391776 h 714296"/>
                  <a:gd name="connsiteX25" fmla="*/ 643144 w 1178329"/>
                  <a:gd name="connsiteY25" fmla="*/ 394841 h 714296"/>
                  <a:gd name="connsiteX26" fmla="*/ 688230 w 1178329"/>
                  <a:gd name="connsiteY26" fmla="*/ 441633 h 714296"/>
                  <a:gd name="connsiteX27" fmla="*/ 693664 w 1178329"/>
                  <a:gd name="connsiteY27" fmla="*/ 447035 h 714296"/>
                  <a:gd name="connsiteX28" fmla="*/ 814704 w 1178329"/>
                  <a:gd name="connsiteY28" fmla="*/ 525390 h 714296"/>
                  <a:gd name="connsiteX29" fmla="*/ 913785 w 1178329"/>
                  <a:gd name="connsiteY29" fmla="*/ 587221 h 714296"/>
                  <a:gd name="connsiteX30" fmla="*/ 982220 w 1178329"/>
                  <a:gd name="connsiteY30" fmla="*/ 689620 h 714296"/>
                  <a:gd name="connsiteX31" fmla="*/ 985664 w 1178329"/>
                  <a:gd name="connsiteY31" fmla="*/ 696255 h 714296"/>
                  <a:gd name="connsiteX32" fmla="*/ 993088 w 1178329"/>
                  <a:gd name="connsiteY32" fmla="*/ 709620 h 714296"/>
                  <a:gd name="connsiteX33" fmla="*/ 997291 w 1178329"/>
                  <a:gd name="connsiteY33" fmla="*/ 714296 h 714296"/>
                  <a:gd name="connsiteX34" fmla="*/ 1167144 w 1178329"/>
                  <a:gd name="connsiteY34" fmla="*/ 588296 h 714296"/>
                  <a:gd name="connsiteX35" fmla="*/ 1178329 w 1178329"/>
                  <a:gd name="connsiteY35" fmla="*/ 558407 h 714296"/>
                  <a:gd name="connsiteX36" fmla="*/ 1041966 w 1178329"/>
                  <a:gd name="connsiteY36" fmla="*/ 503211 h 714296"/>
                  <a:gd name="connsiteX0" fmla="*/ 1041966 w 1187611"/>
                  <a:gd name="connsiteY0" fmla="*/ 503211 h 714296"/>
                  <a:gd name="connsiteX1" fmla="*/ 925855 w 1187611"/>
                  <a:gd name="connsiteY1" fmla="*/ 414714 h 714296"/>
                  <a:gd name="connsiteX2" fmla="*/ 631802 w 1187611"/>
                  <a:gd name="connsiteY2" fmla="*/ 201954 h 714296"/>
                  <a:gd name="connsiteX3" fmla="*/ 216519 w 1187611"/>
                  <a:gd name="connsiteY3" fmla="*/ 43317 h 714296"/>
                  <a:gd name="connsiteX4" fmla="*/ 24202 w 1187611"/>
                  <a:gd name="connsiteY4" fmla="*/ 6129 h 714296"/>
                  <a:gd name="connsiteX5" fmla="*/ 14060 w 1187611"/>
                  <a:gd name="connsiteY5" fmla="*/ 3412 h 714296"/>
                  <a:gd name="connsiteX6" fmla="*/ 14060 w 1187611"/>
                  <a:gd name="connsiteY6" fmla="*/ 3412 h 714296"/>
                  <a:gd name="connsiteX7" fmla="*/ 14060 w 1187611"/>
                  <a:gd name="connsiteY7" fmla="*/ 3412 h 714296"/>
                  <a:gd name="connsiteX8" fmla="*/ 10300 w 1187611"/>
                  <a:gd name="connsiteY8" fmla="*/ 316 h 714296"/>
                  <a:gd name="connsiteX9" fmla="*/ 10300 w 1187611"/>
                  <a:gd name="connsiteY9" fmla="*/ 0 h 714296"/>
                  <a:gd name="connsiteX10" fmla="*/ 0 w 1187611"/>
                  <a:gd name="connsiteY10" fmla="*/ 171212 h 714296"/>
                  <a:gd name="connsiteX11" fmla="*/ 25339 w 1187611"/>
                  <a:gd name="connsiteY11" fmla="*/ 173392 h 714296"/>
                  <a:gd name="connsiteX12" fmla="*/ 126727 w 1187611"/>
                  <a:gd name="connsiteY12" fmla="*/ 183756 h 714296"/>
                  <a:gd name="connsiteX13" fmla="*/ 314305 w 1187611"/>
                  <a:gd name="connsiteY13" fmla="*/ 212191 h 714296"/>
                  <a:gd name="connsiteX14" fmla="*/ 311493 w 1187611"/>
                  <a:gd name="connsiteY14" fmla="*/ 209379 h 714296"/>
                  <a:gd name="connsiteX15" fmla="*/ 313326 w 1187611"/>
                  <a:gd name="connsiteY15" fmla="*/ 209600 h 714296"/>
                  <a:gd name="connsiteX16" fmla="*/ 320687 w 1187611"/>
                  <a:gd name="connsiteY16" fmla="*/ 210548 h 714296"/>
                  <a:gd name="connsiteX17" fmla="*/ 315695 w 1187611"/>
                  <a:gd name="connsiteY17" fmla="*/ 206251 h 714296"/>
                  <a:gd name="connsiteX18" fmla="*/ 401065 w 1187611"/>
                  <a:gd name="connsiteY18" fmla="*/ 219047 h 714296"/>
                  <a:gd name="connsiteX19" fmla="*/ 517650 w 1187611"/>
                  <a:gd name="connsiteY19" fmla="*/ 267861 h 714296"/>
                  <a:gd name="connsiteX20" fmla="*/ 533763 w 1187611"/>
                  <a:gd name="connsiteY20" fmla="*/ 281068 h 714296"/>
                  <a:gd name="connsiteX21" fmla="*/ 553510 w 1187611"/>
                  <a:gd name="connsiteY21" fmla="*/ 299645 h 714296"/>
                  <a:gd name="connsiteX22" fmla="*/ 554710 w 1187611"/>
                  <a:gd name="connsiteY22" fmla="*/ 300909 h 714296"/>
                  <a:gd name="connsiteX23" fmla="*/ 577459 w 1187611"/>
                  <a:gd name="connsiteY23" fmla="*/ 325142 h 714296"/>
                  <a:gd name="connsiteX24" fmla="*/ 640237 w 1187611"/>
                  <a:gd name="connsiteY24" fmla="*/ 391776 h 714296"/>
                  <a:gd name="connsiteX25" fmla="*/ 643144 w 1187611"/>
                  <a:gd name="connsiteY25" fmla="*/ 394841 h 714296"/>
                  <a:gd name="connsiteX26" fmla="*/ 688230 w 1187611"/>
                  <a:gd name="connsiteY26" fmla="*/ 441633 h 714296"/>
                  <a:gd name="connsiteX27" fmla="*/ 693664 w 1187611"/>
                  <a:gd name="connsiteY27" fmla="*/ 447035 h 714296"/>
                  <a:gd name="connsiteX28" fmla="*/ 814704 w 1187611"/>
                  <a:gd name="connsiteY28" fmla="*/ 525390 h 714296"/>
                  <a:gd name="connsiteX29" fmla="*/ 913785 w 1187611"/>
                  <a:gd name="connsiteY29" fmla="*/ 587221 h 714296"/>
                  <a:gd name="connsiteX30" fmla="*/ 982220 w 1187611"/>
                  <a:gd name="connsiteY30" fmla="*/ 689620 h 714296"/>
                  <a:gd name="connsiteX31" fmla="*/ 985664 w 1187611"/>
                  <a:gd name="connsiteY31" fmla="*/ 696255 h 714296"/>
                  <a:gd name="connsiteX32" fmla="*/ 993088 w 1187611"/>
                  <a:gd name="connsiteY32" fmla="*/ 709620 h 714296"/>
                  <a:gd name="connsiteX33" fmla="*/ 997291 w 1187611"/>
                  <a:gd name="connsiteY33" fmla="*/ 714296 h 714296"/>
                  <a:gd name="connsiteX34" fmla="*/ 1187611 w 1187611"/>
                  <a:gd name="connsiteY34" fmla="*/ 597328 h 714296"/>
                  <a:gd name="connsiteX35" fmla="*/ 1178329 w 1187611"/>
                  <a:gd name="connsiteY35" fmla="*/ 558407 h 714296"/>
                  <a:gd name="connsiteX36" fmla="*/ 1041966 w 1187611"/>
                  <a:gd name="connsiteY36" fmla="*/ 503211 h 714296"/>
                  <a:gd name="connsiteX0" fmla="*/ 1041966 w 1187611"/>
                  <a:gd name="connsiteY0" fmla="*/ 503211 h 736877"/>
                  <a:gd name="connsiteX1" fmla="*/ 925855 w 1187611"/>
                  <a:gd name="connsiteY1" fmla="*/ 414714 h 736877"/>
                  <a:gd name="connsiteX2" fmla="*/ 631802 w 1187611"/>
                  <a:gd name="connsiteY2" fmla="*/ 201954 h 736877"/>
                  <a:gd name="connsiteX3" fmla="*/ 216519 w 1187611"/>
                  <a:gd name="connsiteY3" fmla="*/ 43317 h 736877"/>
                  <a:gd name="connsiteX4" fmla="*/ 24202 w 1187611"/>
                  <a:gd name="connsiteY4" fmla="*/ 6129 h 736877"/>
                  <a:gd name="connsiteX5" fmla="*/ 14060 w 1187611"/>
                  <a:gd name="connsiteY5" fmla="*/ 3412 h 736877"/>
                  <a:gd name="connsiteX6" fmla="*/ 14060 w 1187611"/>
                  <a:gd name="connsiteY6" fmla="*/ 3412 h 736877"/>
                  <a:gd name="connsiteX7" fmla="*/ 14060 w 1187611"/>
                  <a:gd name="connsiteY7" fmla="*/ 3412 h 736877"/>
                  <a:gd name="connsiteX8" fmla="*/ 10300 w 1187611"/>
                  <a:gd name="connsiteY8" fmla="*/ 316 h 736877"/>
                  <a:gd name="connsiteX9" fmla="*/ 10300 w 1187611"/>
                  <a:gd name="connsiteY9" fmla="*/ 0 h 736877"/>
                  <a:gd name="connsiteX10" fmla="*/ 0 w 1187611"/>
                  <a:gd name="connsiteY10" fmla="*/ 171212 h 736877"/>
                  <a:gd name="connsiteX11" fmla="*/ 25339 w 1187611"/>
                  <a:gd name="connsiteY11" fmla="*/ 173392 h 736877"/>
                  <a:gd name="connsiteX12" fmla="*/ 126727 w 1187611"/>
                  <a:gd name="connsiteY12" fmla="*/ 183756 h 736877"/>
                  <a:gd name="connsiteX13" fmla="*/ 314305 w 1187611"/>
                  <a:gd name="connsiteY13" fmla="*/ 212191 h 736877"/>
                  <a:gd name="connsiteX14" fmla="*/ 311493 w 1187611"/>
                  <a:gd name="connsiteY14" fmla="*/ 209379 h 736877"/>
                  <a:gd name="connsiteX15" fmla="*/ 313326 w 1187611"/>
                  <a:gd name="connsiteY15" fmla="*/ 209600 h 736877"/>
                  <a:gd name="connsiteX16" fmla="*/ 320687 w 1187611"/>
                  <a:gd name="connsiteY16" fmla="*/ 210548 h 736877"/>
                  <a:gd name="connsiteX17" fmla="*/ 315695 w 1187611"/>
                  <a:gd name="connsiteY17" fmla="*/ 206251 h 736877"/>
                  <a:gd name="connsiteX18" fmla="*/ 401065 w 1187611"/>
                  <a:gd name="connsiteY18" fmla="*/ 219047 h 736877"/>
                  <a:gd name="connsiteX19" fmla="*/ 517650 w 1187611"/>
                  <a:gd name="connsiteY19" fmla="*/ 267861 h 736877"/>
                  <a:gd name="connsiteX20" fmla="*/ 533763 w 1187611"/>
                  <a:gd name="connsiteY20" fmla="*/ 281068 h 736877"/>
                  <a:gd name="connsiteX21" fmla="*/ 553510 w 1187611"/>
                  <a:gd name="connsiteY21" fmla="*/ 299645 h 736877"/>
                  <a:gd name="connsiteX22" fmla="*/ 554710 w 1187611"/>
                  <a:gd name="connsiteY22" fmla="*/ 300909 h 736877"/>
                  <a:gd name="connsiteX23" fmla="*/ 577459 w 1187611"/>
                  <a:gd name="connsiteY23" fmla="*/ 325142 h 736877"/>
                  <a:gd name="connsiteX24" fmla="*/ 640237 w 1187611"/>
                  <a:gd name="connsiteY24" fmla="*/ 391776 h 736877"/>
                  <a:gd name="connsiteX25" fmla="*/ 643144 w 1187611"/>
                  <a:gd name="connsiteY25" fmla="*/ 394841 h 736877"/>
                  <a:gd name="connsiteX26" fmla="*/ 688230 w 1187611"/>
                  <a:gd name="connsiteY26" fmla="*/ 441633 h 736877"/>
                  <a:gd name="connsiteX27" fmla="*/ 693664 w 1187611"/>
                  <a:gd name="connsiteY27" fmla="*/ 447035 h 736877"/>
                  <a:gd name="connsiteX28" fmla="*/ 814704 w 1187611"/>
                  <a:gd name="connsiteY28" fmla="*/ 525390 h 736877"/>
                  <a:gd name="connsiteX29" fmla="*/ 913785 w 1187611"/>
                  <a:gd name="connsiteY29" fmla="*/ 587221 h 736877"/>
                  <a:gd name="connsiteX30" fmla="*/ 982220 w 1187611"/>
                  <a:gd name="connsiteY30" fmla="*/ 689620 h 736877"/>
                  <a:gd name="connsiteX31" fmla="*/ 985664 w 1187611"/>
                  <a:gd name="connsiteY31" fmla="*/ 696255 h 736877"/>
                  <a:gd name="connsiteX32" fmla="*/ 993088 w 1187611"/>
                  <a:gd name="connsiteY32" fmla="*/ 709620 h 736877"/>
                  <a:gd name="connsiteX33" fmla="*/ 1008663 w 1187611"/>
                  <a:gd name="connsiteY33" fmla="*/ 736877 h 736877"/>
                  <a:gd name="connsiteX34" fmla="*/ 1187611 w 1187611"/>
                  <a:gd name="connsiteY34" fmla="*/ 597328 h 736877"/>
                  <a:gd name="connsiteX35" fmla="*/ 1178329 w 1187611"/>
                  <a:gd name="connsiteY35" fmla="*/ 558407 h 736877"/>
                  <a:gd name="connsiteX36" fmla="*/ 1041966 w 1187611"/>
                  <a:gd name="connsiteY36" fmla="*/ 503211 h 736877"/>
                  <a:gd name="connsiteX0" fmla="*/ 1041966 w 1187611"/>
                  <a:gd name="connsiteY0" fmla="*/ 503211 h 736877"/>
                  <a:gd name="connsiteX1" fmla="*/ 925855 w 1187611"/>
                  <a:gd name="connsiteY1" fmla="*/ 414714 h 736877"/>
                  <a:gd name="connsiteX2" fmla="*/ 631802 w 1187611"/>
                  <a:gd name="connsiteY2" fmla="*/ 201954 h 736877"/>
                  <a:gd name="connsiteX3" fmla="*/ 216519 w 1187611"/>
                  <a:gd name="connsiteY3" fmla="*/ 43317 h 736877"/>
                  <a:gd name="connsiteX4" fmla="*/ 24202 w 1187611"/>
                  <a:gd name="connsiteY4" fmla="*/ 6129 h 736877"/>
                  <a:gd name="connsiteX5" fmla="*/ 14060 w 1187611"/>
                  <a:gd name="connsiteY5" fmla="*/ 3412 h 736877"/>
                  <a:gd name="connsiteX6" fmla="*/ 14060 w 1187611"/>
                  <a:gd name="connsiteY6" fmla="*/ 3412 h 736877"/>
                  <a:gd name="connsiteX7" fmla="*/ 14060 w 1187611"/>
                  <a:gd name="connsiteY7" fmla="*/ 3412 h 736877"/>
                  <a:gd name="connsiteX8" fmla="*/ 10300 w 1187611"/>
                  <a:gd name="connsiteY8" fmla="*/ 316 h 736877"/>
                  <a:gd name="connsiteX9" fmla="*/ 10300 w 1187611"/>
                  <a:gd name="connsiteY9" fmla="*/ 0 h 736877"/>
                  <a:gd name="connsiteX10" fmla="*/ 0 w 1187611"/>
                  <a:gd name="connsiteY10" fmla="*/ 171212 h 736877"/>
                  <a:gd name="connsiteX11" fmla="*/ 25339 w 1187611"/>
                  <a:gd name="connsiteY11" fmla="*/ 173392 h 736877"/>
                  <a:gd name="connsiteX12" fmla="*/ 126727 w 1187611"/>
                  <a:gd name="connsiteY12" fmla="*/ 183756 h 736877"/>
                  <a:gd name="connsiteX13" fmla="*/ 314305 w 1187611"/>
                  <a:gd name="connsiteY13" fmla="*/ 212191 h 736877"/>
                  <a:gd name="connsiteX14" fmla="*/ 311493 w 1187611"/>
                  <a:gd name="connsiteY14" fmla="*/ 209379 h 736877"/>
                  <a:gd name="connsiteX15" fmla="*/ 313326 w 1187611"/>
                  <a:gd name="connsiteY15" fmla="*/ 209600 h 736877"/>
                  <a:gd name="connsiteX16" fmla="*/ 320687 w 1187611"/>
                  <a:gd name="connsiteY16" fmla="*/ 210548 h 736877"/>
                  <a:gd name="connsiteX17" fmla="*/ 315695 w 1187611"/>
                  <a:gd name="connsiteY17" fmla="*/ 206251 h 736877"/>
                  <a:gd name="connsiteX18" fmla="*/ 401065 w 1187611"/>
                  <a:gd name="connsiteY18" fmla="*/ 219047 h 736877"/>
                  <a:gd name="connsiteX19" fmla="*/ 517650 w 1187611"/>
                  <a:gd name="connsiteY19" fmla="*/ 267861 h 736877"/>
                  <a:gd name="connsiteX20" fmla="*/ 533763 w 1187611"/>
                  <a:gd name="connsiteY20" fmla="*/ 281068 h 736877"/>
                  <a:gd name="connsiteX21" fmla="*/ 553510 w 1187611"/>
                  <a:gd name="connsiteY21" fmla="*/ 299645 h 736877"/>
                  <a:gd name="connsiteX22" fmla="*/ 554710 w 1187611"/>
                  <a:gd name="connsiteY22" fmla="*/ 300909 h 736877"/>
                  <a:gd name="connsiteX23" fmla="*/ 577459 w 1187611"/>
                  <a:gd name="connsiteY23" fmla="*/ 325142 h 736877"/>
                  <a:gd name="connsiteX24" fmla="*/ 640237 w 1187611"/>
                  <a:gd name="connsiteY24" fmla="*/ 391776 h 736877"/>
                  <a:gd name="connsiteX25" fmla="*/ 643144 w 1187611"/>
                  <a:gd name="connsiteY25" fmla="*/ 394841 h 736877"/>
                  <a:gd name="connsiteX26" fmla="*/ 688230 w 1187611"/>
                  <a:gd name="connsiteY26" fmla="*/ 441633 h 736877"/>
                  <a:gd name="connsiteX27" fmla="*/ 693664 w 1187611"/>
                  <a:gd name="connsiteY27" fmla="*/ 447035 h 736877"/>
                  <a:gd name="connsiteX28" fmla="*/ 814704 w 1187611"/>
                  <a:gd name="connsiteY28" fmla="*/ 525390 h 736877"/>
                  <a:gd name="connsiteX29" fmla="*/ 913785 w 1187611"/>
                  <a:gd name="connsiteY29" fmla="*/ 587221 h 736877"/>
                  <a:gd name="connsiteX30" fmla="*/ 982220 w 1187611"/>
                  <a:gd name="connsiteY30" fmla="*/ 689620 h 736877"/>
                  <a:gd name="connsiteX31" fmla="*/ 985664 w 1187611"/>
                  <a:gd name="connsiteY31" fmla="*/ 696255 h 736877"/>
                  <a:gd name="connsiteX32" fmla="*/ 993088 w 1187611"/>
                  <a:gd name="connsiteY32" fmla="*/ 709620 h 736877"/>
                  <a:gd name="connsiteX33" fmla="*/ 1008663 w 1187611"/>
                  <a:gd name="connsiteY33" fmla="*/ 736877 h 736877"/>
                  <a:gd name="connsiteX34" fmla="*/ 1187611 w 1187611"/>
                  <a:gd name="connsiteY34" fmla="*/ 597328 h 736877"/>
                  <a:gd name="connsiteX35" fmla="*/ 1178329 w 1187611"/>
                  <a:gd name="connsiteY35" fmla="*/ 558407 h 736877"/>
                  <a:gd name="connsiteX36" fmla="*/ 1041966 w 1187611"/>
                  <a:gd name="connsiteY36" fmla="*/ 503211 h 736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87611" h="736877">
                    <a:moveTo>
                      <a:pt x="1041966" y="503211"/>
                    </a:moveTo>
                    <a:cubicBezTo>
                      <a:pt x="998302" y="479988"/>
                      <a:pt x="963231" y="445929"/>
                      <a:pt x="925855" y="414714"/>
                    </a:cubicBezTo>
                    <a:cubicBezTo>
                      <a:pt x="832776" y="336959"/>
                      <a:pt x="735559" y="265049"/>
                      <a:pt x="631802" y="201954"/>
                    </a:cubicBezTo>
                    <a:cubicBezTo>
                      <a:pt x="502958" y="123599"/>
                      <a:pt x="364099" y="72447"/>
                      <a:pt x="216519" y="43317"/>
                    </a:cubicBezTo>
                    <a:lnTo>
                      <a:pt x="24202" y="6129"/>
                    </a:lnTo>
                    <a:lnTo>
                      <a:pt x="14060" y="3412"/>
                    </a:lnTo>
                    <a:lnTo>
                      <a:pt x="14060" y="3412"/>
                    </a:lnTo>
                    <a:lnTo>
                      <a:pt x="14060" y="3412"/>
                    </a:lnTo>
                    <a:cubicBezTo>
                      <a:pt x="11658" y="3760"/>
                      <a:pt x="9731" y="3602"/>
                      <a:pt x="10300" y="316"/>
                    </a:cubicBezTo>
                    <a:lnTo>
                      <a:pt x="10300" y="0"/>
                    </a:lnTo>
                    <a:cubicBezTo>
                      <a:pt x="8531" y="17946"/>
                      <a:pt x="442" y="103252"/>
                      <a:pt x="0" y="171212"/>
                    </a:cubicBezTo>
                    <a:lnTo>
                      <a:pt x="25339" y="173392"/>
                    </a:lnTo>
                    <a:lnTo>
                      <a:pt x="126727" y="183756"/>
                    </a:lnTo>
                    <a:cubicBezTo>
                      <a:pt x="236266" y="196425"/>
                      <a:pt x="298792" y="208905"/>
                      <a:pt x="314305" y="212191"/>
                    </a:cubicBezTo>
                    <a:cubicBezTo>
                      <a:pt x="313358" y="211243"/>
                      <a:pt x="312441" y="210358"/>
                      <a:pt x="311493" y="209379"/>
                    </a:cubicBezTo>
                    <a:cubicBezTo>
                      <a:pt x="312094" y="209442"/>
                      <a:pt x="312726" y="209537"/>
                      <a:pt x="313326" y="209600"/>
                    </a:cubicBezTo>
                    <a:lnTo>
                      <a:pt x="320687" y="210548"/>
                    </a:lnTo>
                    <a:cubicBezTo>
                      <a:pt x="319045" y="209095"/>
                      <a:pt x="317402" y="207673"/>
                      <a:pt x="315695" y="206251"/>
                    </a:cubicBezTo>
                    <a:cubicBezTo>
                      <a:pt x="346090" y="211275"/>
                      <a:pt x="373735" y="213960"/>
                      <a:pt x="401065" y="219047"/>
                    </a:cubicBezTo>
                    <a:cubicBezTo>
                      <a:pt x="443497" y="226977"/>
                      <a:pt x="482990" y="241669"/>
                      <a:pt x="517650" y="267861"/>
                    </a:cubicBezTo>
                    <a:cubicBezTo>
                      <a:pt x="523210" y="272063"/>
                      <a:pt x="528550" y="276486"/>
                      <a:pt x="533763" y="281068"/>
                    </a:cubicBezTo>
                    <a:cubicBezTo>
                      <a:pt x="540651" y="286849"/>
                      <a:pt x="547254" y="293010"/>
                      <a:pt x="553510" y="299645"/>
                    </a:cubicBezTo>
                    <a:cubicBezTo>
                      <a:pt x="553920" y="300056"/>
                      <a:pt x="554299" y="300498"/>
                      <a:pt x="554710" y="300909"/>
                    </a:cubicBezTo>
                    <a:cubicBezTo>
                      <a:pt x="562483" y="308808"/>
                      <a:pt x="570002" y="316928"/>
                      <a:pt x="577459" y="325142"/>
                    </a:cubicBezTo>
                    <a:lnTo>
                      <a:pt x="640237" y="391776"/>
                    </a:lnTo>
                    <a:cubicBezTo>
                      <a:pt x="641217" y="392787"/>
                      <a:pt x="642196" y="393830"/>
                      <a:pt x="643144" y="394841"/>
                    </a:cubicBezTo>
                    <a:cubicBezTo>
                      <a:pt x="658057" y="410543"/>
                      <a:pt x="673064" y="426183"/>
                      <a:pt x="688230" y="441633"/>
                    </a:cubicBezTo>
                    <a:cubicBezTo>
                      <a:pt x="690031" y="443465"/>
                      <a:pt x="691832" y="445234"/>
                      <a:pt x="693664" y="447035"/>
                    </a:cubicBezTo>
                    <a:cubicBezTo>
                      <a:pt x="729082" y="479704"/>
                      <a:pt x="768512" y="506939"/>
                      <a:pt x="814704" y="525390"/>
                    </a:cubicBezTo>
                    <a:cubicBezTo>
                      <a:pt x="852839" y="540619"/>
                      <a:pt x="886266" y="560840"/>
                      <a:pt x="913785" y="587221"/>
                    </a:cubicBezTo>
                    <a:cubicBezTo>
                      <a:pt x="943548" y="614298"/>
                      <a:pt x="966833" y="648010"/>
                      <a:pt x="982220" y="689620"/>
                    </a:cubicBezTo>
                    <a:cubicBezTo>
                      <a:pt x="983073" y="691958"/>
                      <a:pt x="984273" y="694233"/>
                      <a:pt x="985664" y="696255"/>
                    </a:cubicBezTo>
                    <a:cubicBezTo>
                      <a:pt x="990182" y="702827"/>
                      <a:pt x="992772" y="706618"/>
                      <a:pt x="993088" y="709620"/>
                    </a:cubicBezTo>
                    <a:lnTo>
                      <a:pt x="1008663" y="736877"/>
                    </a:lnTo>
                    <a:cubicBezTo>
                      <a:pt x="1070335" y="696263"/>
                      <a:pt x="1133868" y="642887"/>
                      <a:pt x="1187611" y="597328"/>
                    </a:cubicBezTo>
                    <a:lnTo>
                      <a:pt x="1178329" y="558407"/>
                    </a:lnTo>
                    <a:cubicBezTo>
                      <a:pt x="1129736" y="547949"/>
                      <a:pt x="1085598" y="526433"/>
                      <a:pt x="1041966" y="503211"/>
                    </a:cubicBezTo>
                    <a:close/>
                  </a:path>
                </a:pathLst>
              </a:custGeom>
              <a:solidFill>
                <a:schemeClr val="bg1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A0183D05-3511-4BF8-8163-1B3E22C7271F}"/>
                  </a:ext>
                </a:extLst>
              </p:cNvPr>
              <p:cNvSpPr/>
              <p:nvPr/>
            </p:nvSpPr>
            <p:spPr>
              <a:xfrm>
                <a:off x="3680350" y="4613790"/>
                <a:ext cx="131030" cy="11882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89877EA4-C45E-46C4-8A83-D171D4C3299C}"/>
                  </a:ext>
                </a:extLst>
              </p:cNvPr>
              <p:cNvSpPr/>
              <p:nvPr/>
            </p:nvSpPr>
            <p:spPr>
              <a:xfrm>
                <a:off x="3670552" y="3879097"/>
                <a:ext cx="1589815" cy="1216960"/>
              </a:xfrm>
              <a:custGeom>
                <a:avLst/>
                <a:gdLst>
                  <a:gd name="connsiteX0" fmla="*/ 540935 w 1147779"/>
                  <a:gd name="connsiteY0" fmla="*/ 405646 h 878594"/>
                  <a:gd name="connsiteX1" fmla="*/ 539924 w 1147779"/>
                  <a:gd name="connsiteY1" fmla="*/ 436103 h 878594"/>
                  <a:gd name="connsiteX2" fmla="*/ 547918 w 1147779"/>
                  <a:gd name="connsiteY2" fmla="*/ 441696 h 878594"/>
                  <a:gd name="connsiteX3" fmla="*/ 598279 w 1147779"/>
                  <a:gd name="connsiteY3" fmla="*/ 461474 h 878594"/>
                  <a:gd name="connsiteX4" fmla="*/ 756728 w 1147779"/>
                  <a:gd name="connsiteY4" fmla="*/ 508677 h 878594"/>
                  <a:gd name="connsiteX5" fmla="*/ 945538 w 1147779"/>
                  <a:gd name="connsiteY5" fmla="*/ 627031 h 878594"/>
                  <a:gd name="connsiteX6" fmla="*/ 960451 w 1147779"/>
                  <a:gd name="connsiteY6" fmla="*/ 642607 h 878594"/>
                  <a:gd name="connsiteX7" fmla="*/ 1020228 w 1147779"/>
                  <a:gd name="connsiteY7" fmla="*/ 714485 h 878594"/>
                  <a:gd name="connsiteX8" fmla="*/ 1142279 w 1147779"/>
                  <a:gd name="connsiteY8" fmla="*/ 878557 h 878594"/>
                  <a:gd name="connsiteX9" fmla="*/ 1146323 w 1147779"/>
                  <a:gd name="connsiteY9" fmla="*/ 877862 h 878594"/>
                  <a:gd name="connsiteX10" fmla="*/ 1145407 w 1147779"/>
                  <a:gd name="connsiteY10" fmla="*/ 862002 h 878594"/>
                  <a:gd name="connsiteX11" fmla="*/ 1082281 w 1147779"/>
                  <a:gd name="connsiteY11" fmla="*/ 668831 h 878594"/>
                  <a:gd name="connsiteX12" fmla="*/ 1057068 w 1147779"/>
                  <a:gd name="connsiteY12" fmla="*/ 607126 h 878594"/>
                  <a:gd name="connsiteX13" fmla="*/ 1056499 w 1147779"/>
                  <a:gd name="connsiteY13" fmla="*/ 606368 h 878594"/>
                  <a:gd name="connsiteX14" fmla="*/ 1056468 w 1147779"/>
                  <a:gd name="connsiteY14" fmla="*/ 615151 h 878594"/>
                  <a:gd name="connsiteX15" fmla="*/ 802572 w 1147779"/>
                  <a:gd name="connsiteY15" fmla="*/ 342899 h 878594"/>
                  <a:gd name="connsiteX16" fmla="*/ 577174 w 1147779"/>
                  <a:gd name="connsiteY16" fmla="*/ 230832 h 878594"/>
                  <a:gd name="connsiteX17" fmla="*/ 544189 w 1147779"/>
                  <a:gd name="connsiteY17" fmla="*/ 218605 h 878594"/>
                  <a:gd name="connsiteX18" fmla="*/ 513416 w 1147779"/>
                  <a:gd name="connsiteY18" fmla="*/ 193550 h 878594"/>
                  <a:gd name="connsiteX19" fmla="*/ 378727 w 1147779"/>
                  <a:gd name="connsiteY19" fmla="*/ 94153 h 878594"/>
                  <a:gd name="connsiteX20" fmla="*/ 101451 w 1147779"/>
                  <a:gd name="connsiteY20" fmla="*/ 31058 h 878594"/>
                  <a:gd name="connsiteX21" fmla="*/ 95638 w 1147779"/>
                  <a:gd name="connsiteY21" fmla="*/ 29036 h 878594"/>
                  <a:gd name="connsiteX22" fmla="*/ 29857 w 1147779"/>
                  <a:gd name="connsiteY22" fmla="*/ 16177 h 878594"/>
                  <a:gd name="connsiteX23" fmla="*/ 17567 w 1147779"/>
                  <a:gd name="connsiteY23" fmla="*/ 821 h 878594"/>
                  <a:gd name="connsiteX24" fmla="*/ 17251 w 1147779"/>
                  <a:gd name="connsiteY24" fmla="*/ 0 h 878594"/>
                  <a:gd name="connsiteX25" fmla="*/ 0 w 1147779"/>
                  <a:gd name="connsiteY25" fmla="*/ 256803 h 878594"/>
                  <a:gd name="connsiteX26" fmla="*/ 10237 w 1147779"/>
                  <a:gd name="connsiteY26" fmla="*/ 252474 h 878594"/>
                  <a:gd name="connsiteX27" fmla="*/ 76807 w 1147779"/>
                  <a:gd name="connsiteY27" fmla="*/ 255981 h 878594"/>
                  <a:gd name="connsiteX28" fmla="*/ 182081 w 1147779"/>
                  <a:gd name="connsiteY28" fmla="*/ 262679 h 878594"/>
                  <a:gd name="connsiteX29" fmla="*/ 216930 w 1147779"/>
                  <a:gd name="connsiteY29" fmla="*/ 267261 h 878594"/>
                  <a:gd name="connsiteX30" fmla="*/ 448646 w 1147779"/>
                  <a:gd name="connsiteY30" fmla="*/ 328902 h 878594"/>
                  <a:gd name="connsiteX31" fmla="*/ 520051 w 1147779"/>
                  <a:gd name="connsiteY31" fmla="*/ 360244 h 878594"/>
                  <a:gd name="connsiteX32" fmla="*/ 527349 w 1147779"/>
                  <a:gd name="connsiteY32" fmla="*/ 366310 h 878594"/>
                  <a:gd name="connsiteX33" fmla="*/ 540935 w 1147779"/>
                  <a:gd name="connsiteY33" fmla="*/ 405646 h 87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147779" h="878594">
                    <a:moveTo>
                      <a:pt x="540935" y="405646"/>
                    </a:moveTo>
                    <a:cubicBezTo>
                      <a:pt x="537080" y="420590"/>
                      <a:pt x="536133" y="429405"/>
                      <a:pt x="539924" y="436103"/>
                    </a:cubicBezTo>
                    <a:cubicBezTo>
                      <a:pt x="542104" y="437999"/>
                      <a:pt x="544726" y="439863"/>
                      <a:pt x="547918" y="441696"/>
                    </a:cubicBezTo>
                    <a:cubicBezTo>
                      <a:pt x="563683" y="450890"/>
                      <a:pt x="580713" y="456798"/>
                      <a:pt x="598279" y="461474"/>
                    </a:cubicBezTo>
                    <a:cubicBezTo>
                      <a:pt x="651580" y="475629"/>
                      <a:pt x="704691" y="490447"/>
                      <a:pt x="756728" y="508677"/>
                    </a:cubicBezTo>
                    <a:cubicBezTo>
                      <a:pt x="828543" y="533795"/>
                      <a:pt x="891795" y="573320"/>
                      <a:pt x="945538" y="627031"/>
                    </a:cubicBezTo>
                    <a:cubicBezTo>
                      <a:pt x="950625" y="632118"/>
                      <a:pt x="955554" y="637331"/>
                      <a:pt x="960451" y="642607"/>
                    </a:cubicBezTo>
                    <a:cubicBezTo>
                      <a:pt x="981809" y="664976"/>
                      <a:pt x="1001619" y="689083"/>
                      <a:pt x="1020228" y="714485"/>
                    </a:cubicBezTo>
                    <a:cubicBezTo>
                      <a:pt x="1060512" y="769460"/>
                      <a:pt x="1101522" y="823930"/>
                      <a:pt x="1142279" y="878557"/>
                    </a:cubicBezTo>
                    <a:cubicBezTo>
                      <a:pt x="1143417" y="878684"/>
                      <a:pt x="1144744" y="878494"/>
                      <a:pt x="1146323" y="877862"/>
                    </a:cubicBezTo>
                    <a:cubicBezTo>
                      <a:pt x="1149388" y="872396"/>
                      <a:pt x="1146892" y="867215"/>
                      <a:pt x="1145407" y="862002"/>
                    </a:cubicBezTo>
                    <a:cubicBezTo>
                      <a:pt x="1127051" y="796727"/>
                      <a:pt x="1105503" y="732494"/>
                      <a:pt x="1082281" y="668831"/>
                    </a:cubicBezTo>
                    <a:cubicBezTo>
                      <a:pt x="1074698" y="648010"/>
                      <a:pt x="1070306" y="625704"/>
                      <a:pt x="1057068" y="607126"/>
                    </a:cubicBezTo>
                    <a:cubicBezTo>
                      <a:pt x="1056878" y="606873"/>
                      <a:pt x="1056689" y="606621"/>
                      <a:pt x="1056499" y="606368"/>
                    </a:cubicBezTo>
                    <a:cubicBezTo>
                      <a:pt x="1057163" y="609180"/>
                      <a:pt x="1057384" y="612055"/>
                      <a:pt x="1056468" y="615151"/>
                    </a:cubicBezTo>
                    <a:cubicBezTo>
                      <a:pt x="980861" y="515975"/>
                      <a:pt x="901274" y="420527"/>
                      <a:pt x="802572" y="342899"/>
                    </a:cubicBezTo>
                    <a:cubicBezTo>
                      <a:pt x="735212" y="289914"/>
                      <a:pt x="658152" y="256455"/>
                      <a:pt x="577174" y="230832"/>
                    </a:cubicBezTo>
                    <a:cubicBezTo>
                      <a:pt x="565990" y="227293"/>
                      <a:pt x="554963" y="223186"/>
                      <a:pt x="544189" y="218605"/>
                    </a:cubicBezTo>
                    <a:cubicBezTo>
                      <a:pt x="531615" y="213265"/>
                      <a:pt x="519735" y="205967"/>
                      <a:pt x="513416" y="193550"/>
                    </a:cubicBezTo>
                    <a:cubicBezTo>
                      <a:pt x="485044" y="137754"/>
                      <a:pt x="435756" y="111182"/>
                      <a:pt x="378727" y="94153"/>
                    </a:cubicBezTo>
                    <a:cubicBezTo>
                      <a:pt x="287671" y="66981"/>
                      <a:pt x="194561" y="49004"/>
                      <a:pt x="101451" y="31058"/>
                    </a:cubicBezTo>
                    <a:cubicBezTo>
                      <a:pt x="99461" y="30679"/>
                      <a:pt x="97565" y="29731"/>
                      <a:pt x="95638" y="29036"/>
                    </a:cubicBezTo>
                    <a:cubicBezTo>
                      <a:pt x="74248" y="22085"/>
                      <a:pt x="51910" y="19684"/>
                      <a:pt x="29857" y="16177"/>
                    </a:cubicBezTo>
                    <a:cubicBezTo>
                      <a:pt x="19399" y="14534"/>
                      <a:pt x="16808" y="11722"/>
                      <a:pt x="17567" y="821"/>
                    </a:cubicBezTo>
                    <a:cubicBezTo>
                      <a:pt x="17472" y="537"/>
                      <a:pt x="17346" y="284"/>
                      <a:pt x="17251" y="0"/>
                    </a:cubicBezTo>
                    <a:cubicBezTo>
                      <a:pt x="10711" y="100029"/>
                      <a:pt x="4644" y="190043"/>
                      <a:pt x="0" y="256803"/>
                    </a:cubicBezTo>
                    <a:cubicBezTo>
                      <a:pt x="1548" y="253928"/>
                      <a:pt x="4739" y="252601"/>
                      <a:pt x="10237" y="252474"/>
                    </a:cubicBezTo>
                    <a:cubicBezTo>
                      <a:pt x="32543" y="251937"/>
                      <a:pt x="54659" y="254686"/>
                      <a:pt x="76807" y="255981"/>
                    </a:cubicBezTo>
                    <a:cubicBezTo>
                      <a:pt x="111909" y="258035"/>
                      <a:pt x="146979" y="260942"/>
                      <a:pt x="182081" y="262679"/>
                    </a:cubicBezTo>
                    <a:cubicBezTo>
                      <a:pt x="193897" y="263280"/>
                      <a:pt x="205430" y="264796"/>
                      <a:pt x="216930" y="267261"/>
                    </a:cubicBezTo>
                    <a:cubicBezTo>
                      <a:pt x="294969" y="284891"/>
                      <a:pt x="372471" y="304543"/>
                      <a:pt x="448646" y="328902"/>
                    </a:cubicBezTo>
                    <a:cubicBezTo>
                      <a:pt x="473449" y="336833"/>
                      <a:pt x="498440" y="344763"/>
                      <a:pt x="520051" y="360244"/>
                    </a:cubicBezTo>
                    <a:cubicBezTo>
                      <a:pt x="522894" y="362266"/>
                      <a:pt x="525296" y="364288"/>
                      <a:pt x="527349" y="366310"/>
                    </a:cubicBezTo>
                    <a:cubicBezTo>
                      <a:pt x="540114" y="376263"/>
                      <a:pt x="545295" y="388711"/>
                      <a:pt x="540935" y="40564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8E90115-641E-4F93-90B4-87CD57E7D9C2}"/>
                </a:ext>
              </a:extLst>
            </p:cNvPr>
            <p:cNvSpPr/>
            <p:nvPr/>
          </p:nvSpPr>
          <p:spPr>
            <a:xfrm>
              <a:off x="8775096" y="5781675"/>
              <a:ext cx="623508" cy="349853"/>
            </a:xfrm>
            <a:custGeom>
              <a:avLst/>
              <a:gdLst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33375 w 609600"/>
                <a:gd name="connsiteY8" fmla="*/ 38100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5991 w 609600"/>
                <a:gd name="connsiteY8" fmla="*/ 62438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2514 w 609600"/>
                <a:gd name="connsiteY8" fmla="*/ 45054 h 342900"/>
                <a:gd name="connsiteX9" fmla="*/ 142875 w 609600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83154 w 616554"/>
                <a:gd name="connsiteY2" fmla="*/ 295275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93585 w 616554"/>
                <a:gd name="connsiteY2" fmla="*/ 305706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416529 w 623508"/>
                <a:gd name="connsiteY4" fmla="*/ 342900 h 349853"/>
                <a:gd name="connsiteX5" fmla="*/ 623508 w 623508"/>
                <a:gd name="connsiteY5" fmla="*/ 349853 h 349853"/>
                <a:gd name="connsiteX6" fmla="*/ 569834 w 623508"/>
                <a:gd name="connsiteY6" fmla="*/ 167973 h 349853"/>
                <a:gd name="connsiteX7" fmla="*/ 408670 w 623508"/>
                <a:gd name="connsiteY7" fmla="*/ 50957 h 349853"/>
                <a:gd name="connsiteX8" fmla="*/ 319468 w 623508"/>
                <a:gd name="connsiteY8" fmla="*/ 45054 h 349853"/>
                <a:gd name="connsiteX9" fmla="*/ 149829 w 623508"/>
                <a:gd name="connsiteY9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623508 w 623508"/>
                <a:gd name="connsiteY4" fmla="*/ 349853 h 349853"/>
                <a:gd name="connsiteX5" fmla="*/ 569834 w 623508"/>
                <a:gd name="connsiteY5" fmla="*/ 167973 h 349853"/>
                <a:gd name="connsiteX6" fmla="*/ 408670 w 623508"/>
                <a:gd name="connsiteY6" fmla="*/ 50957 h 349853"/>
                <a:gd name="connsiteX7" fmla="*/ 319468 w 623508"/>
                <a:gd name="connsiteY7" fmla="*/ 45054 h 349853"/>
                <a:gd name="connsiteX8" fmla="*/ 149829 w 623508"/>
                <a:gd name="connsiteY8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508" h="349853">
                  <a:moveTo>
                    <a:pt x="149829" y="0"/>
                  </a:moveTo>
                  <a:cubicBezTo>
                    <a:pt x="82502" y="68136"/>
                    <a:pt x="39512" y="115411"/>
                    <a:pt x="0" y="204407"/>
                  </a:cubicBezTo>
                  <a:lnTo>
                    <a:pt x="93585" y="305706"/>
                  </a:lnTo>
                  <a:cubicBezTo>
                    <a:pt x="311948" y="355190"/>
                    <a:pt x="446867" y="349044"/>
                    <a:pt x="623508" y="349853"/>
                  </a:cubicBezTo>
                  <a:lnTo>
                    <a:pt x="569834" y="167973"/>
                  </a:lnTo>
                  <a:cubicBezTo>
                    <a:pt x="516113" y="128968"/>
                    <a:pt x="483252" y="93439"/>
                    <a:pt x="408670" y="50957"/>
                  </a:cubicBezTo>
                  <a:lnTo>
                    <a:pt x="309037" y="34623"/>
                  </a:lnTo>
                  <a:lnTo>
                    <a:pt x="1498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71BA06F-20D1-459A-8281-53E12319B01D}"/>
                </a:ext>
              </a:extLst>
            </p:cNvPr>
            <p:cNvSpPr/>
            <p:nvPr/>
          </p:nvSpPr>
          <p:spPr>
            <a:xfrm rot="1477732" flipH="1">
              <a:off x="9004090" y="5447844"/>
              <a:ext cx="623508" cy="341652"/>
            </a:xfrm>
            <a:custGeom>
              <a:avLst/>
              <a:gdLst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33375 w 609600"/>
                <a:gd name="connsiteY8" fmla="*/ 38100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5991 w 609600"/>
                <a:gd name="connsiteY8" fmla="*/ 62438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2514 w 609600"/>
                <a:gd name="connsiteY8" fmla="*/ 45054 h 342900"/>
                <a:gd name="connsiteX9" fmla="*/ 142875 w 609600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83154 w 616554"/>
                <a:gd name="connsiteY2" fmla="*/ 295275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93585 w 616554"/>
                <a:gd name="connsiteY2" fmla="*/ 305706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416529 w 623508"/>
                <a:gd name="connsiteY4" fmla="*/ 342900 h 349853"/>
                <a:gd name="connsiteX5" fmla="*/ 623508 w 623508"/>
                <a:gd name="connsiteY5" fmla="*/ 349853 h 349853"/>
                <a:gd name="connsiteX6" fmla="*/ 569834 w 623508"/>
                <a:gd name="connsiteY6" fmla="*/ 167973 h 349853"/>
                <a:gd name="connsiteX7" fmla="*/ 408670 w 623508"/>
                <a:gd name="connsiteY7" fmla="*/ 50957 h 349853"/>
                <a:gd name="connsiteX8" fmla="*/ 319468 w 623508"/>
                <a:gd name="connsiteY8" fmla="*/ 45054 h 349853"/>
                <a:gd name="connsiteX9" fmla="*/ 149829 w 623508"/>
                <a:gd name="connsiteY9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623508 w 623508"/>
                <a:gd name="connsiteY4" fmla="*/ 349853 h 349853"/>
                <a:gd name="connsiteX5" fmla="*/ 569834 w 623508"/>
                <a:gd name="connsiteY5" fmla="*/ 167973 h 349853"/>
                <a:gd name="connsiteX6" fmla="*/ 408670 w 623508"/>
                <a:gd name="connsiteY6" fmla="*/ 50957 h 349853"/>
                <a:gd name="connsiteX7" fmla="*/ 319468 w 623508"/>
                <a:gd name="connsiteY7" fmla="*/ 45054 h 349853"/>
                <a:gd name="connsiteX8" fmla="*/ 149829 w 623508"/>
                <a:gd name="connsiteY8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508" h="349853">
                  <a:moveTo>
                    <a:pt x="149829" y="0"/>
                  </a:moveTo>
                  <a:cubicBezTo>
                    <a:pt x="82502" y="68136"/>
                    <a:pt x="39512" y="115411"/>
                    <a:pt x="0" y="204407"/>
                  </a:cubicBezTo>
                  <a:lnTo>
                    <a:pt x="93585" y="305706"/>
                  </a:lnTo>
                  <a:cubicBezTo>
                    <a:pt x="311948" y="355190"/>
                    <a:pt x="446867" y="349044"/>
                    <a:pt x="623508" y="349853"/>
                  </a:cubicBezTo>
                  <a:lnTo>
                    <a:pt x="569834" y="167973"/>
                  </a:lnTo>
                  <a:cubicBezTo>
                    <a:pt x="516113" y="128968"/>
                    <a:pt x="483252" y="93439"/>
                    <a:pt x="408670" y="50957"/>
                  </a:cubicBezTo>
                  <a:lnTo>
                    <a:pt x="309037" y="34623"/>
                  </a:lnTo>
                  <a:lnTo>
                    <a:pt x="1498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D5648C1-7924-415F-99E9-2000BF0DC8EF}"/>
              </a:ext>
            </a:extLst>
          </p:cNvPr>
          <p:cNvSpPr/>
          <p:nvPr/>
        </p:nvSpPr>
        <p:spPr>
          <a:xfrm>
            <a:off x="6498186" y="3129959"/>
            <a:ext cx="457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099A357-7597-45E1-83C7-CA57A9902E82}"/>
              </a:ext>
            </a:extLst>
          </p:cNvPr>
          <p:cNvSpPr/>
          <p:nvPr/>
        </p:nvSpPr>
        <p:spPr>
          <a:xfrm>
            <a:off x="6498186" y="5996827"/>
            <a:ext cx="4572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0824A84-60ED-409C-AB9C-1683A59A5620}"/>
              </a:ext>
            </a:extLst>
          </p:cNvPr>
          <p:cNvSpPr txBox="1"/>
          <p:nvPr/>
        </p:nvSpPr>
        <p:spPr>
          <a:xfrm>
            <a:off x="6498186" y="3410587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C8A58BA-493B-485D-83B4-E47422C92D15}"/>
              </a:ext>
            </a:extLst>
          </p:cNvPr>
          <p:cNvSpPr txBox="1"/>
          <p:nvPr/>
        </p:nvSpPr>
        <p:spPr>
          <a:xfrm>
            <a:off x="6498186" y="4060973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60415BF-6661-465D-9BF3-5E943E0E303F}"/>
              </a:ext>
            </a:extLst>
          </p:cNvPr>
          <p:cNvSpPr txBox="1"/>
          <p:nvPr/>
        </p:nvSpPr>
        <p:spPr>
          <a:xfrm>
            <a:off x="6498186" y="4711357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57CB9CB0-EC48-4CD1-9C07-D669AE454F53}"/>
              </a:ext>
            </a:extLst>
          </p:cNvPr>
          <p:cNvSpPr txBox="1"/>
          <p:nvPr/>
        </p:nvSpPr>
        <p:spPr>
          <a:xfrm>
            <a:off x="6498186" y="5361741"/>
            <a:ext cx="474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Arial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15" name="그룹 7">
            <a:extLst>
              <a:ext uri="{FF2B5EF4-FFF2-40B4-BE49-F238E27FC236}">
                <a16:creationId xmlns:a16="http://schemas.microsoft.com/office/drawing/2014/main" id="{00981126-1FF6-4728-B2F9-6B209DF76E09}"/>
              </a:ext>
            </a:extLst>
          </p:cNvPr>
          <p:cNvGrpSpPr/>
          <p:nvPr/>
        </p:nvGrpSpPr>
        <p:grpSpPr>
          <a:xfrm>
            <a:off x="6498186" y="1797800"/>
            <a:ext cx="4747451" cy="1191038"/>
            <a:chOff x="909865" y="1742886"/>
            <a:chExt cx="3672408" cy="1191038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CDDF692C-6872-4B3E-AAD2-D4FF069898F4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Modern  PowerPoint 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F8A5334-C693-49D5-9A0C-089EED2F96FD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Easy to change colors, photos and Text.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B414B8D-6870-4ED5-9766-15A10DBE2739}"/>
              </a:ext>
            </a:extLst>
          </p:cNvPr>
          <p:cNvSpPr txBox="1"/>
          <p:nvPr/>
        </p:nvSpPr>
        <p:spPr>
          <a:xfrm>
            <a:off x="805961" y="4230222"/>
            <a:ext cx="448114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w</a:t>
            </a:r>
            <a:r>
              <a:rPr lang="en-US" altLang="ko-KR" sz="48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ith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GB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A</a:t>
            </a:r>
            <a:r>
              <a:rPr lang="en-US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llppt.com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DC9F8-8CB7-4EFC-8534-E836A9E2141D}"/>
              </a:ext>
            </a:extLst>
          </p:cNvPr>
          <p:cNvSpPr txBox="1"/>
          <p:nvPr/>
        </p:nvSpPr>
        <p:spPr>
          <a:xfrm>
            <a:off x="8854586" y="527900"/>
            <a:ext cx="2713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29476-A95E-42AF-B53A-19127485FA97}"/>
              </a:ext>
            </a:extLst>
          </p:cNvPr>
          <p:cNvSpPr txBox="1"/>
          <p:nvPr/>
        </p:nvSpPr>
        <p:spPr>
          <a:xfrm>
            <a:off x="9355584" y="3191075"/>
            <a:ext cx="22128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Get a modern PowerPoint  Presentation that is beautifully designed. I hope and I believe that this Template will your Time, Money and Reputation. Easy to change colors, photos. 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610477D-33A5-45DC-82CF-3D4E762B191B}"/>
              </a:ext>
            </a:extLst>
          </p:cNvPr>
          <p:cNvGrpSpPr/>
          <p:nvPr/>
        </p:nvGrpSpPr>
        <p:grpSpPr>
          <a:xfrm>
            <a:off x="4272976" y="5194542"/>
            <a:ext cx="7422020" cy="761778"/>
            <a:chOff x="3686398" y="4267905"/>
            <a:chExt cx="4760612" cy="6790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6588F7-CCC4-4DAC-9E28-AC2B54AD2911}"/>
                </a:ext>
              </a:extLst>
            </p:cNvPr>
            <p:cNvSpPr/>
            <p:nvPr/>
          </p:nvSpPr>
          <p:spPr>
            <a:xfrm>
              <a:off x="7255458" y="4273456"/>
              <a:ext cx="1191552" cy="672919"/>
            </a:xfrm>
            <a:custGeom>
              <a:avLst/>
              <a:gdLst>
                <a:gd name="connsiteX0" fmla="*/ 2252186 w 2257425"/>
                <a:gd name="connsiteY0" fmla="*/ 1188244 h 1190625"/>
                <a:gd name="connsiteX1" fmla="*/ 7144 w 2257425"/>
                <a:gd name="connsiteY1" fmla="*/ 1188244 h 1190625"/>
                <a:gd name="connsiteX2" fmla="*/ 7144 w 2257425"/>
                <a:gd name="connsiteY2" fmla="*/ 7144 h 1190625"/>
                <a:gd name="connsiteX3" fmla="*/ 2252186 w 2257425"/>
                <a:gd name="connsiteY3" fmla="*/ 7144 h 1190625"/>
                <a:gd name="connsiteX4" fmla="*/ 1729264 w 2257425"/>
                <a:gd name="connsiteY4" fmla="*/ 597694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1190625">
                  <a:moveTo>
                    <a:pt x="2252186" y="1188244"/>
                  </a:moveTo>
                  <a:lnTo>
                    <a:pt x="7144" y="1188244"/>
                  </a:lnTo>
                  <a:lnTo>
                    <a:pt x="7144" y="7144"/>
                  </a:lnTo>
                  <a:lnTo>
                    <a:pt x="2252186" y="7144"/>
                  </a:lnTo>
                  <a:lnTo>
                    <a:pt x="1729264" y="5976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1E8EA12-D5EC-49CB-A0C2-B3A6E7BA20EC}"/>
                </a:ext>
              </a:extLst>
            </p:cNvPr>
            <p:cNvSpPr/>
            <p:nvPr/>
          </p:nvSpPr>
          <p:spPr>
            <a:xfrm>
              <a:off x="7255458" y="4552282"/>
              <a:ext cx="659904" cy="394709"/>
            </a:xfrm>
            <a:custGeom>
              <a:avLst/>
              <a:gdLst>
                <a:gd name="connsiteX0" fmla="*/ 7144 w 1019175"/>
                <a:gd name="connsiteY0" fmla="*/ 7144 h 609600"/>
                <a:gd name="connsiteX1" fmla="*/ 1012984 w 1019175"/>
                <a:gd name="connsiteY1" fmla="*/ 15716 h 609600"/>
                <a:gd name="connsiteX2" fmla="*/ 7144 w 1019175"/>
                <a:gd name="connsiteY2" fmla="*/ 606266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175" h="609600">
                  <a:moveTo>
                    <a:pt x="7144" y="7144"/>
                  </a:moveTo>
                  <a:lnTo>
                    <a:pt x="1012984" y="15716"/>
                  </a:lnTo>
                  <a:lnTo>
                    <a:pt x="7144" y="606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AED58B8-2FD6-4653-A3DE-321381ACF4E6}"/>
                </a:ext>
              </a:extLst>
            </p:cNvPr>
            <p:cNvSpPr/>
            <p:nvPr/>
          </p:nvSpPr>
          <p:spPr>
            <a:xfrm>
              <a:off x="3686398" y="4267905"/>
              <a:ext cx="1191553" cy="672919"/>
            </a:xfrm>
            <a:custGeom>
              <a:avLst/>
              <a:gdLst>
                <a:gd name="connsiteX0" fmla="*/ 7144 w 2257425"/>
                <a:gd name="connsiteY0" fmla="*/ 1188244 h 1190625"/>
                <a:gd name="connsiteX1" fmla="*/ 2252186 w 2257425"/>
                <a:gd name="connsiteY1" fmla="*/ 1188244 h 1190625"/>
                <a:gd name="connsiteX2" fmla="*/ 2252186 w 2257425"/>
                <a:gd name="connsiteY2" fmla="*/ 7144 h 1190625"/>
                <a:gd name="connsiteX3" fmla="*/ 7144 w 2257425"/>
                <a:gd name="connsiteY3" fmla="*/ 7144 h 1190625"/>
                <a:gd name="connsiteX4" fmla="*/ 531019 w 2257425"/>
                <a:gd name="connsiteY4" fmla="*/ 597694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7425" h="1190625">
                  <a:moveTo>
                    <a:pt x="7144" y="1188244"/>
                  </a:moveTo>
                  <a:lnTo>
                    <a:pt x="2252186" y="1188244"/>
                  </a:lnTo>
                  <a:lnTo>
                    <a:pt x="2252186" y="7144"/>
                  </a:lnTo>
                  <a:lnTo>
                    <a:pt x="7144" y="7144"/>
                  </a:lnTo>
                  <a:lnTo>
                    <a:pt x="531019" y="5976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AD6E62-9431-41B9-8941-801383D5D9FE}"/>
                </a:ext>
              </a:extLst>
            </p:cNvPr>
            <p:cNvSpPr/>
            <p:nvPr/>
          </p:nvSpPr>
          <p:spPr>
            <a:xfrm>
              <a:off x="4276637" y="4546731"/>
              <a:ext cx="598231" cy="394709"/>
            </a:xfrm>
            <a:custGeom>
              <a:avLst/>
              <a:gdLst>
                <a:gd name="connsiteX0" fmla="*/ 923449 w 923925"/>
                <a:gd name="connsiteY0" fmla="*/ 7144 h 609600"/>
                <a:gd name="connsiteX1" fmla="*/ 7144 w 923925"/>
                <a:gd name="connsiteY1" fmla="*/ 15716 h 609600"/>
                <a:gd name="connsiteX2" fmla="*/ 923449 w 923925"/>
                <a:gd name="connsiteY2" fmla="*/ 606266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925" h="609600">
                  <a:moveTo>
                    <a:pt x="923449" y="7144"/>
                  </a:moveTo>
                  <a:lnTo>
                    <a:pt x="7144" y="15716"/>
                  </a:lnTo>
                  <a:lnTo>
                    <a:pt x="923449" y="6062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47303BC-EDC6-4641-A1EB-C471F8626145}"/>
              </a:ext>
            </a:extLst>
          </p:cNvPr>
          <p:cNvSpPr/>
          <p:nvPr/>
        </p:nvSpPr>
        <p:spPr>
          <a:xfrm>
            <a:off x="6096000" y="2373519"/>
            <a:ext cx="3775972" cy="4014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0C30B8-D501-47D3-9049-0F46AD458710}"/>
              </a:ext>
            </a:extLst>
          </p:cNvPr>
          <p:cNvGrpSpPr/>
          <p:nvPr/>
        </p:nvGrpSpPr>
        <p:grpSpPr>
          <a:xfrm>
            <a:off x="5151549" y="4768232"/>
            <a:ext cx="5664874" cy="754861"/>
            <a:chOff x="3798414" y="4347016"/>
            <a:chExt cx="4670224" cy="6214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1235D4-7E07-48F2-ABDC-632CAB6F7C36}"/>
                </a:ext>
              </a:extLst>
            </p:cNvPr>
            <p:cNvSpPr/>
            <p:nvPr/>
          </p:nvSpPr>
          <p:spPr>
            <a:xfrm>
              <a:off x="3798414" y="4347016"/>
              <a:ext cx="4670224" cy="621436"/>
            </a:xfrm>
            <a:custGeom>
              <a:avLst/>
              <a:gdLst>
                <a:gd name="connsiteX0" fmla="*/ 7144 w 5619750"/>
                <a:gd name="connsiteY0" fmla="*/ 7144 h 1190625"/>
                <a:gd name="connsiteX1" fmla="*/ 5613559 w 5619750"/>
                <a:gd name="connsiteY1" fmla="*/ 7144 h 1190625"/>
                <a:gd name="connsiteX2" fmla="*/ 5613559 w 5619750"/>
                <a:gd name="connsiteY2" fmla="*/ 1188244 h 1190625"/>
                <a:gd name="connsiteX3" fmla="*/ 7143 w 5619750"/>
                <a:gd name="connsiteY3" fmla="*/ 1188244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0" h="1190625">
                  <a:moveTo>
                    <a:pt x="7144" y="7144"/>
                  </a:moveTo>
                  <a:lnTo>
                    <a:pt x="5613559" y="7144"/>
                  </a:lnTo>
                  <a:lnTo>
                    <a:pt x="5613559" y="1188244"/>
                  </a:lnTo>
                  <a:lnTo>
                    <a:pt x="7143" y="118824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30D38E-5686-4097-9238-B66CAFC1873A}"/>
                </a:ext>
              </a:extLst>
            </p:cNvPr>
            <p:cNvSpPr txBox="1"/>
            <p:nvPr/>
          </p:nvSpPr>
          <p:spPr>
            <a:xfrm>
              <a:off x="4398458" y="4388809"/>
              <a:ext cx="3470136" cy="5320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ea typeface="Adobe Song Std L" panose="02020300000000000000" pitchFamily="18" charset="-128"/>
                  <a:cs typeface="Arial" pitchFamily="34" charset="0"/>
                </a:rPr>
                <a:t>VETERANS DAY</a:t>
              </a: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0696B-9E42-4726-8D63-25066771D325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EB58C60-9183-4F43-B90C-0CD20A53B599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5B94826E-BE1F-4BF7-B88B-825031AD7023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754C032A-FCBE-4A7C-B950-3BCC5D408441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aphic 43">
            <a:extLst>
              <a:ext uri="{FF2B5EF4-FFF2-40B4-BE49-F238E27FC236}">
                <a16:creationId xmlns:a16="http://schemas.microsoft.com/office/drawing/2014/main" id="{9C35D50E-5EFC-4AE1-9A2C-FFFC047FFCB9}"/>
              </a:ext>
            </a:extLst>
          </p:cNvPr>
          <p:cNvGrpSpPr/>
          <p:nvPr/>
        </p:nvGrpSpPr>
        <p:grpSpPr>
          <a:xfrm>
            <a:off x="6416256" y="1642752"/>
            <a:ext cx="3421054" cy="2482736"/>
            <a:chOff x="1371055" y="2999574"/>
            <a:chExt cx="5316667" cy="385842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861A2BE-EC53-4623-BDCD-DBEF93B14D5C}"/>
                </a:ext>
              </a:extLst>
            </p:cNvPr>
            <p:cNvSpPr/>
            <p:nvPr/>
          </p:nvSpPr>
          <p:spPr>
            <a:xfrm>
              <a:off x="1372137" y="3002872"/>
              <a:ext cx="5313082" cy="3853527"/>
            </a:xfrm>
            <a:custGeom>
              <a:avLst/>
              <a:gdLst>
                <a:gd name="connsiteX0" fmla="*/ 5301002 w 5313082"/>
                <a:gd name="connsiteY0" fmla="*/ 455062 h 3853527"/>
                <a:gd name="connsiteX1" fmla="*/ 4199833 w 5313082"/>
                <a:gd name="connsiteY1" fmla="*/ 416439 h 3853527"/>
                <a:gd name="connsiteX2" fmla="*/ 3581854 w 5313082"/>
                <a:gd name="connsiteY2" fmla="*/ 719910 h 3853527"/>
                <a:gd name="connsiteX3" fmla="*/ 3181823 w 5313082"/>
                <a:gd name="connsiteY3" fmla="*/ 955594 h 3853527"/>
                <a:gd name="connsiteX4" fmla="*/ 2790857 w 5313082"/>
                <a:gd name="connsiteY4" fmla="*/ 1132947 h 3853527"/>
                <a:gd name="connsiteX5" fmla="*/ 2376244 w 5313082"/>
                <a:gd name="connsiteY5" fmla="*/ 1102600 h 3853527"/>
                <a:gd name="connsiteX6" fmla="*/ 2263132 w 5313082"/>
                <a:gd name="connsiteY6" fmla="*/ 926823 h 3853527"/>
                <a:gd name="connsiteX7" fmla="*/ 2218596 w 5313082"/>
                <a:gd name="connsiteY7" fmla="*/ 604433 h 3853527"/>
                <a:gd name="connsiteX8" fmla="*/ 2126372 w 5313082"/>
                <a:gd name="connsiteY8" fmla="*/ 324215 h 3853527"/>
                <a:gd name="connsiteX9" fmla="*/ 2115731 w 5313082"/>
                <a:gd name="connsiteY9" fmla="*/ 304903 h 3853527"/>
                <a:gd name="connsiteX10" fmla="*/ 1759448 w 5313082"/>
                <a:gd name="connsiteY10" fmla="*/ 45178 h 3853527"/>
                <a:gd name="connsiteX11" fmla="*/ 1637271 w 5313082"/>
                <a:gd name="connsiteY11" fmla="*/ 14437 h 3853527"/>
                <a:gd name="connsiteX12" fmla="*/ 1589976 w 5313082"/>
                <a:gd name="connsiteY12" fmla="*/ 8131 h 3853527"/>
                <a:gd name="connsiteX13" fmla="*/ 1182063 w 5313082"/>
                <a:gd name="connsiteY13" fmla="*/ 25867 h 3853527"/>
                <a:gd name="connsiteX14" fmla="*/ 662614 w 5313082"/>
                <a:gd name="connsiteY14" fmla="*/ 217408 h 3853527"/>
                <a:gd name="connsiteX15" fmla="*/ 9953 w 5313082"/>
                <a:gd name="connsiteY15" fmla="*/ 827505 h 3853527"/>
                <a:gd name="connsiteX16" fmla="*/ 100 w 5313082"/>
                <a:gd name="connsiteY16" fmla="*/ 862187 h 3853527"/>
                <a:gd name="connsiteX17" fmla="*/ 45423 w 5313082"/>
                <a:gd name="connsiteY17" fmla="*/ 1719791 h 3853527"/>
                <a:gd name="connsiteX18" fmla="*/ 251154 w 5313082"/>
                <a:gd name="connsiteY18" fmla="*/ 2988854 h 3853527"/>
                <a:gd name="connsiteX19" fmla="*/ 255095 w 5313082"/>
                <a:gd name="connsiteY19" fmla="*/ 3008166 h 3853527"/>
                <a:gd name="connsiteX20" fmla="*/ 326036 w 5313082"/>
                <a:gd name="connsiteY20" fmla="*/ 3322279 h 3853527"/>
                <a:gd name="connsiteX21" fmla="*/ 393825 w 5313082"/>
                <a:gd name="connsiteY21" fmla="*/ 3567815 h 3853527"/>
                <a:gd name="connsiteX22" fmla="*/ 397766 w 5313082"/>
                <a:gd name="connsiteY22" fmla="*/ 3572939 h 3853527"/>
                <a:gd name="connsiteX23" fmla="*/ 399736 w 5313082"/>
                <a:gd name="connsiteY23" fmla="*/ 3571756 h 3853527"/>
                <a:gd name="connsiteX24" fmla="*/ 406042 w 5313082"/>
                <a:gd name="connsiteY24" fmla="*/ 3557962 h 3853527"/>
                <a:gd name="connsiteX25" fmla="*/ 511272 w 5313082"/>
                <a:gd name="connsiteY25" fmla="*/ 3338438 h 3853527"/>
                <a:gd name="connsiteX26" fmla="*/ 664585 w 5313082"/>
                <a:gd name="connsiteY26" fmla="*/ 3135072 h 3853527"/>
                <a:gd name="connsiteX27" fmla="*/ 986186 w 5313082"/>
                <a:gd name="connsiteY27" fmla="*/ 2920672 h 3853527"/>
                <a:gd name="connsiteX28" fmla="*/ 1435482 w 5313082"/>
                <a:gd name="connsiteY28" fmla="*/ 2847760 h 3853527"/>
                <a:gd name="connsiteX29" fmla="*/ 1784671 w 5313082"/>
                <a:gd name="connsiteY29" fmla="*/ 2984519 h 3853527"/>
                <a:gd name="connsiteX30" fmla="*/ 1974243 w 5313082"/>
                <a:gd name="connsiteY30" fmla="*/ 3357355 h 3853527"/>
                <a:gd name="connsiteX31" fmla="*/ 1979760 w 5313082"/>
                <a:gd name="connsiteY31" fmla="*/ 3493327 h 3853527"/>
                <a:gd name="connsiteX32" fmla="*/ 2017201 w 5313082"/>
                <a:gd name="connsiteY32" fmla="*/ 3634027 h 3853527"/>
                <a:gd name="connsiteX33" fmla="*/ 2712428 w 5313082"/>
                <a:gd name="connsiteY33" fmla="*/ 3825175 h 3853527"/>
                <a:gd name="connsiteX34" fmla="*/ 3061223 w 5313082"/>
                <a:gd name="connsiteY34" fmla="*/ 3738469 h 3853527"/>
                <a:gd name="connsiteX35" fmla="*/ 3231877 w 5313082"/>
                <a:gd name="connsiteY35" fmla="*/ 3681321 h 3853527"/>
                <a:gd name="connsiteX36" fmla="*/ 3313065 w 5313082"/>
                <a:gd name="connsiteY36" fmla="*/ 3650580 h 3853527"/>
                <a:gd name="connsiteX37" fmla="*/ 3384007 w 5313082"/>
                <a:gd name="connsiteY37" fmla="*/ 3622204 h 3853527"/>
                <a:gd name="connsiteX38" fmla="*/ 3391495 w 5313082"/>
                <a:gd name="connsiteY38" fmla="*/ 3615897 h 3853527"/>
                <a:gd name="connsiteX39" fmla="*/ 3943656 w 5313082"/>
                <a:gd name="connsiteY39" fmla="*/ 3504362 h 3853527"/>
                <a:gd name="connsiteX40" fmla="*/ 4231363 w 5313082"/>
                <a:gd name="connsiteY40" fmla="*/ 3526432 h 3853527"/>
                <a:gd name="connsiteX41" fmla="*/ 4496605 w 5313082"/>
                <a:gd name="connsiteY41" fmla="*/ 3605650 h 3853527"/>
                <a:gd name="connsiteX42" fmla="*/ 4523405 w 5313082"/>
                <a:gd name="connsiteY42" fmla="*/ 3619445 h 3853527"/>
                <a:gd name="connsiteX43" fmla="*/ 4756723 w 5313082"/>
                <a:gd name="connsiteY43" fmla="*/ 3824781 h 3853527"/>
                <a:gd name="connsiteX44" fmla="*/ 4755935 w 5313082"/>
                <a:gd name="connsiteY44" fmla="*/ 3107878 h 3853527"/>
                <a:gd name="connsiteX45" fmla="*/ 4757906 w 5313082"/>
                <a:gd name="connsiteY45" fmla="*/ 3120884 h 3853527"/>
                <a:gd name="connsiteX46" fmla="*/ 4785494 w 5313082"/>
                <a:gd name="connsiteY46" fmla="*/ 2722429 h 3853527"/>
                <a:gd name="connsiteX47" fmla="*/ 4788648 w 5313082"/>
                <a:gd name="connsiteY47" fmla="*/ 2706271 h 3853527"/>
                <a:gd name="connsiteX48" fmla="*/ 4878900 w 5313082"/>
                <a:gd name="connsiteY48" fmla="*/ 2058339 h 3853527"/>
                <a:gd name="connsiteX49" fmla="*/ 5010142 w 5313082"/>
                <a:gd name="connsiteY49" fmla="*/ 1451001 h 3853527"/>
                <a:gd name="connsiteX50" fmla="*/ 5251737 w 5313082"/>
                <a:gd name="connsiteY50" fmla="*/ 637145 h 3853527"/>
                <a:gd name="connsiteX51" fmla="*/ 5311249 w 5313082"/>
                <a:gd name="connsiteY51" fmla="*/ 483045 h 3853527"/>
                <a:gd name="connsiteX52" fmla="*/ 5301002 w 5313082"/>
                <a:gd name="connsiteY52" fmla="*/ 455062 h 3853527"/>
                <a:gd name="connsiteX53" fmla="*/ 2079078 w 5313082"/>
                <a:gd name="connsiteY53" fmla="*/ 539798 h 3853527"/>
                <a:gd name="connsiteX54" fmla="*/ 2079078 w 5313082"/>
                <a:gd name="connsiteY54" fmla="*/ 539798 h 3853527"/>
                <a:gd name="connsiteX55" fmla="*/ 2079078 w 5313082"/>
                <a:gd name="connsiteY55" fmla="*/ 539798 h 3853527"/>
                <a:gd name="connsiteX56" fmla="*/ 2079078 w 5313082"/>
                <a:gd name="connsiteY56" fmla="*/ 539798 h 3853527"/>
                <a:gd name="connsiteX57" fmla="*/ 2079078 w 5313082"/>
                <a:gd name="connsiteY57" fmla="*/ 539798 h 385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13082" h="3853527">
                  <a:moveTo>
                    <a:pt x="5301002" y="455062"/>
                  </a:moveTo>
                  <a:cubicBezTo>
                    <a:pt x="4963636" y="270220"/>
                    <a:pt x="4554147" y="298203"/>
                    <a:pt x="4199833" y="416439"/>
                  </a:cubicBezTo>
                  <a:cubicBezTo>
                    <a:pt x="3981491" y="489351"/>
                    <a:pt x="3776549" y="598128"/>
                    <a:pt x="3581854" y="719910"/>
                  </a:cubicBezTo>
                  <a:cubicBezTo>
                    <a:pt x="3450613" y="801887"/>
                    <a:pt x="3318583" y="883076"/>
                    <a:pt x="3181823" y="955594"/>
                  </a:cubicBezTo>
                  <a:cubicBezTo>
                    <a:pt x="3056888" y="1021806"/>
                    <a:pt x="2928799" y="1093141"/>
                    <a:pt x="2790857" y="1132947"/>
                  </a:cubicBezTo>
                  <a:cubicBezTo>
                    <a:pt x="2661980" y="1169994"/>
                    <a:pt x="2489750" y="1190094"/>
                    <a:pt x="2376244" y="1102600"/>
                  </a:cubicBezTo>
                  <a:cubicBezTo>
                    <a:pt x="2317520" y="1057276"/>
                    <a:pt x="2285991" y="995794"/>
                    <a:pt x="2263132" y="926823"/>
                  </a:cubicBezTo>
                  <a:cubicBezTo>
                    <a:pt x="2228055" y="821593"/>
                    <a:pt x="2233179" y="712816"/>
                    <a:pt x="2218596" y="604433"/>
                  </a:cubicBezTo>
                  <a:cubicBezTo>
                    <a:pt x="2205196" y="506298"/>
                    <a:pt x="2177608" y="409344"/>
                    <a:pt x="2126372" y="324215"/>
                  </a:cubicBezTo>
                  <a:cubicBezTo>
                    <a:pt x="2122826" y="317909"/>
                    <a:pt x="2119672" y="311209"/>
                    <a:pt x="2115731" y="304903"/>
                  </a:cubicBezTo>
                  <a:cubicBezTo>
                    <a:pt x="2029419" y="173661"/>
                    <a:pt x="1906060" y="92867"/>
                    <a:pt x="1759448" y="45178"/>
                  </a:cubicBezTo>
                  <a:cubicBezTo>
                    <a:pt x="1719247" y="32172"/>
                    <a:pt x="1678259" y="24290"/>
                    <a:pt x="1637271" y="14437"/>
                  </a:cubicBezTo>
                  <a:cubicBezTo>
                    <a:pt x="1621900" y="12466"/>
                    <a:pt x="1606135" y="10102"/>
                    <a:pt x="1589976" y="8131"/>
                  </a:cubicBezTo>
                  <a:cubicBezTo>
                    <a:pt x="1452823" y="-7239"/>
                    <a:pt x="1317246" y="-539"/>
                    <a:pt x="1182063" y="25867"/>
                  </a:cubicBezTo>
                  <a:cubicBezTo>
                    <a:pt x="998009" y="62520"/>
                    <a:pt x="825779" y="126761"/>
                    <a:pt x="662614" y="217408"/>
                  </a:cubicBezTo>
                  <a:cubicBezTo>
                    <a:pt x="394219" y="367174"/>
                    <a:pt x="174694" y="568174"/>
                    <a:pt x="9953" y="827505"/>
                  </a:cubicBezTo>
                  <a:cubicBezTo>
                    <a:pt x="3253" y="838540"/>
                    <a:pt x="-689" y="849181"/>
                    <a:pt x="100" y="862187"/>
                  </a:cubicBezTo>
                  <a:cubicBezTo>
                    <a:pt x="4041" y="1147530"/>
                    <a:pt x="18623" y="1435631"/>
                    <a:pt x="45423" y="1719791"/>
                  </a:cubicBezTo>
                  <a:cubicBezTo>
                    <a:pt x="86018" y="2147804"/>
                    <a:pt x="163265" y="2568329"/>
                    <a:pt x="251154" y="2988854"/>
                  </a:cubicBezTo>
                  <a:cubicBezTo>
                    <a:pt x="252336" y="2995160"/>
                    <a:pt x="253912" y="3001466"/>
                    <a:pt x="255095" y="3008166"/>
                  </a:cubicBezTo>
                  <a:cubicBezTo>
                    <a:pt x="277165" y="3113396"/>
                    <a:pt x="300418" y="3218231"/>
                    <a:pt x="326036" y="3322279"/>
                  </a:cubicBezTo>
                  <a:cubicBezTo>
                    <a:pt x="344560" y="3397556"/>
                    <a:pt x="354413" y="3499632"/>
                    <a:pt x="393825" y="3567815"/>
                  </a:cubicBezTo>
                  <a:cubicBezTo>
                    <a:pt x="395007" y="3569786"/>
                    <a:pt x="395795" y="3571756"/>
                    <a:pt x="397766" y="3572939"/>
                  </a:cubicBezTo>
                  <a:cubicBezTo>
                    <a:pt x="398554" y="3572150"/>
                    <a:pt x="398948" y="3571756"/>
                    <a:pt x="399736" y="3571756"/>
                  </a:cubicBezTo>
                  <a:cubicBezTo>
                    <a:pt x="402889" y="3567421"/>
                    <a:pt x="404860" y="3563086"/>
                    <a:pt x="406042" y="3557962"/>
                  </a:cubicBezTo>
                  <a:cubicBezTo>
                    <a:pt x="424960" y="3482685"/>
                    <a:pt x="468313" y="3403861"/>
                    <a:pt x="511272" y="3338438"/>
                  </a:cubicBezTo>
                  <a:cubicBezTo>
                    <a:pt x="557778" y="3267102"/>
                    <a:pt x="603496" y="3194978"/>
                    <a:pt x="664585" y="3135072"/>
                  </a:cubicBezTo>
                  <a:cubicBezTo>
                    <a:pt x="757597" y="3043242"/>
                    <a:pt x="866768" y="2972695"/>
                    <a:pt x="986186" y="2920672"/>
                  </a:cubicBezTo>
                  <a:cubicBezTo>
                    <a:pt x="1124916" y="2860371"/>
                    <a:pt x="1283746" y="2835148"/>
                    <a:pt x="1435482" y="2847760"/>
                  </a:cubicBezTo>
                  <a:cubicBezTo>
                    <a:pt x="1560811" y="2858007"/>
                    <a:pt x="1686536" y="2903330"/>
                    <a:pt x="1784671" y="2984519"/>
                  </a:cubicBezTo>
                  <a:cubicBezTo>
                    <a:pt x="1906454" y="3085413"/>
                    <a:pt x="1979366" y="3359720"/>
                    <a:pt x="1974243" y="3357355"/>
                  </a:cubicBezTo>
                  <a:cubicBezTo>
                    <a:pt x="1982913" y="3361691"/>
                    <a:pt x="1977395" y="3474803"/>
                    <a:pt x="1979760" y="3493327"/>
                  </a:cubicBezTo>
                  <a:cubicBezTo>
                    <a:pt x="1985672" y="3542197"/>
                    <a:pt x="1996707" y="3589097"/>
                    <a:pt x="2017201" y="3634027"/>
                  </a:cubicBezTo>
                  <a:cubicBezTo>
                    <a:pt x="2136225" y="3896904"/>
                    <a:pt x="2481080" y="3868922"/>
                    <a:pt x="2712428" y="3825175"/>
                  </a:cubicBezTo>
                  <a:cubicBezTo>
                    <a:pt x="2830269" y="3802710"/>
                    <a:pt x="2946535" y="3773939"/>
                    <a:pt x="3061223" y="3738469"/>
                  </a:cubicBezTo>
                  <a:cubicBezTo>
                    <a:pt x="3118370" y="3720733"/>
                    <a:pt x="3175518" y="3701815"/>
                    <a:pt x="3231877" y="3681321"/>
                  </a:cubicBezTo>
                  <a:cubicBezTo>
                    <a:pt x="3259071" y="3671468"/>
                    <a:pt x="3286265" y="3661221"/>
                    <a:pt x="3313065" y="3650580"/>
                  </a:cubicBezTo>
                  <a:cubicBezTo>
                    <a:pt x="3323706" y="3646639"/>
                    <a:pt x="3380854" y="3631268"/>
                    <a:pt x="3384007" y="3622204"/>
                  </a:cubicBezTo>
                  <a:cubicBezTo>
                    <a:pt x="3385189" y="3618656"/>
                    <a:pt x="3388342" y="3617080"/>
                    <a:pt x="3391495" y="3615897"/>
                  </a:cubicBezTo>
                  <a:cubicBezTo>
                    <a:pt x="3565302" y="3546533"/>
                    <a:pt x="3754873" y="3507909"/>
                    <a:pt x="3943656" y="3504362"/>
                  </a:cubicBezTo>
                  <a:cubicBezTo>
                    <a:pt x="4039821" y="3502391"/>
                    <a:pt x="4136380" y="3509880"/>
                    <a:pt x="4231363" y="3526432"/>
                  </a:cubicBezTo>
                  <a:cubicBezTo>
                    <a:pt x="4314522" y="3541015"/>
                    <a:pt x="4425663" y="3556780"/>
                    <a:pt x="4496605" y="3605650"/>
                  </a:cubicBezTo>
                  <a:cubicBezTo>
                    <a:pt x="4505276" y="3609986"/>
                    <a:pt x="4514735" y="3615109"/>
                    <a:pt x="4523405" y="3619445"/>
                  </a:cubicBezTo>
                  <a:cubicBezTo>
                    <a:pt x="4625482" y="3670286"/>
                    <a:pt x="4687753" y="3736892"/>
                    <a:pt x="4756723" y="3824781"/>
                  </a:cubicBezTo>
                  <a:cubicBezTo>
                    <a:pt x="4752782" y="3585550"/>
                    <a:pt x="4753965" y="3347108"/>
                    <a:pt x="4755935" y="3107878"/>
                  </a:cubicBezTo>
                  <a:cubicBezTo>
                    <a:pt x="4756723" y="3112213"/>
                    <a:pt x="4757118" y="3116549"/>
                    <a:pt x="4757906" y="3120884"/>
                  </a:cubicBezTo>
                  <a:cubicBezTo>
                    <a:pt x="4767365" y="2988066"/>
                    <a:pt x="4777218" y="2855248"/>
                    <a:pt x="4785494" y="2722429"/>
                  </a:cubicBezTo>
                  <a:cubicBezTo>
                    <a:pt x="4789830" y="2718094"/>
                    <a:pt x="4787859" y="2711788"/>
                    <a:pt x="4788648" y="2706271"/>
                  </a:cubicBezTo>
                  <a:cubicBezTo>
                    <a:pt x="4812689" y="2489505"/>
                    <a:pt x="4845400" y="2273922"/>
                    <a:pt x="4878900" y="2058339"/>
                  </a:cubicBezTo>
                  <a:cubicBezTo>
                    <a:pt x="4910824" y="1852609"/>
                    <a:pt x="4958907" y="1653184"/>
                    <a:pt x="5010142" y="1451001"/>
                  </a:cubicBezTo>
                  <a:cubicBezTo>
                    <a:pt x="5079507" y="1176694"/>
                    <a:pt x="5157937" y="904358"/>
                    <a:pt x="5251737" y="637145"/>
                  </a:cubicBezTo>
                  <a:cubicBezTo>
                    <a:pt x="5269867" y="585910"/>
                    <a:pt x="5296667" y="535857"/>
                    <a:pt x="5311249" y="483045"/>
                  </a:cubicBezTo>
                  <a:cubicBezTo>
                    <a:pt x="5315191" y="467674"/>
                    <a:pt x="5313220" y="461762"/>
                    <a:pt x="5301002" y="455062"/>
                  </a:cubicBezTo>
                  <a:close/>
                  <a:moveTo>
                    <a:pt x="2079078" y="539798"/>
                  </a:moveTo>
                  <a:lnTo>
                    <a:pt x="2079078" y="539798"/>
                  </a:lnTo>
                  <a:lnTo>
                    <a:pt x="2079078" y="539798"/>
                  </a:lnTo>
                  <a:lnTo>
                    <a:pt x="2079078" y="539798"/>
                  </a:lnTo>
                  <a:lnTo>
                    <a:pt x="2079078" y="539798"/>
                  </a:lnTo>
                  <a:close/>
                </a:path>
              </a:pathLst>
            </a:custGeom>
            <a:solidFill>
              <a:srgbClr val="F2F2F2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C56CC0-0E2A-46EE-B0EC-47A022E2BA02}"/>
                </a:ext>
              </a:extLst>
            </p:cNvPr>
            <p:cNvSpPr/>
            <p:nvPr/>
          </p:nvSpPr>
          <p:spPr>
            <a:xfrm>
              <a:off x="3333768" y="4189025"/>
              <a:ext cx="3055211" cy="975214"/>
            </a:xfrm>
            <a:custGeom>
              <a:avLst/>
              <a:gdLst>
                <a:gd name="connsiteX0" fmla="*/ 3055211 w 3055211"/>
                <a:gd name="connsiteY0" fmla="*/ 233319 h 975214"/>
                <a:gd name="connsiteX1" fmla="*/ 2998459 w 3055211"/>
                <a:gd name="connsiteY1" fmla="*/ 472155 h 975214"/>
                <a:gd name="connsiteX2" fmla="*/ 2994911 w 3055211"/>
                <a:gd name="connsiteY2" fmla="*/ 485161 h 975214"/>
                <a:gd name="connsiteX3" fmla="*/ 2979935 w 3055211"/>
                <a:gd name="connsiteY3" fmla="*/ 478855 h 975214"/>
                <a:gd name="connsiteX4" fmla="*/ 2586604 w 3055211"/>
                <a:gd name="connsiteY4" fmla="*/ 321601 h 975214"/>
                <a:gd name="connsiteX5" fmla="*/ 2311903 w 3055211"/>
                <a:gd name="connsiteY5" fmla="*/ 297954 h 975214"/>
                <a:gd name="connsiteX6" fmla="*/ 1992666 w 3055211"/>
                <a:gd name="connsiteY6" fmla="*/ 360225 h 975214"/>
                <a:gd name="connsiteX7" fmla="*/ 1637565 w 3055211"/>
                <a:gd name="connsiteY7" fmla="*/ 483190 h 975214"/>
                <a:gd name="connsiteX8" fmla="*/ 1317540 w 3055211"/>
                <a:gd name="connsiteY8" fmla="*/ 653055 h 975214"/>
                <a:gd name="connsiteX9" fmla="*/ 812674 w 3055211"/>
                <a:gd name="connsiteY9" fmla="*/ 893862 h 975214"/>
                <a:gd name="connsiteX10" fmla="*/ 502502 w 3055211"/>
                <a:gd name="connsiteY10" fmla="*/ 972292 h 975214"/>
                <a:gd name="connsiteX11" fmla="*/ 319237 w 3055211"/>
                <a:gd name="connsiteY11" fmla="*/ 960074 h 975214"/>
                <a:gd name="connsiteX12" fmla="*/ 158436 w 3055211"/>
                <a:gd name="connsiteY12" fmla="*/ 853268 h 975214"/>
                <a:gd name="connsiteX13" fmla="*/ 82765 w 3055211"/>
                <a:gd name="connsiteY13" fmla="*/ 627438 h 975214"/>
                <a:gd name="connsiteX14" fmla="*/ 68577 w 3055211"/>
                <a:gd name="connsiteY14" fmla="*/ 442990 h 975214"/>
                <a:gd name="connsiteX15" fmla="*/ 8277 w 3055211"/>
                <a:gd name="connsiteY15" fmla="*/ 231742 h 975214"/>
                <a:gd name="connsiteX16" fmla="*/ 5124 w 3055211"/>
                <a:gd name="connsiteY16" fmla="*/ 229772 h 975214"/>
                <a:gd name="connsiteX17" fmla="*/ 0 w 3055211"/>
                <a:gd name="connsiteY17" fmla="*/ 221101 h 975214"/>
                <a:gd name="connsiteX18" fmla="*/ 26406 w 3055211"/>
                <a:gd name="connsiteY18" fmla="*/ 0 h 975214"/>
                <a:gd name="connsiteX19" fmla="*/ 83947 w 3055211"/>
                <a:gd name="connsiteY19" fmla="*/ 159224 h 975214"/>
                <a:gd name="connsiteX20" fmla="*/ 104442 w 3055211"/>
                <a:gd name="connsiteY20" fmla="*/ 348795 h 975214"/>
                <a:gd name="connsiteX21" fmla="*/ 164742 w 3055211"/>
                <a:gd name="connsiteY21" fmla="*/ 600638 h 975214"/>
                <a:gd name="connsiteX22" fmla="*/ 397666 w 3055211"/>
                <a:gd name="connsiteY22" fmla="*/ 759468 h 975214"/>
                <a:gd name="connsiteX23" fmla="*/ 674732 w 3055211"/>
                <a:gd name="connsiteY23" fmla="*/ 733456 h 975214"/>
                <a:gd name="connsiteX24" fmla="*/ 1220981 w 3055211"/>
                <a:gd name="connsiteY24" fmla="*/ 499349 h 975214"/>
                <a:gd name="connsiteX25" fmla="*/ 1605247 w 3055211"/>
                <a:gd name="connsiteY25" fmla="*/ 284554 h 975214"/>
                <a:gd name="connsiteX26" fmla="*/ 2268944 w 3055211"/>
                <a:gd name="connsiteY26" fmla="*/ 75277 h 975214"/>
                <a:gd name="connsiteX27" fmla="*/ 2525910 w 3055211"/>
                <a:gd name="connsiteY27" fmla="*/ 64241 h 975214"/>
                <a:gd name="connsiteX28" fmla="*/ 2842782 w 3055211"/>
                <a:gd name="connsiteY28" fmla="*/ 120600 h 975214"/>
                <a:gd name="connsiteX29" fmla="*/ 3055211 w 3055211"/>
                <a:gd name="connsiteY29" fmla="*/ 233319 h 975214"/>
                <a:gd name="connsiteX30" fmla="*/ 3055211 w 3055211"/>
                <a:gd name="connsiteY30" fmla="*/ 233319 h 975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055211" h="975214">
                  <a:moveTo>
                    <a:pt x="3055211" y="233319"/>
                  </a:moveTo>
                  <a:cubicBezTo>
                    <a:pt x="3052847" y="243960"/>
                    <a:pt x="3012647" y="412249"/>
                    <a:pt x="2998459" y="472155"/>
                  </a:cubicBezTo>
                  <a:lnTo>
                    <a:pt x="2994911" y="485161"/>
                  </a:lnTo>
                  <a:cubicBezTo>
                    <a:pt x="2988211" y="487131"/>
                    <a:pt x="2984270" y="482796"/>
                    <a:pt x="2979935" y="478855"/>
                  </a:cubicBezTo>
                  <a:cubicBezTo>
                    <a:pt x="2864458" y="387025"/>
                    <a:pt x="2698534" y="351160"/>
                    <a:pt x="2586604" y="321601"/>
                  </a:cubicBezTo>
                  <a:cubicBezTo>
                    <a:pt x="2474674" y="292042"/>
                    <a:pt x="2386785" y="292831"/>
                    <a:pt x="2311903" y="297954"/>
                  </a:cubicBezTo>
                  <a:cubicBezTo>
                    <a:pt x="2223226" y="303866"/>
                    <a:pt x="2104596" y="330272"/>
                    <a:pt x="1992666" y="360225"/>
                  </a:cubicBezTo>
                  <a:cubicBezTo>
                    <a:pt x="1881131" y="390178"/>
                    <a:pt x="1752254" y="431955"/>
                    <a:pt x="1637565" y="483190"/>
                  </a:cubicBezTo>
                  <a:cubicBezTo>
                    <a:pt x="1527212" y="533243"/>
                    <a:pt x="1422770" y="595120"/>
                    <a:pt x="1317540" y="653055"/>
                  </a:cubicBezTo>
                  <a:cubicBezTo>
                    <a:pt x="1153981" y="743309"/>
                    <a:pt x="988057" y="828832"/>
                    <a:pt x="812674" y="893862"/>
                  </a:cubicBezTo>
                  <a:cubicBezTo>
                    <a:pt x="712173" y="930909"/>
                    <a:pt x="609702" y="960468"/>
                    <a:pt x="502502" y="972292"/>
                  </a:cubicBezTo>
                  <a:cubicBezTo>
                    <a:pt x="493831" y="973080"/>
                    <a:pt x="388601" y="983327"/>
                    <a:pt x="319237" y="960074"/>
                  </a:cubicBezTo>
                  <a:cubicBezTo>
                    <a:pt x="254995" y="938398"/>
                    <a:pt x="200212" y="906868"/>
                    <a:pt x="158436" y="853268"/>
                  </a:cubicBezTo>
                  <a:cubicBezTo>
                    <a:pt x="113901" y="796121"/>
                    <a:pt x="90647" y="694438"/>
                    <a:pt x="82765" y="627438"/>
                  </a:cubicBezTo>
                  <a:cubicBezTo>
                    <a:pt x="75277" y="566349"/>
                    <a:pt x="75277" y="504472"/>
                    <a:pt x="68577" y="442990"/>
                  </a:cubicBezTo>
                  <a:cubicBezTo>
                    <a:pt x="61088" y="369684"/>
                    <a:pt x="40988" y="298348"/>
                    <a:pt x="8277" y="231742"/>
                  </a:cubicBezTo>
                  <a:cubicBezTo>
                    <a:pt x="7488" y="230560"/>
                    <a:pt x="6306" y="230560"/>
                    <a:pt x="5124" y="229772"/>
                  </a:cubicBezTo>
                  <a:cubicBezTo>
                    <a:pt x="-394" y="228983"/>
                    <a:pt x="788" y="224648"/>
                    <a:pt x="0" y="221101"/>
                  </a:cubicBezTo>
                  <a:cubicBezTo>
                    <a:pt x="7488" y="147795"/>
                    <a:pt x="14976" y="73700"/>
                    <a:pt x="26406" y="0"/>
                  </a:cubicBezTo>
                  <a:cubicBezTo>
                    <a:pt x="55571" y="49265"/>
                    <a:pt x="71335" y="103653"/>
                    <a:pt x="83947" y="159224"/>
                  </a:cubicBezTo>
                  <a:cubicBezTo>
                    <a:pt x="96953" y="221495"/>
                    <a:pt x="100106" y="285342"/>
                    <a:pt x="104442" y="348795"/>
                  </a:cubicBezTo>
                  <a:cubicBezTo>
                    <a:pt x="109959" y="436290"/>
                    <a:pt x="122177" y="522208"/>
                    <a:pt x="164742" y="600638"/>
                  </a:cubicBezTo>
                  <a:cubicBezTo>
                    <a:pt x="215189" y="694044"/>
                    <a:pt x="294407" y="745279"/>
                    <a:pt x="397666" y="759468"/>
                  </a:cubicBezTo>
                  <a:cubicBezTo>
                    <a:pt x="491861" y="772473"/>
                    <a:pt x="584085" y="758285"/>
                    <a:pt x="674732" y="733456"/>
                  </a:cubicBezTo>
                  <a:cubicBezTo>
                    <a:pt x="867850" y="681432"/>
                    <a:pt x="1045992" y="594726"/>
                    <a:pt x="1220981" y="499349"/>
                  </a:cubicBezTo>
                  <a:cubicBezTo>
                    <a:pt x="1349858" y="429590"/>
                    <a:pt x="1474400" y="351160"/>
                    <a:pt x="1605247" y="284554"/>
                  </a:cubicBezTo>
                  <a:cubicBezTo>
                    <a:pt x="1814919" y="178930"/>
                    <a:pt x="2034837" y="104442"/>
                    <a:pt x="2268944" y="75277"/>
                  </a:cubicBezTo>
                  <a:cubicBezTo>
                    <a:pt x="2423833" y="55965"/>
                    <a:pt x="2473098" y="62271"/>
                    <a:pt x="2525910" y="64241"/>
                  </a:cubicBezTo>
                  <a:cubicBezTo>
                    <a:pt x="2634292" y="68183"/>
                    <a:pt x="2740705" y="84736"/>
                    <a:pt x="2842782" y="120600"/>
                  </a:cubicBezTo>
                  <a:cubicBezTo>
                    <a:pt x="2919635" y="146218"/>
                    <a:pt x="2990970" y="182871"/>
                    <a:pt x="3055211" y="233319"/>
                  </a:cubicBezTo>
                  <a:lnTo>
                    <a:pt x="3055211" y="233319"/>
                  </a:ln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F579D9A-C772-4CBA-94EC-2702B1F1ED08}"/>
                </a:ext>
              </a:extLst>
            </p:cNvPr>
            <p:cNvSpPr/>
            <p:nvPr/>
          </p:nvSpPr>
          <p:spPr>
            <a:xfrm>
              <a:off x="3371603" y="3751947"/>
              <a:ext cx="3155495" cy="1000600"/>
            </a:xfrm>
            <a:custGeom>
              <a:avLst/>
              <a:gdLst>
                <a:gd name="connsiteX0" fmla="*/ 394 w 3155495"/>
                <a:gd name="connsiteY0" fmla="*/ 218736 h 1000600"/>
                <a:gd name="connsiteX1" fmla="*/ 37441 w 3155495"/>
                <a:gd name="connsiteY1" fmla="*/ 0 h 1000600"/>
                <a:gd name="connsiteX2" fmla="*/ 105230 w 3155495"/>
                <a:gd name="connsiteY2" fmla="*/ 182477 h 1000600"/>
                <a:gd name="connsiteX3" fmla="*/ 125724 w 3155495"/>
                <a:gd name="connsiteY3" fmla="*/ 380325 h 1000600"/>
                <a:gd name="connsiteX4" fmla="*/ 166712 w 3155495"/>
                <a:gd name="connsiteY4" fmla="*/ 589996 h 1000600"/>
                <a:gd name="connsiteX5" fmla="*/ 464666 w 3155495"/>
                <a:gd name="connsiteY5" fmla="*/ 800062 h 1000600"/>
                <a:gd name="connsiteX6" fmla="*/ 757103 w 3155495"/>
                <a:gd name="connsiteY6" fmla="*/ 747644 h 1000600"/>
                <a:gd name="connsiteX7" fmla="*/ 1298622 w 3155495"/>
                <a:gd name="connsiteY7" fmla="*/ 487525 h 1000600"/>
                <a:gd name="connsiteX8" fmla="*/ 1687224 w 3155495"/>
                <a:gd name="connsiteY8" fmla="*/ 261695 h 1000600"/>
                <a:gd name="connsiteX9" fmla="*/ 2287862 w 3155495"/>
                <a:gd name="connsiteY9" fmla="*/ 52812 h 1000600"/>
                <a:gd name="connsiteX10" fmla="*/ 2605521 w 3155495"/>
                <a:gd name="connsiteY10" fmla="*/ 25618 h 1000600"/>
                <a:gd name="connsiteX11" fmla="*/ 2942493 w 3155495"/>
                <a:gd name="connsiteY11" fmla="*/ 78036 h 1000600"/>
                <a:gd name="connsiteX12" fmla="*/ 3147435 w 3155495"/>
                <a:gd name="connsiteY12" fmla="*/ 173807 h 1000600"/>
                <a:gd name="connsiteX13" fmla="*/ 3154136 w 3155495"/>
                <a:gd name="connsiteY13" fmla="*/ 191542 h 1000600"/>
                <a:gd name="connsiteX14" fmla="*/ 3086347 w 3155495"/>
                <a:gd name="connsiteY14" fmla="*/ 411066 h 1000600"/>
                <a:gd name="connsiteX15" fmla="*/ 3070977 w 3155495"/>
                <a:gd name="connsiteY15" fmla="*/ 417766 h 1000600"/>
                <a:gd name="connsiteX16" fmla="*/ 2747799 w 3155495"/>
                <a:gd name="connsiteY16" fmla="*/ 284948 h 1000600"/>
                <a:gd name="connsiteX17" fmla="*/ 2536157 w 3155495"/>
                <a:gd name="connsiteY17" fmla="*/ 255783 h 1000600"/>
                <a:gd name="connsiteX18" fmla="*/ 2306779 w 3155495"/>
                <a:gd name="connsiteY18" fmla="*/ 266819 h 1000600"/>
                <a:gd name="connsiteX19" fmla="*/ 1889013 w 3155495"/>
                <a:gd name="connsiteY19" fmla="*/ 373231 h 1000600"/>
                <a:gd name="connsiteX20" fmla="*/ 1429076 w 3155495"/>
                <a:gd name="connsiteY20" fmla="*/ 595908 h 1000600"/>
                <a:gd name="connsiteX21" fmla="*/ 911992 w 3155495"/>
                <a:gd name="connsiteY21" fmla="*/ 872974 h 1000600"/>
                <a:gd name="connsiteX22" fmla="*/ 148189 w 3155495"/>
                <a:gd name="connsiteY22" fmla="*/ 842233 h 1000600"/>
                <a:gd name="connsiteX23" fmla="*/ 112718 w 3155495"/>
                <a:gd name="connsiteY23" fmla="*/ 751191 h 1000600"/>
                <a:gd name="connsiteX24" fmla="*/ 89859 w 3155495"/>
                <a:gd name="connsiteY24" fmla="*/ 632561 h 1000600"/>
                <a:gd name="connsiteX25" fmla="*/ 80006 w 3155495"/>
                <a:gd name="connsiteY25" fmla="*/ 492255 h 1000600"/>
                <a:gd name="connsiteX26" fmla="*/ 11824 w 3155495"/>
                <a:gd name="connsiteY26" fmla="*/ 232136 h 1000600"/>
                <a:gd name="connsiteX27" fmla="*/ 1182 w 3155495"/>
                <a:gd name="connsiteY27" fmla="*/ 217160 h 1000600"/>
                <a:gd name="connsiteX28" fmla="*/ 0 w 3155495"/>
                <a:gd name="connsiteY28" fmla="*/ 217160 h 1000600"/>
                <a:gd name="connsiteX29" fmla="*/ 394 w 3155495"/>
                <a:gd name="connsiteY29" fmla="*/ 218736 h 100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5495" h="1000600">
                  <a:moveTo>
                    <a:pt x="394" y="218736"/>
                  </a:moveTo>
                  <a:cubicBezTo>
                    <a:pt x="11035" y="145036"/>
                    <a:pt x="23253" y="72124"/>
                    <a:pt x="37441" y="0"/>
                  </a:cubicBezTo>
                  <a:cubicBezTo>
                    <a:pt x="72124" y="56359"/>
                    <a:pt x="91436" y="118236"/>
                    <a:pt x="105230" y="182477"/>
                  </a:cubicBezTo>
                  <a:cubicBezTo>
                    <a:pt x="119418" y="247901"/>
                    <a:pt x="120600" y="314113"/>
                    <a:pt x="125724" y="380325"/>
                  </a:cubicBezTo>
                  <a:cubicBezTo>
                    <a:pt x="130847" y="452055"/>
                    <a:pt x="139912" y="522602"/>
                    <a:pt x="166712" y="589996"/>
                  </a:cubicBezTo>
                  <a:cubicBezTo>
                    <a:pt x="218736" y="724785"/>
                    <a:pt x="320025" y="795726"/>
                    <a:pt x="464666" y="800062"/>
                  </a:cubicBezTo>
                  <a:cubicBezTo>
                    <a:pt x="565955" y="803215"/>
                    <a:pt x="662120" y="779174"/>
                    <a:pt x="757103" y="747644"/>
                  </a:cubicBezTo>
                  <a:cubicBezTo>
                    <a:pt x="949039" y="683797"/>
                    <a:pt x="1125210" y="588026"/>
                    <a:pt x="1298622" y="487525"/>
                  </a:cubicBezTo>
                  <a:cubicBezTo>
                    <a:pt x="1428288" y="412643"/>
                    <a:pt x="1553618" y="330666"/>
                    <a:pt x="1687224" y="261695"/>
                  </a:cubicBezTo>
                  <a:cubicBezTo>
                    <a:pt x="1877584" y="163559"/>
                    <a:pt x="2077796" y="92618"/>
                    <a:pt x="2287862" y="52812"/>
                  </a:cubicBezTo>
                  <a:cubicBezTo>
                    <a:pt x="2455362" y="20888"/>
                    <a:pt x="2559804" y="24830"/>
                    <a:pt x="2605521" y="25618"/>
                  </a:cubicBezTo>
                  <a:cubicBezTo>
                    <a:pt x="2720210" y="27982"/>
                    <a:pt x="2832534" y="42959"/>
                    <a:pt x="2942493" y="78036"/>
                  </a:cubicBezTo>
                  <a:cubicBezTo>
                    <a:pt x="3015011" y="101683"/>
                    <a:pt x="3082800" y="134395"/>
                    <a:pt x="3147435" y="173807"/>
                  </a:cubicBezTo>
                  <a:cubicBezTo>
                    <a:pt x="3154924" y="178142"/>
                    <a:pt x="3157288" y="182477"/>
                    <a:pt x="3154136" y="191542"/>
                  </a:cubicBezTo>
                  <a:cubicBezTo>
                    <a:pt x="3128518" y="264060"/>
                    <a:pt x="3108023" y="337366"/>
                    <a:pt x="3086347" y="411066"/>
                  </a:cubicBezTo>
                  <a:cubicBezTo>
                    <a:pt x="3083194" y="420919"/>
                    <a:pt x="3082012" y="426043"/>
                    <a:pt x="3070977" y="417766"/>
                  </a:cubicBezTo>
                  <a:cubicBezTo>
                    <a:pt x="2956682" y="337366"/>
                    <a:pt x="2922787" y="320419"/>
                    <a:pt x="2747799" y="284948"/>
                  </a:cubicBezTo>
                  <a:cubicBezTo>
                    <a:pt x="2660304" y="267607"/>
                    <a:pt x="2515663" y="254601"/>
                    <a:pt x="2536157" y="255783"/>
                  </a:cubicBezTo>
                  <a:cubicBezTo>
                    <a:pt x="2430927" y="249083"/>
                    <a:pt x="2351709" y="260119"/>
                    <a:pt x="2306779" y="266819"/>
                  </a:cubicBezTo>
                  <a:cubicBezTo>
                    <a:pt x="2163320" y="288101"/>
                    <a:pt x="2025378" y="325542"/>
                    <a:pt x="1889013" y="373231"/>
                  </a:cubicBezTo>
                  <a:cubicBezTo>
                    <a:pt x="1727030" y="429984"/>
                    <a:pt x="1576082" y="508808"/>
                    <a:pt x="1429076" y="595908"/>
                  </a:cubicBezTo>
                  <a:cubicBezTo>
                    <a:pt x="1260787" y="696014"/>
                    <a:pt x="1091710" y="793756"/>
                    <a:pt x="911992" y="872974"/>
                  </a:cubicBezTo>
                  <a:cubicBezTo>
                    <a:pt x="694438" y="969139"/>
                    <a:pt x="299136" y="1118510"/>
                    <a:pt x="148189" y="842233"/>
                  </a:cubicBezTo>
                  <a:cubicBezTo>
                    <a:pt x="135971" y="811885"/>
                    <a:pt x="122177" y="782721"/>
                    <a:pt x="112718" y="751191"/>
                  </a:cubicBezTo>
                  <a:cubicBezTo>
                    <a:pt x="101683" y="712173"/>
                    <a:pt x="94194" y="673156"/>
                    <a:pt x="89859" y="632561"/>
                  </a:cubicBezTo>
                  <a:cubicBezTo>
                    <a:pt x="85524" y="585661"/>
                    <a:pt x="83159" y="538761"/>
                    <a:pt x="80006" y="492255"/>
                  </a:cubicBezTo>
                  <a:cubicBezTo>
                    <a:pt x="73700" y="401213"/>
                    <a:pt x="53994" y="313719"/>
                    <a:pt x="11824" y="232136"/>
                  </a:cubicBezTo>
                  <a:cubicBezTo>
                    <a:pt x="9459" y="226618"/>
                    <a:pt x="7488" y="220313"/>
                    <a:pt x="1182" y="217160"/>
                  </a:cubicBezTo>
                  <a:lnTo>
                    <a:pt x="0" y="217160"/>
                  </a:lnTo>
                  <a:lnTo>
                    <a:pt x="394" y="218736"/>
                  </a:ln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4B6C10-1F88-4C78-8442-C229E5FE7EAA}"/>
                </a:ext>
              </a:extLst>
            </p:cNvPr>
            <p:cNvSpPr/>
            <p:nvPr/>
          </p:nvSpPr>
          <p:spPr>
            <a:xfrm>
              <a:off x="3458704" y="3322751"/>
              <a:ext cx="3230552" cy="1055232"/>
            </a:xfrm>
            <a:custGeom>
              <a:avLst/>
              <a:gdLst>
                <a:gd name="connsiteX0" fmla="*/ 0 w 3230552"/>
                <a:gd name="connsiteY0" fmla="*/ 227407 h 1055232"/>
                <a:gd name="connsiteX1" fmla="*/ 40988 w 3230552"/>
                <a:gd name="connsiteY1" fmla="*/ 43353 h 1055232"/>
                <a:gd name="connsiteX2" fmla="*/ 46506 w 3230552"/>
                <a:gd name="connsiteY2" fmla="*/ 9459 h 1055232"/>
                <a:gd name="connsiteX3" fmla="*/ 133606 w 3230552"/>
                <a:gd name="connsiteY3" fmla="*/ 268001 h 1055232"/>
                <a:gd name="connsiteX4" fmla="*/ 183265 w 3230552"/>
                <a:gd name="connsiteY4" fmla="*/ 618373 h 1055232"/>
                <a:gd name="connsiteX5" fmla="*/ 308201 w 3230552"/>
                <a:gd name="connsiteY5" fmla="*/ 794544 h 1055232"/>
                <a:gd name="connsiteX6" fmla="*/ 542702 w 3230552"/>
                <a:gd name="connsiteY6" fmla="*/ 840262 h 1055232"/>
                <a:gd name="connsiteX7" fmla="*/ 781538 w 3230552"/>
                <a:gd name="connsiteY7" fmla="*/ 782721 h 1055232"/>
                <a:gd name="connsiteX8" fmla="*/ 1169352 w 3230552"/>
                <a:gd name="connsiteY8" fmla="*/ 595908 h 1055232"/>
                <a:gd name="connsiteX9" fmla="*/ 1607612 w 3230552"/>
                <a:gd name="connsiteY9" fmla="*/ 329484 h 1055232"/>
                <a:gd name="connsiteX10" fmla="*/ 2054543 w 3230552"/>
                <a:gd name="connsiteY10" fmla="*/ 114295 h 1055232"/>
                <a:gd name="connsiteX11" fmla="*/ 2265003 w 3230552"/>
                <a:gd name="connsiteY11" fmla="*/ 50447 h 1055232"/>
                <a:gd name="connsiteX12" fmla="*/ 2597639 w 3230552"/>
                <a:gd name="connsiteY12" fmla="*/ 1182 h 1055232"/>
                <a:gd name="connsiteX13" fmla="*/ 2739522 w 3230552"/>
                <a:gd name="connsiteY13" fmla="*/ 1182 h 1055232"/>
                <a:gd name="connsiteX14" fmla="*/ 2953923 w 3230552"/>
                <a:gd name="connsiteY14" fmla="*/ 34288 h 1055232"/>
                <a:gd name="connsiteX15" fmla="*/ 3218377 w 3230552"/>
                <a:gd name="connsiteY15" fmla="*/ 141095 h 1055232"/>
                <a:gd name="connsiteX16" fmla="*/ 3227836 w 3230552"/>
                <a:gd name="connsiteY16" fmla="*/ 167501 h 1055232"/>
                <a:gd name="connsiteX17" fmla="*/ 3152953 w 3230552"/>
                <a:gd name="connsiteY17" fmla="*/ 374019 h 1055232"/>
                <a:gd name="connsiteX18" fmla="*/ 3134824 w 3230552"/>
                <a:gd name="connsiteY18" fmla="*/ 380719 h 1055232"/>
                <a:gd name="connsiteX19" fmla="*/ 2764746 w 3230552"/>
                <a:gd name="connsiteY19" fmla="*/ 251448 h 1055232"/>
                <a:gd name="connsiteX20" fmla="*/ 2214949 w 3230552"/>
                <a:gd name="connsiteY20" fmla="*/ 280613 h 1055232"/>
                <a:gd name="connsiteX21" fmla="*/ 1531941 w 3230552"/>
                <a:gd name="connsiteY21" fmla="*/ 563984 h 1055232"/>
                <a:gd name="connsiteX22" fmla="*/ 1032986 w 3230552"/>
                <a:gd name="connsiteY22" fmla="*/ 859968 h 1055232"/>
                <a:gd name="connsiteX23" fmla="*/ 662908 w 3230552"/>
                <a:gd name="connsiteY23" fmla="*/ 1018404 h 1055232"/>
                <a:gd name="connsiteX24" fmla="*/ 385448 w 3230552"/>
                <a:gd name="connsiteY24" fmla="*/ 1050722 h 1055232"/>
                <a:gd name="connsiteX25" fmla="*/ 162377 w 3230552"/>
                <a:gd name="connsiteY25" fmla="*/ 904503 h 1055232"/>
                <a:gd name="connsiteX26" fmla="*/ 138730 w 3230552"/>
                <a:gd name="connsiteY26" fmla="*/ 850115 h 1055232"/>
                <a:gd name="connsiteX27" fmla="*/ 97741 w 3230552"/>
                <a:gd name="connsiteY27" fmla="*/ 673944 h 1055232"/>
                <a:gd name="connsiteX28" fmla="*/ 84736 w 3230552"/>
                <a:gd name="connsiteY28" fmla="*/ 496590 h 1055232"/>
                <a:gd name="connsiteX29" fmla="*/ 13400 w 3230552"/>
                <a:gd name="connsiteY29" fmla="*/ 247901 h 1055232"/>
                <a:gd name="connsiteX30" fmla="*/ 5912 w 3230552"/>
                <a:gd name="connsiteY30" fmla="*/ 239230 h 1055232"/>
                <a:gd name="connsiteX31" fmla="*/ 0 w 3230552"/>
                <a:gd name="connsiteY31" fmla="*/ 227407 h 1055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30552" h="1055232">
                  <a:moveTo>
                    <a:pt x="0" y="227407"/>
                  </a:moveTo>
                  <a:cubicBezTo>
                    <a:pt x="11035" y="165530"/>
                    <a:pt x="26012" y="104442"/>
                    <a:pt x="40988" y="43353"/>
                  </a:cubicBezTo>
                  <a:cubicBezTo>
                    <a:pt x="43353" y="31924"/>
                    <a:pt x="46506" y="21677"/>
                    <a:pt x="46506" y="9459"/>
                  </a:cubicBezTo>
                  <a:cubicBezTo>
                    <a:pt x="94983" y="88677"/>
                    <a:pt x="120995" y="176171"/>
                    <a:pt x="133606" y="268001"/>
                  </a:cubicBezTo>
                  <a:cubicBezTo>
                    <a:pt x="151342" y="383478"/>
                    <a:pt x="146218" y="506837"/>
                    <a:pt x="183265" y="618373"/>
                  </a:cubicBezTo>
                  <a:cubicBezTo>
                    <a:pt x="206913" y="689314"/>
                    <a:pt x="248295" y="748826"/>
                    <a:pt x="308201" y="794544"/>
                  </a:cubicBezTo>
                  <a:cubicBezTo>
                    <a:pt x="376778" y="846962"/>
                    <a:pt x="459149" y="848144"/>
                    <a:pt x="542702" y="840262"/>
                  </a:cubicBezTo>
                  <a:cubicBezTo>
                    <a:pt x="624679" y="832380"/>
                    <a:pt x="704685" y="811097"/>
                    <a:pt x="781538" y="782721"/>
                  </a:cubicBezTo>
                  <a:cubicBezTo>
                    <a:pt x="915145" y="733456"/>
                    <a:pt x="1045992" y="666455"/>
                    <a:pt x="1169352" y="595908"/>
                  </a:cubicBezTo>
                  <a:cubicBezTo>
                    <a:pt x="1318723" y="510384"/>
                    <a:pt x="1462182" y="420919"/>
                    <a:pt x="1607612" y="329484"/>
                  </a:cubicBezTo>
                  <a:cubicBezTo>
                    <a:pt x="1795213" y="211642"/>
                    <a:pt x="1980448" y="137548"/>
                    <a:pt x="2054543" y="114295"/>
                  </a:cubicBezTo>
                  <a:cubicBezTo>
                    <a:pt x="2124302" y="92224"/>
                    <a:pt x="2193667" y="68577"/>
                    <a:pt x="2265003" y="50447"/>
                  </a:cubicBezTo>
                  <a:cubicBezTo>
                    <a:pt x="2365897" y="25618"/>
                    <a:pt x="2502262" y="3941"/>
                    <a:pt x="2597639" y="1182"/>
                  </a:cubicBezTo>
                  <a:cubicBezTo>
                    <a:pt x="2644145" y="-394"/>
                    <a:pt x="2696957" y="-394"/>
                    <a:pt x="2739522" y="1182"/>
                  </a:cubicBezTo>
                  <a:cubicBezTo>
                    <a:pt x="2812040" y="3547"/>
                    <a:pt x="2882981" y="17735"/>
                    <a:pt x="2953923" y="34288"/>
                  </a:cubicBezTo>
                  <a:cubicBezTo>
                    <a:pt x="3046935" y="55965"/>
                    <a:pt x="3134824" y="94589"/>
                    <a:pt x="3218377" y="141095"/>
                  </a:cubicBezTo>
                  <a:cubicBezTo>
                    <a:pt x="3230595" y="147795"/>
                    <a:pt x="3233353" y="153706"/>
                    <a:pt x="3227836" y="167501"/>
                  </a:cubicBezTo>
                  <a:cubicBezTo>
                    <a:pt x="3201824" y="236077"/>
                    <a:pt x="3177783" y="305048"/>
                    <a:pt x="3152953" y="374019"/>
                  </a:cubicBezTo>
                  <a:cubicBezTo>
                    <a:pt x="3149406" y="385449"/>
                    <a:pt x="3145465" y="387025"/>
                    <a:pt x="3134824" y="380719"/>
                  </a:cubicBezTo>
                  <a:cubicBezTo>
                    <a:pt x="3020923" y="310172"/>
                    <a:pt x="2896381" y="270760"/>
                    <a:pt x="2764746" y="251448"/>
                  </a:cubicBezTo>
                  <a:cubicBezTo>
                    <a:pt x="2579510" y="224648"/>
                    <a:pt x="2396244" y="240019"/>
                    <a:pt x="2214949" y="280613"/>
                  </a:cubicBezTo>
                  <a:cubicBezTo>
                    <a:pt x="1971778" y="335395"/>
                    <a:pt x="1745160" y="433531"/>
                    <a:pt x="1531941" y="563984"/>
                  </a:cubicBezTo>
                  <a:cubicBezTo>
                    <a:pt x="1367199" y="665273"/>
                    <a:pt x="1204428" y="769321"/>
                    <a:pt x="1032986" y="859968"/>
                  </a:cubicBezTo>
                  <a:cubicBezTo>
                    <a:pt x="913568" y="922239"/>
                    <a:pt x="792179" y="979780"/>
                    <a:pt x="662908" y="1018404"/>
                  </a:cubicBezTo>
                  <a:cubicBezTo>
                    <a:pt x="572655" y="1045992"/>
                    <a:pt x="480825" y="1064122"/>
                    <a:pt x="385448" y="1050722"/>
                  </a:cubicBezTo>
                  <a:cubicBezTo>
                    <a:pt x="288101" y="1037716"/>
                    <a:pt x="212824" y="990815"/>
                    <a:pt x="162377" y="904503"/>
                  </a:cubicBezTo>
                  <a:cubicBezTo>
                    <a:pt x="158042" y="884403"/>
                    <a:pt x="146218" y="869033"/>
                    <a:pt x="138730" y="850115"/>
                  </a:cubicBezTo>
                  <a:cubicBezTo>
                    <a:pt x="116265" y="793362"/>
                    <a:pt x="104047" y="734638"/>
                    <a:pt x="97741" y="673944"/>
                  </a:cubicBezTo>
                  <a:cubicBezTo>
                    <a:pt x="91436" y="614432"/>
                    <a:pt x="90253" y="555314"/>
                    <a:pt x="84736" y="496590"/>
                  </a:cubicBezTo>
                  <a:cubicBezTo>
                    <a:pt x="76065" y="409884"/>
                    <a:pt x="54388" y="325936"/>
                    <a:pt x="13400" y="247901"/>
                  </a:cubicBezTo>
                  <a:cubicBezTo>
                    <a:pt x="11429" y="243960"/>
                    <a:pt x="9853" y="241201"/>
                    <a:pt x="5912" y="239230"/>
                  </a:cubicBezTo>
                  <a:cubicBezTo>
                    <a:pt x="4335" y="235683"/>
                    <a:pt x="2365" y="232136"/>
                    <a:pt x="0" y="227407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F4E2B5-68CA-4BC0-A9AF-F96A25F8FFF0}"/>
                </a:ext>
              </a:extLst>
            </p:cNvPr>
            <p:cNvSpPr/>
            <p:nvPr/>
          </p:nvSpPr>
          <p:spPr>
            <a:xfrm>
              <a:off x="1539737" y="4762892"/>
              <a:ext cx="4646270" cy="1234757"/>
            </a:xfrm>
            <a:custGeom>
              <a:avLst/>
              <a:gdLst>
                <a:gd name="connsiteX0" fmla="*/ 4646270 w 4646270"/>
                <a:gd name="connsiteY0" fmla="*/ 686920 h 1234757"/>
                <a:gd name="connsiteX1" fmla="*/ 4632082 w 4646270"/>
                <a:gd name="connsiteY1" fmla="*/ 822891 h 1234757"/>
                <a:gd name="connsiteX2" fmla="*/ 4619865 w 4646270"/>
                <a:gd name="connsiteY2" fmla="*/ 941915 h 1234757"/>
                <a:gd name="connsiteX3" fmla="*/ 4616711 w 4646270"/>
                <a:gd name="connsiteY3" fmla="*/ 958074 h 1234757"/>
                <a:gd name="connsiteX4" fmla="*/ 4597400 w 4646270"/>
                <a:gd name="connsiteY4" fmla="*/ 943098 h 1234757"/>
                <a:gd name="connsiteX5" fmla="*/ 4454335 w 4646270"/>
                <a:gd name="connsiteY5" fmla="*/ 831562 h 1234757"/>
                <a:gd name="connsiteX6" fmla="*/ 4358169 w 4646270"/>
                <a:gd name="connsiteY6" fmla="*/ 787421 h 1234757"/>
                <a:gd name="connsiteX7" fmla="*/ 4012133 w 4646270"/>
                <a:gd name="connsiteY7" fmla="*/ 720420 h 1234757"/>
                <a:gd name="connsiteX8" fmla="*/ 3796156 w 4646270"/>
                <a:gd name="connsiteY8" fmla="*/ 727120 h 1234757"/>
                <a:gd name="connsiteX9" fmla="*/ 3576237 w 4646270"/>
                <a:gd name="connsiteY9" fmla="*/ 773232 h 1234757"/>
                <a:gd name="connsiteX10" fmla="*/ 3256606 w 4646270"/>
                <a:gd name="connsiteY10" fmla="*/ 874915 h 1234757"/>
                <a:gd name="connsiteX11" fmla="*/ 2974023 w 4646270"/>
                <a:gd name="connsiteY11" fmla="*/ 1008916 h 1234757"/>
                <a:gd name="connsiteX12" fmla="*/ 2641781 w 4646270"/>
                <a:gd name="connsiteY12" fmla="*/ 1144098 h 1234757"/>
                <a:gd name="connsiteX13" fmla="*/ 2183814 w 4646270"/>
                <a:gd name="connsiteY13" fmla="*/ 1234746 h 1234757"/>
                <a:gd name="connsiteX14" fmla="*/ 2064002 w 4646270"/>
                <a:gd name="connsiteY14" fmla="*/ 1225681 h 1234757"/>
                <a:gd name="connsiteX15" fmla="*/ 1898078 w 4646270"/>
                <a:gd name="connsiteY15" fmla="*/ 1139763 h 1234757"/>
                <a:gd name="connsiteX16" fmla="*/ 1806642 w 4646270"/>
                <a:gd name="connsiteY16" fmla="*/ 982510 h 1234757"/>
                <a:gd name="connsiteX17" fmla="*/ 1782601 w 4646270"/>
                <a:gd name="connsiteY17" fmla="*/ 801215 h 1234757"/>
                <a:gd name="connsiteX18" fmla="*/ 1719936 w 4646270"/>
                <a:gd name="connsiteY18" fmla="*/ 524149 h 1234757"/>
                <a:gd name="connsiteX19" fmla="*/ 1507112 w 4646270"/>
                <a:gd name="connsiteY19" fmla="*/ 311325 h 1234757"/>
                <a:gd name="connsiteX20" fmla="*/ 1363652 w 4646270"/>
                <a:gd name="connsiteY20" fmla="*/ 255754 h 1234757"/>
                <a:gd name="connsiteX21" fmla="*/ 1217828 w 4646270"/>
                <a:gd name="connsiteY21" fmla="*/ 226195 h 1234757"/>
                <a:gd name="connsiteX22" fmla="*/ 924603 w 4646270"/>
                <a:gd name="connsiteY22" fmla="*/ 258907 h 1234757"/>
                <a:gd name="connsiteX23" fmla="*/ 738579 w 4646270"/>
                <a:gd name="connsiteY23" fmla="*/ 317237 h 1234757"/>
                <a:gd name="connsiteX24" fmla="*/ 426831 w 4646270"/>
                <a:gd name="connsiteY24" fmla="*/ 504049 h 1234757"/>
                <a:gd name="connsiteX25" fmla="*/ 158830 w 4646270"/>
                <a:gd name="connsiteY25" fmla="*/ 807521 h 1234757"/>
                <a:gd name="connsiteX26" fmla="*/ 42171 w 4646270"/>
                <a:gd name="connsiteY26" fmla="*/ 1031774 h 1234757"/>
                <a:gd name="connsiteX27" fmla="*/ 0 w 4646270"/>
                <a:gd name="connsiteY27" fmla="*/ 813827 h 1234757"/>
                <a:gd name="connsiteX28" fmla="*/ 16947 w 4646270"/>
                <a:gd name="connsiteY28" fmla="*/ 772444 h 1234757"/>
                <a:gd name="connsiteX29" fmla="*/ 192724 w 4646270"/>
                <a:gd name="connsiteY29" fmla="*/ 484737 h 1234757"/>
                <a:gd name="connsiteX30" fmla="*/ 626255 w 4646270"/>
                <a:gd name="connsiteY30" fmla="*/ 132789 h 1234757"/>
                <a:gd name="connsiteX31" fmla="*/ 1052298 w 4646270"/>
                <a:gd name="connsiteY31" fmla="*/ 4306 h 1234757"/>
                <a:gd name="connsiteX32" fmla="*/ 1491347 w 4646270"/>
                <a:gd name="connsiteY32" fmla="*/ 67759 h 1234757"/>
                <a:gd name="connsiteX33" fmla="*/ 1577265 w 4646270"/>
                <a:gd name="connsiteY33" fmla="*/ 118600 h 1234757"/>
                <a:gd name="connsiteX34" fmla="*/ 1781813 w 4646270"/>
                <a:gd name="connsiteY34" fmla="*/ 430349 h 1234757"/>
                <a:gd name="connsiteX35" fmla="*/ 1799154 w 4646270"/>
                <a:gd name="connsiteY35" fmla="*/ 594696 h 1234757"/>
                <a:gd name="connsiteX36" fmla="*/ 1852360 w 4646270"/>
                <a:gd name="connsiteY36" fmla="*/ 841415 h 1234757"/>
                <a:gd name="connsiteX37" fmla="*/ 1951678 w 4646270"/>
                <a:gd name="connsiteY37" fmla="*/ 958468 h 1234757"/>
                <a:gd name="connsiteX38" fmla="*/ 2128638 w 4646270"/>
                <a:gd name="connsiteY38" fmla="*/ 1021133 h 1234757"/>
                <a:gd name="connsiteX39" fmla="*/ 2581480 w 4646270"/>
                <a:gd name="connsiteY39" fmla="*/ 942309 h 1234757"/>
                <a:gd name="connsiteX40" fmla="*/ 2792334 w 4646270"/>
                <a:gd name="connsiteY40" fmla="*/ 853633 h 1234757"/>
                <a:gd name="connsiteX41" fmla="*/ 3015800 w 4646270"/>
                <a:gd name="connsiteY41" fmla="*/ 752738 h 1234757"/>
                <a:gd name="connsiteX42" fmla="*/ 3136006 w 4646270"/>
                <a:gd name="connsiteY42" fmla="*/ 690073 h 1234757"/>
                <a:gd name="connsiteX43" fmla="*/ 3316118 w 4646270"/>
                <a:gd name="connsiteY43" fmla="*/ 604944 h 1234757"/>
                <a:gd name="connsiteX44" fmla="*/ 3749650 w 4646270"/>
                <a:gd name="connsiteY44" fmla="*/ 482767 h 1234757"/>
                <a:gd name="connsiteX45" fmla="*/ 4221016 w 4646270"/>
                <a:gd name="connsiteY45" fmla="*/ 479613 h 1234757"/>
                <a:gd name="connsiteX46" fmla="*/ 4499264 w 4646270"/>
                <a:gd name="connsiteY46" fmla="*/ 569079 h 1234757"/>
                <a:gd name="connsiteX47" fmla="*/ 4631688 w 4646270"/>
                <a:gd name="connsiteY47" fmla="*/ 667214 h 1234757"/>
                <a:gd name="connsiteX48" fmla="*/ 4646270 w 4646270"/>
                <a:gd name="connsiteY48" fmla="*/ 686920 h 12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646270" h="1234757">
                  <a:moveTo>
                    <a:pt x="4646270" y="686920"/>
                  </a:moveTo>
                  <a:cubicBezTo>
                    <a:pt x="4641147" y="731850"/>
                    <a:pt x="4636417" y="777173"/>
                    <a:pt x="4632082" y="822891"/>
                  </a:cubicBezTo>
                  <a:cubicBezTo>
                    <a:pt x="4627747" y="862303"/>
                    <a:pt x="4624200" y="902503"/>
                    <a:pt x="4619865" y="941915"/>
                  </a:cubicBezTo>
                  <a:cubicBezTo>
                    <a:pt x="4619077" y="947433"/>
                    <a:pt x="4621047" y="952951"/>
                    <a:pt x="4616711" y="958074"/>
                  </a:cubicBezTo>
                  <a:cubicBezTo>
                    <a:pt x="4606859" y="958074"/>
                    <a:pt x="4602917" y="949009"/>
                    <a:pt x="4597400" y="943098"/>
                  </a:cubicBezTo>
                  <a:cubicBezTo>
                    <a:pt x="4557200" y="896197"/>
                    <a:pt x="4509117" y="860333"/>
                    <a:pt x="4454335" y="831562"/>
                  </a:cubicBezTo>
                  <a:cubicBezTo>
                    <a:pt x="4423199" y="815009"/>
                    <a:pt x="4390882" y="800821"/>
                    <a:pt x="4358169" y="787421"/>
                  </a:cubicBezTo>
                  <a:cubicBezTo>
                    <a:pt x="4260822" y="747614"/>
                    <a:pt x="4101204" y="721209"/>
                    <a:pt x="4012133" y="720420"/>
                  </a:cubicBezTo>
                  <a:cubicBezTo>
                    <a:pt x="3939615" y="718056"/>
                    <a:pt x="3865126" y="716873"/>
                    <a:pt x="3796156" y="727120"/>
                  </a:cubicBezTo>
                  <a:cubicBezTo>
                    <a:pt x="3721667" y="738156"/>
                    <a:pt x="3648755" y="754315"/>
                    <a:pt x="3576237" y="773232"/>
                  </a:cubicBezTo>
                  <a:cubicBezTo>
                    <a:pt x="3468248" y="801215"/>
                    <a:pt x="3359077" y="829591"/>
                    <a:pt x="3256606" y="874915"/>
                  </a:cubicBezTo>
                  <a:cubicBezTo>
                    <a:pt x="3161230" y="916692"/>
                    <a:pt x="3068612" y="965563"/>
                    <a:pt x="2974023" y="1008916"/>
                  </a:cubicBezTo>
                  <a:cubicBezTo>
                    <a:pt x="2865246" y="1058181"/>
                    <a:pt x="2754893" y="1105081"/>
                    <a:pt x="2641781" y="1144098"/>
                  </a:cubicBezTo>
                  <a:cubicBezTo>
                    <a:pt x="2493198" y="1195334"/>
                    <a:pt x="2342250" y="1235534"/>
                    <a:pt x="2183814" y="1234746"/>
                  </a:cubicBezTo>
                  <a:cubicBezTo>
                    <a:pt x="2143614" y="1234746"/>
                    <a:pt x="2103414" y="1233564"/>
                    <a:pt x="2064002" y="1225681"/>
                  </a:cubicBezTo>
                  <a:cubicBezTo>
                    <a:pt x="2000943" y="1212281"/>
                    <a:pt x="1944190" y="1185087"/>
                    <a:pt x="1898078" y="1139763"/>
                  </a:cubicBezTo>
                  <a:cubicBezTo>
                    <a:pt x="1853542" y="1096016"/>
                    <a:pt x="1823983" y="1042416"/>
                    <a:pt x="1806642" y="982510"/>
                  </a:cubicBezTo>
                  <a:cubicBezTo>
                    <a:pt x="1790089" y="923392"/>
                    <a:pt x="1784571" y="862303"/>
                    <a:pt x="1782601" y="801215"/>
                  </a:cubicBezTo>
                  <a:cubicBezTo>
                    <a:pt x="1780236" y="705050"/>
                    <a:pt x="1764471" y="611249"/>
                    <a:pt x="1719936" y="524149"/>
                  </a:cubicBezTo>
                  <a:cubicBezTo>
                    <a:pt x="1671853" y="431137"/>
                    <a:pt x="1600124" y="360590"/>
                    <a:pt x="1507112" y="311325"/>
                  </a:cubicBezTo>
                  <a:cubicBezTo>
                    <a:pt x="1461394" y="286889"/>
                    <a:pt x="1411735" y="274672"/>
                    <a:pt x="1363652" y="255754"/>
                  </a:cubicBezTo>
                  <a:cubicBezTo>
                    <a:pt x="1330940" y="242748"/>
                    <a:pt x="1250540" y="226195"/>
                    <a:pt x="1217828" y="226195"/>
                  </a:cubicBezTo>
                  <a:cubicBezTo>
                    <a:pt x="1118904" y="224224"/>
                    <a:pt x="1020769" y="237230"/>
                    <a:pt x="924603" y="258907"/>
                  </a:cubicBezTo>
                  <a:cubicBezTo>
                    <a:pt x="861150" y="273095"/>
                    <a:pt x="798485" y="292013"/>
                    <a:pt x="738579" y="317237"/>
                  </a:cubicBezTo>
                  <a:cubicBezTo>
                    <a:pt x="625467" y="364137"/>
                    <a:pt x="521420" y="427196"/>
                    <a:pt x="426831" y="504049"/>
                  </a:cubicBezTo>
                  <a:cubicBezTo>
                    <a:pt x="320419" y="590361"/>
                    <a:pt x="232136" y="692438"/>
                    <a:pt x="158830" y="807521"/>
                  </a:cubicBezTo>
                  <a:cubicBezTo>
                    <a:pt x="118630" y="871762"/>
                    <a:pt x="61088" y="984874"/>
                    <a:pt x="42171" y="1031774"/>
                  </a:cubicBezTo>
                  <a:cubicBezTo>
                    <a:pt x="29953" y="967533"/>
                    <a:pt x="0" y="820526"/>
                    <a:pt x="0" y="813827"/>
                  </a:cubicBezTo>
                  <a:cubicBezTo>
                    <a:pt x="5518" y="793726"/>
                    <a:pt x="11429" y="784268"/>
                    <a:pt x="16947" y="772444"/>
                  </a:cubicBezTo>
                  <a:cubicBezTo>
                    <a:pt x="65030" y="669973"/>
                    <a:pt x="121389" y="573020"/>
                    <a:pt x="192724" y="484737"/>
                  </a:cubicBezTo>
                  <a:cubicBezTo>
                    <a:pt x="312142" y="336548"/>
                    <a:pt x="456390" y="219495"/>
                    <a:pt x="626255" y="132789"/>
                  </a:cubicBezTo>
                  <a:cubicBezTo>
                    <a:pt x="758285" y="65789"/>
                    <a:pt x="904503" y="16129"/>
                    <a:pt x="1052298" y="4306"/>
                  </a:cubicBezTo>
                  <a:cubicBezTo>
                    <a:pt x="1200093" y="-7518"/>
                    <a:pt x="1355770" y="2335"/>
                    <a:pt x="1491347" y="67759"/>
                  </a:cubicBezTo>
                  <a:cubicBezTo>
                    <a:pt x="1521300" y="82341"/>
                    <a:pt x="1550071" y="99289"/>
                    <a:pt x="1577265" y="118600"/>
                  </a:cubicBezTo>
                  <a:cubicBezTo>
                    <a:pt x="1686042" y="195848"/>
                    <a:pt x="1751860" y="301866"/>
                    <a:pt x="1781813" y="430349"/>
                  </a:cubicBezTo>
                  <a:cubicBezTo>
                    <a:pt x="1794819" y="483949"/>
                    <a:pt x="1796789" y="539520"/>
                    <a:pt x="1799154" y="594696"/>
                  </a:cubicBezTo>
                  <a:cubicBezTo>
                    <a:pt x="1802701" y="679826"/>
                    <a:pt x="1812948" y="763773"/>
                    <a:pt x="1852360" y="841415"/>
                  </a:cubicBezTo>
                  <a:cubicBezTo>
                    <a:pt x="1875613" y="886739"/>
                    <a:pt x="1911872" y="926939"/>
                    <a:pt x="1951678" y="958468"/>
                  </a:cubicBezTo>
                  <a:cubicBezTo>
                    <a:pt x="2002913" y="998668"/>
                    <a:pt x="2064790" y="1015221"/>
                    <a:pt x="2128638" y="1021133"/>
                  </a:cubicBezTo>
                  <a:cubicBezTo>
                    <a:pt x="2279979" y="1034927"/>
                    <a:pt x="2439992" y="993545"/>
                    <a:pt x="2581480" y="942309"/>
                  </a:cubicBezTo>
                  <a:cubicBezTo>
                    <a:pt x="2652816" y="916298"/>
                    <a:pt x="2722969" y="884768"/>
                    <a:pt x="2792334" y="853633"/>
                  </a:cubicBezTo>
                  <a:cubicBezTo>
                    <a:pt x="2866823" y="820132"/>
                    <a:pt x="2941311" y="786632"/>
                    <a:pt x="3015800" y="752738"/>
                  </a:cubicBezTo>
                  <a:cubicBezTo>
                    <a:pt x="3056394" y="734609"/>
                    <a:pt x="3096594" y="710961"/>
                    <a:pt x="3136006" y="690073"/>
                  </a:cubicBezTo>
                  <a:cubicBezTo>
                    <a:pt x="3195518" y="659332"/>
                    <a:pt x="3254636" y="630955"/>
                    <a:pt x="3316118" y="604944"/>
                  </a:cubicBezTo>
                  <a:cubicBezTo>
                    <a:pt x="3455242" y="546220"/>
                    <a:pt x="3599096" y="500502"/>
                    <a:pt x="3749650" y="482767"/>
                  </a:cubicBezTo>
                  <a:cubicBezTo>
                    <a:pt x="4042874" y="447690"/>
                    <a:pt x="4199734" y="476067"/>
                    <a:pt x="4221016" y="479613"/>
                  </a:cubicBezTo>
                  <a:cubicBezTo>
                    <a:pt x="4317969" y="494984"/>
                    <a:pt x="4412164" y="522179"/>
                    <a:pt x="4499264" y="569079"/>
                  </a:cubicBezTo>
                  <a:cubicBezTo>
                    <a:pt x="4548135" y="595091"/>
                    <a:pt x="4591882" y="628196"/>
                    <a:pt x="4631688" y="667214"/>
                  </a:cubicBezTo>
                  <a:cubicBezTo>
                    <a:pt x="4640359" y="672732"/>
                    <a:pt x="4646270" y="678250"/>
                    <a:pt x="4646270" y="686920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D8D6238-3B92-4992-AE2E-0EF9DDAEC259}"/>
                </a:ext>
              </a:extLst>
            </p:cNvPr>
            <p:cNvSpPr/>
            <p:nvPr/>
          </p:nvSpPr>
          <p:spPr>
            <a:xfrm>
              <a:off x="1620532" y="5199152"/>
              <a:ext cx="4519475" cy="1222038"/>
            </a:xfrm>
            <a:custGeom>
              <a:avLst/>
              <a:gdLst>
                <a:gd name="connsiteX0" fmla="*/ 1183146 w 4519475"/>
                <a:gd name="connsiteY0" fmla="*/ 3547 h 1222038"/>
                <a:gd name="connsiteX1" fmla="*/ 1691953 w 4519475"/>
                <a:gd name="connsiteY1" fmla="*/ 448508 h 1222038"/>
                <a:gd name="connsiteX2" fmla="*/ 1702989 w 4519475"/>
                <a:gd name="connsiteY2" fmla="*/ 600244 h 1222038"/>
                <a:gd name="connsiteX3" fmla="*/ 1840536 w 4519475"/>
                <a:gd name="connsiteY3" fmla="*/ 927756 h 1222038"/>
                <a:gd name="connsiteX4" fmla="*/ 2011584 w 4519475"/>
                <a:gd name="connsiteY4" fmla="*/ 999092 h 1222038"/>
                <a:gd name="connsiteX5" fmla="*/ 2350921 w 4519475"/>
                <a:gd name="connsiteY5" fmla="*/ 980569 h 1222038"/>
                <a:gd name="connsiteX6" fmla="*/ 2788787 w 4519475"/>
                <a:gd name="connsiteY6" fmla="*/ 839080 h 1222038"/>
                <a:gd name="connsiteX7" fmla="*/ 3010676 w 4519475"/>
                <a:gd name="connsiteY7" fmla="*/ 742521 h 1222038"/>
                <a:gd name="connsiteX8" fmla="*/ 3226653 w 4519475"/>
                <a:gd name="connsiteY8" fmla="*/ 646750 h 1222038"/>
                <a:gd name="connsiteX9" fmla="*/ 3534460 w 4519475"/>
                <a:gd name="connsiteY9" fmla="*/ 563196 h 1222038"/>
                <a:gd name="connsiteX10" fmla="*/ 4008192 w 4519475"/>
                <a:gd name="connsiteY10" fmla="*/ 547038 h 1222038"/>
                <a:gd name="connsiteX11" fmla="*/ 4012921 w 4519475"/>
                <a:gd name="connsiteY11" fmla="*/ 547826 h 1222038"/>
                <a:gd name="connsiteX12" fmla="*/ 4418470 w 4519475"/>
                <a:gd name="connsiteY12" fmla="*/ 690497 h 1222038"/>
                <a:gd name="connsiteX13" fmla="*/ 4515423 w 4519475"/>
                <a:gd name="connsiteY13" fmla="*/ 789815 h 1222038"/>
                <a:gd name="connsiteX14" fmla="*/ 4513452 w 4519475"/>
                <a:gd name="connsiteY14" fmla="*/ 846962 h 1222038"/>
                <a:gd name="connsiteX15" fmla="*/ 4504388 w 4519475"/>
                <a:gd name="connsiteY15" fmla="*/ 1072004 h 1222038"/>
                <a:gd name="connsiteX16" fmla="*/ 4490593 w 4519475"/>
                <a:gd name="connsiteY16" fmla="*/ 1061363 h 1222038"/>
                <a:gd name="connsiteX17" fmla="*/ 4264763 w 4519475"/>
                <a:gd name="connsiteY17" fmla="*/ 883221 h 1222038"/>
                <a:gd name="connsiteX18" fmla="*/ 3969962 w 4519475"/>
                <a:gd name="connsiteY18" fmla="*/ 807944 h 1222038"/>
                <a:gd name="connsiteX19" fmla="*/ 3711026 w 4519475"/>
                <a:gd name="connsiteY19" fmla="*/ 799274 h 1222038"/>
                <a:gd name="connsiteX20" fmla="*/ 3318089 w 4519475"/>
                <a:gd name="connsiteY20" fmla="*/ 865880 h 1222038"/>
                <a:gd name="connsiteX21" fmla="*/ 3044965 w 4519475"/>
                <a:gd name="connsiteY21" fmla="*/ 971898 h 1222038"/>
                <a:gd name="connsiteX22" fmla="*/ 2824652 w 4519475"/>
                <a:gd name="connsiteY22" fmla="*/ 1064516 h 1222038"/>
                <a:gd name="connsiteX23" fmla="*/ 2595669 w 4519475"/>
                <a:gd name="connsiteY23" fmla="*/ 1138216 h 1222038"/>
                <a:gd name="connsiteX24" fmla="*/ 2450633 w 4519475"/>
                <a:gd name="connsiteY24" fmla="*/ 1178810 h 1222038"/>
                <a:gd name="connsiteX25" fmla="*/ 2267762 w 4519475"/>
                <a:gd name="connsiteY25" fmla="*/ 1213887 h 1222038"/>
                <a:gd name="connsiteX26" fmla="*/ 1839748 w 4519475"/>
                <a:gd name="connsiteY26" fmla="*/ 1142157 h 1222038"/>
                <a:gd name="connsiteX27" fmla="*/ 1766442 w 4519475"/>
                <a:gd name="connsiteY27" fmla="*/ 1058604 h 1222038"/>
                <a:gd name="connsiteX28" fmla="*/ 1721907 w 4519475"/>
                <a:gd name="connsiteY28" fmla="*/ 954163 h 1222038"/>
                <a:gd name="connsiteX29" fmla="*/ 1702201 w 4519475"/>
                <a:gd name="connsiteY29" fmla="*/ 795727 h 1222038"/>
                <a:gd name="connsiteX30" fmla="*/ 1638353 w 4519475"/>
                <a:gd name="connsiteY30" fmla="*/ 509202 h 1222038"/>
                <a:gd name="connsiteX31" fmla="*/ 1435776 w 4519475"/>
                <a:gd name="connsiteY31" fmla="*/ 302289 h 1222038"/>
                <a:gd name="connsiteX32" fmla="*/ 1293105 w 4519475"/>
                <a:gd name="connsiteY32" fmla="*/ 243960 h 1222038"/>
                <a:gd name="connsiteX33" fmla="*/ 836715 w 4519475"/>
                <a:gd name="connsiteY33" fmla="*/ 251842 h 1222038"/>
                <a:gd name="connsiteX34" fmla="*/ 638867 w 4519475"/>
                <a:gd name="connsiteY34" fmla="*/ 325937 h 1222038"/>
                <a:gd name="connsiteX35" fmla="*/ 315295 w 4519475"/>
                <a:gd name="connsiteY35" fmla="*/ 560832 h 1222038"/>
                <a:gd name="connsiteX36" fmla="*/ 133212 w 4519475"/>
                <a:gd name="connsiteY36" fmla="*/ 809521 h 1222038"/>
                <a:gd name="connsiteX37" fmla="*/ 58330 w 4519475"/>
                <a:gd name="connsiteY37" fmla="*/ 975445 h 1222038"/>
                <a:gd name="connsiteX38" fmla="*/ 47688 w 4519475"/>
                <a:gd name="connsiteY38" fmla="*/ 992392 h 1222038"/>
                <a:gd name="connsiteX39" fmla="*/ 39806 w 4519475"/>
                <a:gd name="connsiteY39" fmla="*/ 967562 h 1222038"/>
                <a:gd name="connsiteX40" fmla="*/ 1971 w 4519475"/>
                <a:gd name="connsiteY40" fmla="*/ 807944 h 1222038"/>
                <a:gd name="connsiteX41" fmla="*/ 0 w 4519475"/>
                <a:gd name="connsiteY41" fmla="*/ 787844 h 1222038"/>
                <a:gd name="connsiteX42" fmla="*/ 191936 w 4519475"/>
                <a:gd name="connsiteY42" fmla="*/ 445355 h 1222038"/>
                <a:gd name="connsiteX43" fmla="*/ 852480 w 4519475"/>
                <a:gd name="connsiteY43" fmla="*/ 22465 h 1222038"/>
                <a:gd name="connsiteX44" fmla="*/ 1006186 w 4519475"/>
                <a:gd name="connsiteY44" fmla="*/ 0 h 1222038"/>
                <a:gd name="connsiteX45" fmla="*/ 1183146 w 4519475"/>
                <a:gd name="connsiteY45" fmla="*/ 3547 h 1222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19475" h="1222038">
                  <a:moveTo>
                    <a:pt x="1183146" y="3547"/>
                  </a:moveTo>
                  <a:cubicBezTo>
                    <a:pt x="1419617" y="27194"/>
                    <a:pt x="1643871" y="169865"/>
                    <a:pt x="1691953" y="448508"/>
                  </a:cubicBezTo>
                  <a:cubicBezTo>
                    <a:pt x="1700624" y="498955"/>
                    <a:pt x="1701018" y="549402"/>
                    <a:pt x="1702989" y="600244"/>
                  </a:cubicBezTo>
                  <a:cubicBezTo>
                    <a:pt x="1707324" y="720056"/>
                    <a:pt x="1742795" y="850509"/>
                    <a:pt x="1840536" y="927756"/>
                  </a:cubicBezTo>
                  <a:cubicBezTo>
                    <a:pt x="1889801" y="966774"/>
                    <a:pt x="1950101" y="988845"/>
                    <a:pt x="2011584" y="999092"/>
                  </a:cubicBezTo>
                  <a:cubicBezTo>
                    <a:pt x="2126273" y="1018404"/>
                    <a:pt x="2238597" y="1004610"/>
                    <a:pt x="2350921" y="980569"/>
                  </a:cubicBezTo>
                  <a:cubicBezTo>
                    <a:pt x="2501080" y="947856"/>
                    <a:pt x="2646904" y="897804"/>
                    <a:pt x="2788787" y="839080"/>
                  </a:cubicBezTo>
                  <a:cubicBezTo>
                    <a:pt x="2863276" y="808338"/>
                    <a:pt x="2936976" y="775627"/>
                    <a:pt x="3010676" y="742521"/>
                  </a:cubicBezTo>
                  <a:cubicBezTo>
                    <a:pt x="3082406" y="710203"/>
                    <a:pt x="3153347" y="674338"/>
                    <a:pt x="3226653" y="646750"/>
                  </a:cubicBezTo>
                  <a:cubicBezTo>
                    <a:pt x="3326365" y="608914"/>
                    <a:pt x="3430019" y="582508"/>
                    <a:pt x="3534460" y="563196"/>
                  </a:cubicBezTo>
                  <a:cubicBezTo>
                    <a:pt x="3690532" y="534820"/>
                    <a:pt x="3850544" y="527332"/>
                    <a:pt x="4008192" y="547038"/>
                  </a:cubicBezTo>
                  <a:cubicBezTo>
                    <a:pt x="4009768" y="547432"/>
                    <a:pt x="4011344" y="547432"/>
                    <a:pt x="4012921" y="547826"/>
                  </a:cubicBezTo>
                  <a:cubicBezTo>
                    <a:pt x="4156775" y="566349"/>
                    <a:pt x="4297475" y="608914"/>
                    <a:pt x="4418470" y="690497"/>
                  </a:cubicBezTo>
                  <a:cubicBezTo>
                    <a:pt x="4456305" y="716114"/>
                    <a:pt x="4490988" y="751585"/>
                    <a:pt x="4515423" y="789815"/>
                  </a:cubicBezTo>
                  <a:cubicBezTo>
                    <a:pt x="4524882" y="804791"/>
                    <a:pt x="4515029" y="830803"/>
                    <a:pt x="4513452" y="846962"/>
                  </a:cubicBezTo>
                  <a:cubicBezTo>
                    <a:pt x="4511088" y="870215"/>
                    <a:pt x="4505964" y="1016827"/>
                    <a:pt x="4504388" y="1072004"/>
                  </a:cubicBezTo>
                  <a:cubicBezTo>
                    <a:pt x="4496505" y="1073187"/>
                    <a:pt x="4493747" y="1066486"/>
                    <a:pt x="4490593" y="1061363"/>
                  </a:cubicBezTo>
                  <a:cubicBezTo>
                    <a:pt x="4435417" y="975839"/>
                    <a:pt x="4355805" y="922239"/>
                    <a:pt x="4264763" y="883221"/>
                  </a:cubicBezTo>
                  <a:cubicBezTo>
                    <a:pt x="4170569" y="842233"/>
                    <a:pt x="4071645" y="821344"/>
                    <a:pt x="3969962" y="807944"/>
                  </a:cubicBezTo>
                  <a:cubicBezTo>
                    <a:pt x="3884044" y="796121"/>
                    <a:pt x="3797338" y="794938"/>
                    <a:pt x="3711026" y="799274"/>
                  </a:cubicBezTo>
                  <a:cubicBezTo>
                    <a:pt x="3577419" y="805580"/>
                    <a:pt x="3446572" y="828438"/>
                    <a:pt x="3318089" y="865880"/>
                  </a:cubicBezTo>
                  <a:cubicBezTo>
                    <a:pt x="3223895" y="893468"/>
                    <a:pt x="3134429" y="932092"/>
                    <a:pt x="3044965" y="971898"/>
                  </a:cubicBezTo>
                  <a:cubicBezTo>
                    <a:pt x="2972053" y="1004610"/>
                    <a:pt x="2898746" y="1035351"/>
                    <a:pt x="2824652" y="1064516"/>
                  </a:cubicBezTo>
                  <a:cubicBezTo>
                    <a:pt x="2750558" y="1093681"/>
                    <a:pt x="2671734" y="1114175"/>
                    <a:pt x="2595669" y="1138216"/>
                  </a:cubicBezTo>
                  <a:cubicBezTo>
                    <a:pt x="2547586" y="1153193"/>
                    <a:pt x="2499898" y="1168169"/>
                    <a:pt x="2450633" y="1178810"/>
                  </a:cubicBezTo>
                  <a:cubicBezTo>
                    <a:pt x="2389939" y="1191816"/>
                    <a:pt x="2328850" y="1206399"/>
                    <a:pt x="2267762" y="1213887"/>
                  </a:cubicBezTo>
                  <a:cubicBezTo>
                    <a:pt x="2121149" y="1231622"/>
                    <a:pt x="1966654" y="1225710"/>
                    <a:pt x="1839748" y="1142157"/>
                  </a:cubicBezTo>
                  <a:cubicBezTo>
                    <a:pt x="1810583" y="1122845"/>
                    <a:pt x="1784966" y="1088163"/>
                    <a:pt x="1766442" y="1058604"/>
                  </a:cubicBezTo>
                  <a:cubicBezTo>
                    <a:pt x="1745948" y="1026286"/>
                    <a:pt x="1731365" y="991210"/>
                    <a:pt x="1721907" y="954163"/>
                  </a:cubicBezTo>
                  <a:cubicBezTo>
                    <a:pt x="1708901" y="902533"/>
                    <a:pt x="1703383" y="849327"/>
                    <a:pt x="1702201" y="795727"/>
                  </a:cubicBezTo>
                  <a:cubicBezTo>
                    <a:pt x="1701018" y="696015"/>
                    <a:pt x="1685648" y="598667"/>
                    <a:pt x="1638353" y="509202"/>
                  </a:cubicBezTo>
                  <a:cubicBezTo>
                    <a:pt x="1591847" y="419343"/>
                    <a:pt x="1523665" y="351554"/>
                    <a:pt x="1435776" y="302289"/>
                  </a:cubicBezTo>
                  <a:cubicBezTo>
                    <a:pt x="1390847" y="277066"/>
                    <a:pt x="1343158" y="257360"/>
                    <a:pt x="1293105" y="243960"/>
                  </a:cubicBezTo>
                  <a:cubicBezTo>
                    <a:pt x="1142945" y="202971"/>
                    <a:pt x="986874" y="212430"/>
                    <a:pt x="836715" y="251842"/>
                  </a:cubicBezTo>
                  <a:cubicBezTo>
                    <a:pt x="768532" y="269972"/>
                    <a:pt x="702320" y="295195"/>
                    <a:pt x="638867" y="325937"/>
                  </a:cubicBezTo>
                  <a:cubicBezTo>
                    <a:pt x="517084" y="385054"/>
                    <a:pt x="409096" y="463090"/>
                    <a:pt x="315295" y="560832"/>
                  </a:cubicBezTo>
                  <a:cubicBezTo>
                    <a:pt x="243566" y="635714"/>
                    <a:pt x="183265" y="718479"/>
                    <a:pt x="133212" y="809521"/>
                  </a:cubicBezTo>
                  <a:cubicBezTo>
                    <a:pt x="104047" y="863121"/>
                    <a:pt x="80006" y="918692"/>
                    <a:pt x="58330" y="975445"/>
                  </a:cubicBezTo>
                  <a:cubicBezTo>
                    <a:pt x="55965" y="981751"/>
                    <a:pt x="53994" y="988451"/>
                    <a:pt x="47688" y="992392"/>
                  </a:cubicBezTo>
                  <a:cubicBezTo>
                    <a:pt x="40988" y="985692"/>
                    <a:pt x="41383" y="976233"/>
                    <a:pt x="39806" y="967562"/>
                  </a:cubicBezTo>
                  <a:cubicBezTo>
                    <a:pt x="26800" y="914751"/>
                    <a:pt x="14582" y="861150"/>
                    <a:pt x="1971" y="807944"/>
                  </a:cubicBezTo>
                  <a:cubicBezTo>
                    <a:pt x="788" y="801638"/>
                    <a:pt x="788" y="794150"/>
                    <a:pt x="0" y="787844"/>
                  </a:cubicBezTo>
                  <a:cubicBezTo>
                    <a:pt x="48477" y="664485"/>
                    <a:pt x="108777" y="548614"/>
                    <a:pt x="191936" y="445355"/>
                  </a:cubicBezTo>
                  <a:cubicBezTo>
                    <a:pt x="364560" y="229772"/>
                    <a:pt x="584873" y="87889"/>
                    <a:pt x="852480" y="22465"/>
                  </a:cubicBezTo>
                  <a:cubicBezTo>
                    <a:pt x="902533" y="9853"/>
                    <a:pt x="954162" y="1183"/>
                    <a:pt x="1006186" y="0"/>
                  </a:cubicBezTo>
                  <a:cubicBezTo>
                    <a:pt x="1068063" y="788"/>
                    <a:pt x="1125604" y="-1576"/>
                    <a:pt x="1183146" y="3547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F4F5DCD-3EB2-4E42-8F2E-41D8BC7E0520}"/>
                </a:ext>
              </a:extLst>
            </p:cNvPr>
            <p:cNvSpPr/>
            <p:nvPr/>
          </p:nvSpPr>
          <p:spPr>
            <a:xfrm>
              <a:off x="1713150" y="5642617"/>
              <a:ext cx="1618833" cy="947775"/>
            </a:xfrm>
            <a:custGeom>
              <a:avLst/>
              <a:gdLst>
                <a:gd name="connsiteX0" fmla="*/ 0 w 1618833"/>
                <a:gd name="connsiteY0" fmla="*/ 759387 h 947775"/>
                <a:gd name="connsiteX1" fmla="*/ 169077 w 1618833"/>
                <a:gd name="connsiteY1" fmla="*/ 434238 h 947775"/>
                <a:gd name="connsiteX2" fmla="*/ 824497 w 1618833"/>
                <a:gd name="connsiteY2" fmla="*/ 18837 h 947775"/>
                <a:gd name="connsiteX3" fmla="*/ 1254875 w 1618833"/>
                <a:gd name="connsiteY3" fmla="*/ 42484 h 947775"/>
                <a:gd name="connsiteX4" fmla="*/ 1610371 w 1618833"/>
                <a:gd name="connsiteY4" fmla="*/ 454733 h 947775"/>
                <a:gd name="connsiteX5" fmla="*/ 1618647 w 1618833"/>
                <a:gd name="connsiteY5" fmla="*/ 559568 h 947775"/>
                <a:gd name="connsiteX6" fmla="*/ 1612736 w 1618833"/>
                <a:gd name="connsiteY6" fmla="*/ 641545 h 947775"/>
                <a:gd name="connsiteX7" fmla="*/ 1604853 w 1618833"/>
                <a:gd name="connsiteY7" fmla="*/ 617898 h 947775"/>
                <a:gd name="connsiteX8" fmla="*/ 1487800 w 1618833"/>
                <a:gd name="connsiteY8" fmla="*/ 397979 h 947775"/>
                <a:gd name="connsiteX9" fmla="*/ 1353405 w 1618833"/>
                <a:gd name="connsiteY9" fmla="*/ 296297 h 947775"/>
                <a:gd name="connsiteX10" fmla="*/ 1092104 w 1618833"/>
                <a:gd name="connsiteY10" fmla="*/ 219838 h 947775"/>
                <a:gd name="connsiteX11" fmla="*/ 645567 w 1618833"/>
                <a:gd name="connsiteY11" fmla="*/ 291962 h 947775"/>
                <a:gd name="connsiteX12" fmla="*/ 571079 w 1618833"/>
                <a:gd name="connsiteY12" fmla="*/ 326644 h 947775"/>
                <a:gd name="connsiteX13" fmla="*/ 385054 w 1618833"/>
                <a:gd name="connsiteY13" fmla="*/ 451580 h 947775"/>
                <a:gd name="connsiteX14" fmla="*/ 344066 w 1618833"/>
                <a:gd name="connsiteY14" fmla="*/ 486262 h 947775"/>
                <a:gd name="connsiteX15" fmla="*/ 134789 w 1618833"/>
                <a:gd name="connsiteY15" fmla="*/ 762934 h 947775"/>
                <a:gd name="connsiteX16" fmla="*/ 118236 w 1618833"/>
                <a:gd name="connsiteY16" fmla="*/ 794463 h 947775"/>
                <a:gd name="connsiteX17" fmla="*/ 63059 w 1618833"/>
                <a:gd name="connsiteY17" fmla="*/ 932799 h 947775"/>
                <a:gd name="connsiteX18" fmla="*/ 56753 w 1618833"/>
                <a:gd name="connsiteY18" fmla="*/ 946593 h 947775"/>
                <a:gd name="connsiteX19" fmla="*/ 54783 w 1618833"/>
                <a:gd name="connsiteY19" fmla="*/ 947776 h 947775"/>
                <a:gd name="connsiteX20" fmla="*/ 5124 w 1618833"/>
                <a:gd name="connsiteY20" fmla="*/ 782640 h 947775"/>
                <a:gd name="connsiteX21" fmla="*/ 0 w 1618833"/>
                <a:gd name="connsiteY21" fmla="*/ 759387 h 94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18833" h="947775">
                  <a:moveTo>
                    <a:pt x="0" y="759387"/>
                  </a:moveTo>
                  <a:cubicBezTo>
                    <a:pt x="40200" y="642728"/>
                    <a:pt x="94194" y="532768"/>
                    <a:pt x="169077" y="434238"/>
                  </a:cubicBezTo>
                  <a:cubicBezTo>
                    <a:pt x="336184" y="214320"/>
                    <a:pt x="553737" y="73619"/>
                    <a:pt x="824497" y="18837"/>
                  </a:cubicBezTo>
                  <a:cubicBezTo>
                    <a:pt x="969533" y="-10328"/>
                    <a:pt x="1114569" y="-7963"/>
                    <a:pt x="1254875" y="42484"/>
                  </a:cubicBezTo>
                  <a:cubicBezTo>
                    <a:pt x="1451147" y="111849"/>
                    <a:pt x="1571353" y="249003"/>
                    <a:pt x="1610371" y="454733"/>
                  </a:cubicBezTo>
                  <a:cubicBezTo>
                    <a:pt x="1617859" y="496904"/>
                    <a:pt x="1617859" y="567451"/>
                    <a:pt x="1618647" y="559568"/>
                  </a:cubicBezTo>
                  <a:cubicBezTo>
                    <a:pt x="1619830" y="575333"/>
                    <a:pt x="1615100" y="634845"/>
                    <a:pt x="1612736" y="641545"/>
                  </a:cubicBezTo>
                  <a:cubicBezTo>
                    <a:pt x="1612341" y="636422"/>
                    <a:pt x="1606824" y="623416"/>
                    <a:pt x="1604853" y="617898"/>
                  </a:cubicBezTo>
                  <a:cubicBezTo>
                    <a:pt x="1583965" y="558780"/>
                    <a:pt x="1534700" y="445668"/>
                    <a:pt x="1487800" y="397979"/>
                  </a:cubicBezTo>
                  <a:cubicBezTo>
                    <a:pt x="1448782" y="356203"/>
                    <a:pt x="1403458" y="323491"/>
                    <a:pt x="1353405" y="296297"/>
                  </a:cubicBezTo>
                  <a:cubicBezTo>
                    <a:pt x="1271822" y="252155"/>
                    <a:pt x="1184328" y="228114"/>
                    <a:pt x="1092104" y="219838"/>
                  </a:cubicBezTo>
                  <a:cubicBezTo>
                    <a:pt x="939580" y="207226"/>
                    <a:pt x="786662" y="232055"/>
                    <a:pt x="645567" y="291962"/>
                  </a:cubicBezTo>
                  <a:cubicBezTo>
                    <a:pt x="620344" y="302603"/>
                    <a:pt x="595120" y="314032"/>
                    <a:pt x="571079" y="326644"/>
                  </a:cubicBezTo>
                  <a:cubicBezTo>
                    <a:pt x="504867" y="361326"/>
                    <a:pt x="441413" y="401921"/>
                    <a:pt x="385054" y="451580"/>
                  </a:cubicBezTo>
                  <a:cubicBezTo>
                    <a:pt x="370078" y="462221"/>
                    <a:pt x="358254" y="475621"/>
                    <a:pt x="344066" y="486262"/>
                  </a:cubicBezTo>
                  <a:cubicBezTo>
                    <a:pt x="259330" y="567057"/>
                    <a:pt x="188389" y="658886"/>
                    <a:pt x="134789" y="762934"/>
                  </a:cubicBezTo>
                  <a:cubicBezTo>
                    <a:pt x="128089" y="772787"/>
                    <a:pt x="122571" y="783428"/>
                    <a:pt x="118236" y="794463"/>
                  </a:cubicBezTo>
                  <a:cubicBezTo>
                    <a:pt x="97742" y="839787"/>
                    <a:pt x="78036" y="885111"/>
                    <a:pt x="63059" y="932799"/>
                  </a:cubicBezTo>
                  <a:cubicBezTo>
                    <a:pt x="61877" y="937923"/>
                    <a:pt x="59906" y="942652"/>
                    <a:pt x="56753" y="946593"/>
                  </a:cubicBezTo>
                  <a:cubicBezTo>
                    <a:pt x="55965" y="947382"/>
                    <a:pt x="55571" y="947776"/>
                    <a:pt x="54783" y="947776"/>
                  </a:cubicBezTo>
                  <a:cubicBezTo>
                    <a:pt x="42565" y="938317"/>
                    <a:pt x="13794" y="815746"/>
                    <a:pt x="5124" y="782640"/>
                  </a:cubicBezTo>
                  <a:cubicBezTo>
                    <a:pt x="2759" y="775940"/>
                    <a:pt x="1576" y="767269"/>
                    <a:pt x="0" y="759387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9154A0-7BEC-4DED-AE8D-0F676FC4A1E9}"/>
                </a:ext>
              </a:extLst>
            </p:cNvPr>
            <p:cNvSpPr/>
            <p:nvPr/>
          </p:nvSpPr>
          <p:spPr>
            <a:xfrm>
              <a:off x="3291597" y="4624921"/>
              <a:ext cx="2981169" cy="947880"/>
            </a:xfrm>
            <a:custGeom>
              <a:avLst/>
              <a:gdLst>
                <a:gd name="connsiteX0" fmla="*/ 2091590 w 2981169"/>
                <a:gd name="connsiteY0" fmla="*/ 370472 h 947880"/>
                <a:gd name="connsiteX1" fmla="*/ 1704171 w 2981169"/>
                <a:gd name="connsiteY1" fmla="*/ 467425 h 947880"/>
                <a:gd name="connsiteX2" fmla="*/ 1375476 w 2981169"/>
                <a:gd name="connsiteY2" fmla="*/ 619949 h 947880"/>
                <a:gd name="connsiteX3" fmla="*/ 896227 w 2981169"/>
                <a:gd name="connsiteY3" fmla="*/ 844203 h 947880"/>
                <a:gd name="connsiteX4" fmla="*/ 580537 w 2981169"/>
                <a:gd name="connsiteY4" fmla="*/ 935245 h 947880"/>
                <a:gd name="connsiteX5" fmla="*/ 319237 w 2981169"/>
                <a:gd name="connsiteY5" fmla="*/ 932092 h 947880"/>
                <a:gd name="connsiteX6" fmla="*/ 85524 w 2981169"/>
                <a:gd name="connsiteY6" fmla="*/ 681826 h 947880"/>
                <a:gd name="connsiteX7" fmla="*/ 65030 w 2981169"/>
                <a:gd name="connsiteY7" fmla="*/ 509202 h 947880"/>
                <a:gd name="connsiteX8" fmla="*/ 0 w 2981169"/>
                <a:gd name="connsiteY8" fmla="*/ 221889 h 947880"/>
                <a:gd name="connsiteX9" fmla="*/ 14188 w 2981169"/>
                <a:gd name="connsiteY9" fmla="*/ 14977 h 947880"/>
                <a:gd name="connsiteX10" fmla="*/ 16159 w 2981169"/>
                <a:gd name="connsiteY10" fmla="*/ 0 h 947880"/>
                <a:gd name="connsiteX11" fmla="*/ 29559 w 2981169"/>
                <a:gd name="connsiteY11" fmla="*/ 18524 h 947880"/>
                <a:gd name="connsiteX12" fmla="*/ 82765 w 2981169"/>
                <a:gd name="connsiteY12" fmla="*/ 234107 h 947880"/>
                <a:gd name="connsiteX13" fmla="*/ 111930 w 2981169"/>
                <a:gd name="connsiteY13" fmla="*/ 483978 h 947880"/>
                <a:gd name="connsiteX14" fmla="*/ 247113 w 2981169"/>
                <a:gd name="connsiteY14" fmla="*/ 679461 h 947880"/>
                <a:gd name="connsiteX15" fmla="*/ 403578 w 2981169"/>
                <a:gd name="connsiteY15" fmla="*/ 730303 h 947880"/>
                <a:gd name="connsiteX16" fmla="*/ 722815 w 2981169"/>
                <a:gd name="connsiteY16" fmla="*/ 688920 h 947880"/>
                <a:gd name="connsiteX17" fmla="*/ 1243446 w 2981169"/>
                <a:gd name="connsiteY17" fmla="*/ 469396 h 947880"/>
                <a:gd name="connsiteX18" fmla="*/ 1582783 w 2981169"/>
                <a:gd name="connsiteY18" fmla="*/ 290072 h 947880"/>
                <a:gd name="connsiteX19" fmla="*/ 2041931 w 2981169"/>
                <a:gd name="connsiteY19" fmla="*/ 136759 h 947880"/>
                <a:gd name="connsiteX20" fmla="*/ 2231109 w 2981169"/>
                <a:gd name="connsiteY20" fmla="*/ 108777 h 947880"/>
                <a:gd name="connsiteX21" fmla="*/ 2501080 w 2981169"/>
                <a:gd name="connsiteY21" fmla="*/ 107989 h 947880"/>
                <a:gd name="connsiteX22" fmla="*/ 2748193 w 2981169"/>
                <a:gd name="connsiteY22" fmla="*/ 158830 h 947880"/>
                <a:gd name="connsiteX23" fmla="*/ 2961411 w 2981169"/>
                <a:gd name="connsiteY23" fmla="*/ 274307 h 947880"/>
                <a:gd name="connsiteX24" fmla="*/ 2981117 w 2981169"/>
                <a:gd name="connsiteY24" fmla="*/ 296378 h 947880"/>
                <a:gd name="connsiteX25" fmla="*/ 2970082 w 2981169"/>
                <a:gd name="connsiteY25" fmla="*/ 369290 h 947880"/>
                <a:gd name="connsiteX26" fmla="*/ 2939341 w 2981169"/>
                <a:gd name="connsiteY26" fmla="*/ 550584 h 947880"/>
                <a:gd name="connsiteX27" fmla="*/ 2936188 w 2981169"/>
                <a:gd name="connsiteY27" fmla="*/ 560437 h 947880"/>
                <a:gd name="connsiteX28" fmla="*/ 2549557 w 2981169"/>
                <a:gd name="connsiteY28" fmla="*/ 374807 h 947880"/>
                <a:gd name="connsiteX29" fmla="*/ 2387180 w 2981169"/>
                <a:gd name="connsiteY29" fmla="*/ 356284 h 947880"/>
                <a:gd name="connsiteX30" fmla="*/ 2091590 w 2981169"/>
                <a:gd name="connsiteY30" fmla="*/ 370472 h 947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81169" h="947880">
                  <a:moveTo>
                    <a:pt x="2091590" y="370472"/>
                  </a:moveTo>
                  <a:cubicBezTo>
                    <a:pt x="1959166" y="390572"/>
                    <a:pt x="1830289" y="421708"/>
                    <a:pt x="1704171" y="467425"/>
                  </a:cubicBezTo>
                  <a:cubicBezTo>
                    <a:pt x="1589877" y="508414"/>
                    <a:pt x="1482282" y="563196"/>
                    <a:pt x="1375476" y="619949"/>
                  </a:cubicBezTo>
                  <a:cubicBezTo>
                    <a:pt x="1219799" y="702714"/>
                    <a:pt x="1061757" y="781932"/>
                    <a:pt x="896227" y="844203"/>
                  </a:cubicBezTo>
                  <a:cubicBezTo>
                    <a:pt x="793756" y="883221"/>
                    <a:pt x="689314" y="917115"/>
                    <a:pt x="580537" y="935245"/>
                  </a:cubicBezTo>
                  <a:cubicBezTo>
                    <a:pt x="493437" y="949433"/>
                    <a:pt x="405549" y="955739"/>
                    <a:pt x="319237" y="932092"/>
                  </a:cubicBezTo>
                  <a:cubicBezTo>
                    <a:pt x="189571" y="897409"/>
                    <a:pt x="118630" y="806762"/>
                    <a:pt x="85524" y="681826"/>
                  </a:cubicBezTo>
                  <a:cubicBezTo>
                    <a:pt x="70547" y="625467"/>
                    <a:pt x="67789" y="567532"/>
                    <a:pt x="65030" y="509202"/>
                  </a:cubicBezTo>
                  <a:cubicBezTo>
                    <a:pt x="60694" y="409490"/>
                    <a:pt x="45718" y="312142"/>
                    <a:pt x="0" y="221889"/>
                  </a:cubicBezTo>
                  <a:cubicBezTo>
                    <a:pt x="5124" y="152524"/>
                    <a:pt x="9459" y="83553"/>
                    <a:pt x="14188" y="14977"/>
                  </a:cubicBezTo>
                  <a:cubicBezTo>
                    <a:pt x="14977" y="9853"/>
                    <a:pt x="15371" y="5124"/>
                    <a:pt x="16159" y="0"/>
                  </a:cubicBezTo>
                  <a:cubicBezTo>
                    <a:pt x="24830" y="3153"/>
                    <a:pt x="26800" y="11035"/>
                    <a:pt x="29559" y="18524"/>
                  </a:cubicBezTo>
                  <a:cubicBezTo>
                    <a:pt x="60300" y="87100"/>
                    <a:pt x="77247" y="158830"/>
                    <a:pt x="82765" y="234107"/>
                  </a:cubicBezTo>
                  <a:cubicBezTo>
                    <a:pt x="89071" y="317660"/>
                    <a:pt x="89071" y="402396"/>
                    <a:pt x="111930" y="483978"/>
                  </a:cubicBezTo>
                  <a:cubicBezTo>
                    <a:pt x="134789" y="564773"/>
                    <a:pt x="174989" y="633744"/>
                    <a:pt x="247113" y="679461"/>
                  </a:cubicBezTo>
                  <a:cubicBezTo>
                    <a:pt x="294801" y="709809"/>
                    <a:pt x="347219" y="724785"/>
                    <a:pt x="403578" y="730303"/>
                  </a:cubicBezTo>
                  <a:cubicBezTo>
                    <a:pt x="513537" y="741338"/>
                    <a:pt x="618373" y="718479"/>
                    <a:pt x="722815" y="688920"/>
                  </a:cubicBezTo>
                  <a:cubicBezTo>
                    <a:pt x="904898" y="636897"/>
                    <a:pt x="1075551" y="556102"/>
                    <a:pt x="1243446" y="469396"/>
                  </a:cubicBezTo>
                  <a:cubicBezTo>
                    <a:pt x="1356952" y="410672"/>
                    <a:pt x="1466911" y="345248"/>
                    <a:pt x="1582783" y="290072"/>
                  </a:cubicBezTo>
                  <a:cubicBezTo>
                    <a:pt x="1729789" y="220313"/>
                    <a:pt x="1882313" y="169077"/>
                    <a:pt x="2041931" y="136759"/>
                  </a:cubicBezTo>
                  <a:cubicBezTo>
                    <a:pt x="2104202" y="124542"/>
                    <a:pt x="2167261" y="115477"/>
                    <a:pt x="2231109" y="108777"/>
                  </a:cubicBezTo>
                  <a:cubicBezTo>
                    <a:pt x="2393092" y="92224"/>
                    <a:pt x="2470733" y="105624"/>
                    <a:pt x="2501080" y="107989"/>
                  </a:cubicBezTo>
                  <a:cubicBezTo>
                    <a:pt x="2585027" y="115477"/>
                    <a:pt x="2668581" y="130848"/>
                    <a:pt x="2748193" y="158830"/>
                  </a:cubicBezTo>
                  <a:cubicBezTo>
                    <a:pt x="2825440" y="184842"/>
                    <a:pt x="2898352" y="221889"/>
                    <a:pt x="2961411" y="274307"/>
                  </a:cubicBezTo>
                  <a:cubicBezTo>
                    <a:pt x="2968899" y="280613"/>
                    <a:pt x="2978752" y="285342"/>
                    <a:pt x="2981117" y="296378"/>
                  </a:cubicBezTo>
                  <a:cubicBezTo>
                    <a:pt x="2981906" y="321207"/>
                    <a:pt x="2973629" y="344460"/>
                    <a:pt x="2970082" y="369290"/>
                  </a:cubicBezTo>
                  <a:cubicBezTo>
                    <a:pt x="2960623" y="429984"/>
                    <a:pt x="2949588" y="490284"/>
                    <a:pt x="2939341" y="550584"/>
                  </a:cubicBezTo>
                  <a:cubicBezTo>
                    <a:pt x="2938552" y="553737"/>
                    <a:pt x="2937370" y="556890"/>
                    <a:pt x="2936188" y="560437"/>
                  </a:cubicBezTo>
                  <a:cubicBezTo>
                    <a:pt x="2828593" y="453631"/>
                    <a:pt x="2694593" y="402002"/>
                    <a:pt x="2549557" y="374807"/>
                  </a:cubicBezTo>
                  <a:cubicBezTo>
                    <a:pt x="2495956" y="364954"/>
                    <a:pt x="2441174" y="360619"/>
                    <a:pt x="2387180" y="356284"/>
                  </a:cubicBezTo>
                  <a:cubicBezTo>
                    <a:pt x="2334368" y="352737"/>
                    <a:pt x="2293774" y="339731"/>
                    <a:pt x="2091590" y="370472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12F3A0-B5CC-48CA-B1F9-43C4CBD333E5}"/>
                </a:ext>
              </a:extLst>
            </p:cNvPr>
            <p:cNvSpPr/>
            <p:nvPr/>
          </p:nvSpPr>
          <p:spPr>
            <a:xfrm>
              <a:off x="3344302" y="6245680"/>
              <a:ext cx="2783537" cy="611860"/>
            </a:xfrm>
            <a:custGeom>
              <a:avLst/>
              <a:gdLst>
                <a:gd name="connsiteX0" fmla="*/ 527832 w 2783537"/>
                <a:gd name="connsiteY0" fmla="*/ 388065 h 611860"/>
                <a:gd name="connsiteX1" fmla="*/ 529015 w 2783537"/>
                <a:gd name="connsiteY1" fmla="*/ 388065 h 611860"/>
                <a:gd name="connsiteX2" fmla="*/ 763122 w 2783537"/>
                <a:gd name="connsiteY2" fmla="*/ 347471 h 611860"/>
                <a:gd name="connsiteX3" fmla="*/ 990528 w 2783537"/>
                <a:gd name="connsiteY3" fmla="*/ 283624 h 611860"/>
                <a:gd name="connsiteX4" fmla="*/ 1060287 w 2783537"/>
                <a:gd name="connsiteY4" fmla="*/ 259977 h 611860"/>
                <a:gd name="connsiteX5" fmla="*/ 1420906 w 2783537"/>
                <a:gd name="connsiteY5" fmla="*/ 118094 h 611860"/>
                <a:gd name="connsiteX6" fmla="*/ 1847737 w 2783537"/>
                <a:gd name="connsiteY6" fmla="*/ 10499 h 611860"/>
                <a:gd name="connsiteX7" fmla="*/ 2301369 w 2783537"/>
                <a:gd name="connsiteY7" fmla="*/ 24293 h 611860"/>
                <a:gd name="connsiteX8" fmla="*/ 2596564 w 2783537"/>
                <a:gd name="connsiteY8" fmla="*/ 130706 h 611860"/>
                <a:gd name="connsiteX9" fmla="*/ 2753029 w 2783537"/>
                <a:gd name="connsiteY9" fmla="*/ 273771 h 611860"/>
                <a:gd name="connsiteX10" fmla="*/ 2781012 w 2783537"/>
                <a:gd name="connsiteY10" fmla="*/ 301753 h 611860"/>
                <a:gd name="connsiteX11" fmla="*/ 2779829 w 2783537"/>
                <a:gd name="connsiteY11" fmla="*/ 569360 h 611860"/>
                <a:gd name="connsiteX12" fmla="*/ 2771159 w 2783537"/>
                <a:gd name="connsiteY12" fmla="*/ 582366 h 611860"/>
                <a:gd name="connsiteX13" fmla="*/ 2711646 w 2783537"/>
                <a:gd name="connsiteY13" fmla="*/ 495660 h 611860"/>
                <a:gd name="connsiteX14" fmla="*/ 2550058 w 2783537"/>
                <a:gd name="connsiteY14" fmla="*/ 377030 h 611860"/>
                <a:gd name="connsiteX15" fmla="*/ 2445616 w 2783537"/>
                <a:gd name="connsiteY15" fmla="*/ 328947 h 611860"/>
                <a:gd name="connsiteX16" fmla="*/ 1981738 w 2783537"/>
                <a:gd name="connsiteY16" fmla="*/ 258794 h 611860"/>
                <a:gd name="connsiteX17" fmla="*/ 1792955 w 2783537"/>
                <a:gd name="connsiteY17" fmla="*/ 272588 h 611860"/>
                <a:gd name="connsiteX18" fmla="*/ 1571460 w 2783537"/>
                <a:gd name="connsiteY18" fmla="*/ 317124 h 611860"/>
                <a:gd name="connsiteX19" fmla="*/ 1359818 w 2783537"/>
                <a:gd name="connsiteY19" fmla="*/ 395948 h 611860"/>
                <a:gd name="connsiteX20" fmla="*/ 1209658 w 2783537"/>
                <a:gd name="connsiteY20" fmla="*/ 451519 h 611860"/>
                <a:gd name="connsiteX21" fmla="*/ 756421 w 2783537"/>
                <a:gd name="connsiteY21" fmla="*/ 578425 h 611860"/>
                <a:gd name="connsiteX22" fmla="*/ 308308 w 2783537"/>
                <a:gd name="connsiteY22" fmla="*/ 592219 h 611860"/>
                <a:gd name="connsiteX23" fmla="*/ 282690 w 2783537"/>
                <a:gd name="connsiteY23" fmla="*/ 585125 h 611860"/>
                <a:gd name="connsiteX24" fmla="*/ 89966 w 2783537"/>
                <a:gd name="connsiteY24" fmla="*/ 466889 h 611860"/>
                <a:gd name="connsiteX25" fmla="*/ 42278 w 2783537"/>
                <a:gd name="connsiteY25" fmla="*/ 388854 h 611860"/>
                <a:gd name="connsiteX26" fmla="*/ 107 w 2783537"/>
                <a:gd name="connsiteY26" fmla="*/ 100358 h 611860"/>
                <a:gd name="connsiteX27" fmla="*/ 212931 w 2783537"/>
                <a:gd name="connsiteY27" fmla="*/ 349442 h 611860"/>
                <a:gd name="connsiteX28" fmla="*/ 527832 w 2783537"/>
                <a:gd name="connsiteY28" fmla="*/ 388065 h 61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83537" h="611860">
                  <a:moveTo>
                    <a:pt x="527832" y="388065"/>
                  </a:moveTo>
                  <a:cubicBezTo>
                    <a:pt x="528227" y="388065"/>
                    <a:pt x="528621" y="388065"/>
                    <a:pt x="529015" y="388065"/>
                  </a:cubicBezTo>
                  <a:cubicBezTo>
                    <a:pt x="607444" y="375848"/>
                    <a:pt x="685480" y="365206"/>
                    <a:pt x="763122" y="347471"/>
                  </a:cubicBezTo>
                  <a:cubicBezTo>
                    <a:pt x="839975" y="329736"/>
                    <a:pt x="915646" y="308059"/>
                    <a:pt x="990528" y="283624"/>
                  </a:cubicBezTo>
                  <a:cubicBezTo>
                    <a:pt x="1013781" y="276136"/>
                    <a:pt x="1037034" y="268253"/>
                    <a:pt x="1060287" y="259977"/>
                  </a:cubicBezTo>
                  <a:cubicBezTo>
                    <a:pt x="1182070" y="217412"/>
                    <a:pt x="1301488" y="167359"/>
                    <a:pt x="1420906" y="118094"/>
                  </a:cubicBezTo>
                  <a:cubicBezTo>
                    <a:pt x="1558454" y="61735"/>
                    <a:pt x="1700731" y="26264"/>
                    <a:pt x="1847737" y="10499"/>
                  </a:cubicBezTo>
                  <a:cubicBezTo>
                    <a:pt x="1997503" y="-5266"/>
                    <a:pt x="2153180" y="-5266"/>
                    <a:pt x="2301369" y="24293"/>
                  </a:cubicBezTo>
                  <a:cubicBezTo>
                    <a:pt x="2404628" y="44788"/>
                    <a:pt x="2504734" y="76711"/>
                    <a:pt x="2596564" y="130706"/>
                  </a:cubicBezTo>
                  <a:cubicBezTo>
                    <a:pt x="2659229" y="166965"/>
                    <a:pt x="2712435" y="213865"/>
                    <a:pt x="2753029" y="273771"/>
                  </a:cubicBezTo>
                  <a:cubicBezTo>
                    <a:pt x="2759335" y="282441"/>
                    <a:pt x="2775494" y="292689"/>
                    <a:pt x="2781012" y="301753"/>
                  </a:cubicBezTo>
                  <a:cubicBezTo>
                    <a:pt x="2787318" y="312000"/>
                    <a:pt x="2779829" y="567389"/>
                    <a:pt x="2779829" y="569360"/>
                  </a:cubicBezTo>
                  <a:cubicBezTo>
                    <a:pt x="2779041" y="574878"/>
                    <a:pt x="2776282" y="579213"/>
                    <a:pt x="2771159" y="582366"/>
                  </a:cubicBezTo>
                  <a:cubicBezTo>
                    <a:pt x="2777071" y="578425"/>
                    <a:pt x="2718347" y="502754"/>
                    <a:pt x="2711646" y="495660"/>
                  </a:cubicBezTo>
                  <a:cubicBezTo>
                    <a:pt x="2665535" y="444818"/>
                    <a:pt x="2609964" y="408954"/>
                    <a:pt x="2550058" y="377030"/>
                  </a:cubicBezTo>
                  <a:cubicBezTo>
                    <a:pt x="2515769" y="358901"/>
                    <a:pt x="2482269" y="341165"/>
                    <a:pt x="2445616" y="328947"/>
                  </a:cubicBezTo>
                  <a:cubicBezTo>
                    <a:pt x="2295063" y="279682"/>
                    <a:pt x="2140174" y="256824"/>
                    <a:pt x="1981738" y="258794"/>
                  </a:cubicBezTo>
                  <a:cubicBezTo>
                    <a:pt x="1918679" y="259583"/>
                    <a:pt x="1855620" y="263918"/>
                    <a:pt x="1792955" y="272588"/>
                  </a:cubicBezTo>
                  <a:cubicBezTo>
                    <a:pt x="1718072" y="282047"/>
                    <a:pt x="1643978" y="297024"/>
                    <a:pt x="1571460" y="317124"/>
                  </a:cubicBezTo>
                  <a:cubicBezTo>
                    <a:pt x="1498154" y="337618"/>
                    <a:pt x="1429577" y="366389"/>
                    <a:pt x="1359818" y="395948"/>
                  </a:cubicBezTo>
                  <a:cubicBezTo>
                    <a:pt x="1310947" y="416442"/>
                    <a:pt x="1259712" y="433389"/>
                    <a:pt x="1209658" y="451519"/>
                  </a:cubicBezTo>
                  <a:cubicBezTo>
                    <a:pt x="1062258" y="504330"/>
                    <a:pt x="910128" y="548866"/>
                    <a:pt x="756421" y="578425"/>
                  </a:cubicBezTo>
                  <a:cubicBezTo>
                    <a:pt x="610203" y="606407"/>
                    <a:pt x="454920" y="630054"/>
                    <a:pt x="308308" y="592219"/>
                  </a:cubicBezTo>
                  <a:cubicBezTo>
                    <a:pt x="299638" y="589854"/>
                    <a:pt x="291361" y="587490"/>
                    <a:pt x="282690" y="585125"/>
                  </a:cubicBezTo>
                  <a:cubicBezTo>
                    <a:pt x="209778" y="562266"/>
                    <a:pt x="140413" y="524431"/>
                    <a:pt x="89966" y="466889"/>
                  </a:cubicBezTo>
                  <a:cubicBezTo>
                    <a:pt x="76566" y="451519"/>
                    <a:pt x="54889" y="416836"/>
                    <a:pt x="42278" y="388854"/>
                  </a:cubicBezTo>
                  <a:cubicBezTo>
                    <a:pt x="7201" y="309241"/>
                    <a:pt x="-1075" y="164600"/>
                    <a:pt x="107" y="100358"/>
                  </a:cubicBezTo>
                  <a:cubicBezTo>
                    <a:pt x="22178" y="187065"/>
                    <a:pt x="111249" y="307665"/>
                    <a:pt x="212931" y="349442"/>
                  </a:cubicBezTo>
                  <a:cubicBezTo>
                    <a:pt x="313432" y="390824"/>
                    <a:pt x="420632" y="387671"/>
                    <a:pt x="527832" y="388065"/>
                  </a:cubicBezTo>
                  <a:close/>
                </a:path>
              </a:pathLst>
            </a:custGeom>
            <a:solidFill>
              <a:srgbClr val="EC0F2D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E1C565-3322-494E-806B-2C2C8AF47175}"/>
                </a:ext>
              </a:extLst>
            </p:cNvPr>
            <p:cNvSpPr/>
            <p:nvPr/>
          </p:nvSpPr>
          <p:spPr>
            <a:xfrm>
              <a:off x="1371252" y="2999437"/>
              <a:ext cx="2133465" cy="2369974"/>
            </a:xfrm>
            <a:custGeom>
              <a:avLst/>
              <a:gdLst>
                <a:gd name="connsiteX0" fmla="*/ 2130805 w 2133465"/>
                <a:gd name="connsiteY0" fmla="*/ 324890 h 2369974"/>
                <a:gd name="connsiteX1" fmla="*/ 2120164 w 2133465"/>
                <a:gd name="connsiteY1" fmla="*/ 305579 h 2369974"/>
                <a:gd name="connsiteX2" fmla="*/ 1763092 w 2133465"/>
                <a:gd name="connsiteY2" fmla="*/ 45066 h 2369974"/>
                <a:gd name="connsiteX3" fmla="*/ 1593620 w 2133465"/>
                <a:gd name="connsiteY3" fmla="*/ 8019 h 2369974"/>
                <a:gd name="connsiteX4" fmla="*/ 1184919 w 2133465"/>
                <a:gd name="connsiteY4" fmla="*/ 26148 h 2369974"/>
                <a:gd name="connsiteX5" fmla="*/ 665076 w 2133465"/>
                <a:gd name="connsiteY5" fmla="*/ 218478 h 2369974"/>
                <a:gd name="connsiteX6" fmla="*/ 10838 w 2133465"/>
                <a:gd name="connsiteY6" fmla="*/ 828969 h 2369974"/>
                <a:gd name="connsiteX7" fmla="*/ 985 w 2133465"/>
                <a:gd name="connsiteY7" fmla="*/ 863651 h 2369974"/>
                <a:gd name="connsiteX8" fmla="*/ 26997 w 2133465"/>
                <a:gd name="connsiteY8" fmla="*/ 1495818 h 2369974"/>
                <a:gd name="connsiteX9" fmla="*/ 42368 w 2133465"/>
                <a:gd name="connsiteY9" fmla="*/ 1688148 h 2369974"/>
                <a:gd name="connsiteX10" fmla="*/ 69168 w 2133465"/>
                <a:gd name="connsiteY10" fmla="*/ 1933685 h 2369974"/>
                <a:gd name="connsiteX11" fmla="*/ 133015 w 2133465"/>
                <a:gd name="connsiteY11" fmla="*/ 2369974 h 2369974"/>
                <a:gd name="connsiteX12" fmla="*/ 142474 w 2133465"/>
                <a:gd name="connsiteY12" fmla="*/ 2356180 h 2369974"/>
                <a:gd name="connsiteX13" fmla="*/ 193315 w 2133465"/>
                <a:gd name="connsiteY13" fmla="*/ 2254498 h 2369974"/>
                <a:gd name="connsiteX14" fmla="*/ 337957 w 2133465"/>
                <a:gd name="connsiteY14" fmla="*/ 2042067 h 2369974"/>
                <a:gd name="connsiteX15" fmla="*/ 656799 w 2133465"/>
                <a:gd name="connsiteY15" fmla="*/ 1760666 h 2369974"/>
                <a:gd name="connsiteX16" fmla="*/ 835729 w 2133465"/>
                <a:gd name="connsiteY16" fmla="*/ 1664107 h 2369974"/>
                <a:gd name="connsiteX17" fmla="*/ 1045401 w 2133465"/>
                <a:gd name="connsiteY17" fmla="*/ 1590801 h 2369974"/>
                <a:gd name="connsiteX18" fmla="*/ 1270837 w 2133465"/>
                <a:gd name="connsiteY18" fmla="*/ 1552966 h 2369974"/>
                <a:gd name="connsiteX19" fmla="*/ 1499032 w 2133465"/>
                <a:gd name="connsiteY19" fmla="*/ 1570307 h 2369974"/>
                <a:gd name="connsiteX20" fmla="*/ 1686238 w 2133465"/>
                <a:gd name="connsiteY20" fmla="*/ 1635336 h 2369974"/>
                <a:gd name="connsiteX21" fmla="*/ 1870292 w 2133465"/>
                <a:gd name="connsiteY21" fmla="*/ 1793378 h 2369974"/>
                <a:gd name="connsiteX22" fmla="*/ 1903398 w 2133465"/>
                <a:gd name="connsiteY22" fmla="*/ 1845008 h 2369974"/>
                <a:gd name="connsiteX23" fmla="*/ 1917192 w 2133465"/>
                <a:gd name="connsiteY23" fmla="*/ 1850525 h 2369974"/>
                <a:gd name="connsiteX24" fmla="*/ 2131987 w 2133465"/>
                <a:gd name="connsiteY24" fmla="*/ 356420 h 2369974"/>
                <a:gd name="connsiteX25" fmla="*/ 2130805 w 2133465"/>
                <a:gd name="connsiteY25" fmla="*/ 324890 h 2369974"/>
                <a:gd name="connsiteX26" fmla="*/ 1811174 w 2133465"/>
                <a:gd name="connsiteY26" fmla="*/ 413567 h 2369974"/>
                <a:gd name="connsiteX27" fmla="*/ 1831668 w 2133465"/>
                <a:gd name="connsiteY27" fmla="*/ 406867 h 2369974"/>
                <a:gd name="connsiteX28" fmla="*/ 1852163 w 2133465"/>
                <a:gd name="connsiteY28" fmla="*/ 380067 h 2369974"/>
                <a:gd name="connsiteX29" fmla="*/ 1903792 w 2133465"/>
                <a:gd name="connsiteY29" fmla="*/ 472291 h 2369974"/>
                <a:gd name="connsiteX30" fmla="*/ 1861621 w 2133465"/>
                <a:gd name="connsiteY30" fmla="*/ 544809 h 2369974"/>
                <a:gd name="connsiteX31" fmla="*/ 1843098 w 2133465"/>
                <a:gd name="connsiteY31" fmla="*/ 516826 h 2369974"/>
                <a:gd name="connsiteX32" fmla="*/ 1807233 w 2133465"/>
                <a:gd name="connsiteY32" fmla="*/ 501850 h 2369974"/>
                <a:gd name="connsiteX33" fmla="*/ 1788709 w 2133465"/>
                <a:gd name="connsiteY33" fmla="*/ 501062 h 2369974"/>
                <a:gd name="connsiteX34" fmla="*/ 1778856 w 2133465"/>
                <a:gd name="connsiteY34" fmla="*/ 405685 h 2369974"/>
                <a:gd name="connsiteX35" fmla="*/ 1811174 w 2133465"/>
                <a:gd name="connsiteY35" fmla="*/ 413567 h 2369974"/>
                <a:gd name="connsiteX36" fmla="*/ 1811174 w 2133465"/>
                <a:gd name="connsiteY36" fmla="*/ 413567 h 2369974"/>
                <a:gd name="connsiteX37" fmla="*/ 1791862 w 2133465"/>
                <a:gd name="connsiteY37" fmla="*/ 685903 h 2369974"/>
                <a:gd name="connsiteX38" fmla="*/ 1805657 w 2133465"/>
                <a:gd name="connsiteY38" fmla="*/ 663439 h 2369974"/>
                <a:gd name="connsiteX39" fmla="*/ 1810780 w 2133465"/>
                <a:gd name="connsiteY39" fmla="*/ 695756 h 2369974"/>
                <a:gd name="connsiteX40" fmla="*/ 1841916 w 2133465"/>
                <a:gd name="connsiteY40" fmla="*/ 743445 h 2369974"/>
                <a:gd name="connsiteX41" fmla="*/ 1840733 w 2133465"/>
                <a:gd name="connsiteY41" fmla="*/ 763151 h 2369974"/>
                <a:gd name="connsiteX42" fmla="*/ 1821421 w 2133465"/>
                <a:gd name="connsiteY42" fmla="*/ 797439 h 2369974"/>
                <a:gd name="connsiteX43" fmla="*/ 1821421 w 2133465"/>
                <a:gd name="connsiteY43" fmla="*/ 831728 h 2369974"/>
                <a:gd name="connsiteX44" fmla="*/ 1813933 w 2133465"/>
                <a:gd name="connsiteY44" fmla="*/ 819904 h 2369974"/>
                <a:gd name="connsiteX45" fmla="*/ 1747327 w 2133465"/>
                <a:gd name="connsiteY45" fmla="*/ 794680 h 2369974"/>
                <a:gd name="connsiteX46" fmla="*/ 1738656 w 2133465"/>
                <a:gd name="connsiteY46" fmla="*/ 691815 h 2369974"/>
                <a:gd name="connsiteX47" fmla="*/ 1741809 w 2133465"/>
                <a:gd name="connsiteY47" fmla="*/ 688662 h 2369974"/>
                <a:gd name="connsiteX48" fmla="*/ 1763486 w 2133465"/>
                <a:gd name="connsiteY48" fmla="*/ 695362 h 2369974"/>
                <a:gd name="connsiteX49" fmla="*/ 1791862 w 2133465"/>
                <a:gd name="connsiteY49" fmla="*/ 685903 h 2369974"/>
                <a:gd name="connsiteX50" fmla="*/ 1791862 w 2133465"/>
                <a:gd name="connsiteY50" fmla="*/ 685903 h 2369974"/>
                <a:gd name="connsiteX51" fmla="*/ 1787921 w 2133465"/>
                <a:gd name="connsiteY51" fmla="*/ 1087117 h 2369974"/>
                <a:gd name="connsiteX52" fmla="*/ 1788709 w 2133465"/>
                <a:gd name="connsiteY52" fmla="*/ 1116676 h 2369974"/>
                <a:gd name="connsiteX53" fmla="*/ 1773339 w 2133465"/>
                <a:gd name="connsiteY53" fmla="*/ 1096970 h 2369974"/>
                <a:gd name="connsiteX54" fmla="*/ 1732350 w 2133465"/>
                <a:gd name="connsiteY54" fmla="*/ 1079628 h 2369974"/>
                <a:gd name="connsiteX55" fmla="*/ 1722892 w 2133465"/>
                <a:gd name="connsiteY55" fmla="*/ 1072929 h 2369974"/>
                <a:gd name="connsiteX56" fmla="*/ 1729592 w 2133465"/>
                <a:gd name="connsiteY56" fmla="*/ 1025240 h 2369974"/>
                <a:gd name="connsiteX57" fmla="*/ 1707915 w 2133465"/>
                <a:gd name="connsiteY57" fmla="*/ 979916 h 2369974"/>
                <a:gd name="connsiteX58" fmla="*/ 1748903 w 2133465"/>
                <a:gd name="connsiteY58" fmla="*/ 987405 h 2369974"/>
                <a:gd name="connsiteX59" fmla="*/ 1768609 w 2133465"/>
                <a:gd name="connsiteY59" fmla="*/ 955875 h 2369974"/>
                <a:gd name="connsiteX60" fmla="*/ 1772945 w 2133465"/>
                <a:gd name="connsiteY60" fmla="*/ 965728 h 2369974"/>
                <a:gd name="connsiteX61" fmla="*/ 1808415 w 2133465"/>
                <a:gd name="connsiteY61" fmla="*/ 1035093 h 2369974"/>
                <a:gd name="connsiteX62" fmla="*/ 1807233 w 2133465"/>
                <a:gd name="connsiteY62" fmla="*/ 1051646 h 2369974"/>
                <a:gd name="connsiteX63" fmla="*/ 1787921 w 2133465"/>
                <a:gd name="connsiteY63" fmla="*/ 1087117 h 2369974"/>
                <a:gd name="connsiteX64" fmla="*/ 1787921 w 2133465"/>
                <a:gd name="connsiteY64" fmla="*/ 1087117 h 2369974"/>
                <a:gd name="connsiteX65" fmla="*/ 1660227 w 2133465"/>
                <a:gd name="connsiteY65" fmla="*/ 203502 h 2369974"/>
                <a:gd name="connsiteX66" fmla="*/ 1692544 w 2133465"/>
                <a:gd name="connsiteY66" fmla="*/ 188525 h 2369974"/>
                <a:gd name="connsiteX67" fmla="*/ 1709491 w 2133465"/>
                <a:gd name="connsiteY67" fmla="*/ 164878 h 2369974"/>
                <a:gd name="connsiteX68" fmla="*/ 1713827 w 2133465"/>
                <a:gd name="connsiteY68" fmla="*/ 163696 h 2369974"/>
                <a:gd name="connsiteX69" fmla="*/ 1770974 w 2133465"/>
                <a:gd name="connsiteY69" fmla="*/ 239761 h 2369974"/>
                <a:gd name="connsiteX70" fmla="*/ 1730774 w 2133465"/>
                <a:gd name="connsiteY70" fmla="*/ 317796 h 2369974"/>
                <a:gd name="connsiteX71" fmla="*/ 1726439 w 2133465"/>
                <a:gd name="connsiteY71" fmla="*/ 318584 h 2369974"/>
                <a:gd name="connsiteX72" fmla="*/ 1711462 w 2133465"/>
                <a:gd name="connsiteY72" fmla="*/ 301243 h 2369974"/>
                <a:gd name="connsiteX73" fmla="*/ 1664956 w 2133465"/>
                <a:gd name="connsiteY73" fmla="*/ 289420 h 2369974"/>
                <a:gd name="connsiteX74" fmla="*/ 1640127 w 2133465"/>
                <a:gd name="connsiteY74" fmla="*/ 296120 h 2369974"/>
                <a:gd name="connsiteX75" fmla="*/ 1625938 w 2133465"/>
                <a:gd name="connsiteY75" fmla="*/ 199955 h 2369974"/>
                <a:gd name="connsiteX76" fmla="*/ 1660227 w 2133465"/>
                <a:gd name="connsiteY76" fmla="*/ 203502 h 2369974"/>
                <a:gd name="connsiteX77" fmla="*/ 1660227 w 2133465"/>
                <a:gd name="connsiteY77" fmla="*/ 203502 h 2369974"/>
                <a:gd name="connsiteX78" fmla="*/ 1666138 w 2133465"/>
                <a:gd name="connsiteY78" fmla="*/ 449038 h 2369974"/>
                <a:gd name="connsiteX79" fmla="*/ 1679933 w 2133465"/>
                <a:gd name="connsiteY79" fmla="*/ 496726 h 2369974"/>
                <a:gd name="connsiteX80" fmla="*/ 1722892 w 2133465"/>
                <a:gd name="connsiteY80" fmla="*/ 523920 h 2369974"/>
                <a:gd name="connsiteX81" fmla="*/ 1687421 w 2133465"/>
                <a:gd name="connsiteY81" fmla="*/ 555056 h 2369974"/>
                <a:gd name="connsiteX82" fmla="*/ 1686238 w 2133465"/>
                <a:gd name="connsiteY82" fmla="*/ 604715 h 2369974"/>
                <a:gd name="connsiteX83" fmla="*/ 1603079 w 2133465"/>
                <a:gd name="connsiteY83" fmla="*/ 583038 h 2369974"/>
                <a:gd name="connsiteX84" fmla="*/ 1586132 w 2133465"/>
                <a:gd name="connsiteY84" fmla="*/ 485691 h 2369974"/>
                <a:gd name="connsiteX85" fmla="*/ 1666138 w 2133465"/>
                <a:gd name="connsiteY85" fmla="*/ 449038 h 2369974"/>
                <a:gd name="connsiteX86" fmla="*/ 1666138 w 2133465"/>
                <a:gd name="connsiteY86" fmla="*/ 449038 h 2369974"/>
                <a:gd name="connsiteX87" fmla="*/ 1465532 w 2133465"/>
                <a:gd name="connsiteY87" fmla="*/ 328043 h 2369974"/>
                <a:gd name="connsiteX88" fmla="*/ 1489573 w 2133465"/>
                <a:gd name="connsiteY88" fmla="*/ 313855 h 2369974"/>
                <a:gd name="connsiteX89" fmla="*/ 1512038 w 2133465"/>
                <a:gd name="connsiteY89" fmla="*/ 280355 h 2369974"/>
                <a:gd name="connsiteX90" fmla="*/ 1582191 w 2133465"/>
                <a:gd name="connsiteY90" fmla="*/ 342232 h 2369974"/>
                <a:gd name="connsiteX91" fmla="*/ 1556573 w 2133465"/>
                <a:gd name="connsiteY91" fmla="*/ 361543 h 2369974"/>
                <a:gd name="connsiteX92" fmla="*/ 1536867 w 2133465"/>
                <a:gd name="connsiteY92" fmla="*/ 405685 h 2369974"/>
                <a:gd name="connsiteX93" fmla="*/ 1538050 w 2133465"/>
                <a:gd name="connsiteY93" fmla="*/ 431697 h 2369974"/>
                <a:gd name="connsiteX94" fmla="*/ 1506520 w 2133465"/>
                <a:gd name="connsiteY94" fmla="*/ 408049 h 2369974"/>
                <a:gd name="connsiteX95" fmla="*/ 1481691 w 2133465"/>
                <a:gd name="connsiteY95" fmla="*/ 405685 h 2369974"/>
                <a:gd name="connsiteX96" fmla="*/ 1443067 w 2133465"/>
                <a:gd name="connsiteY96" fmla="*/ 423814 h 2369974"/>
                <a:gd name="connsiteX97" fmla="*/ 1452526 w 2133465"/>
                <a:gd name="connsiteY97" fmla="*/ 393467 h 2369974"/>
                <a:gd name="connsiteX98" fmla="*/ 1443067 w 2133465"/>
                <a:gd name="connsiteY98" fmla="*/ 352085 h 2369974"/>
                <a:gd name="connsiteX99" fmla="*/ 1424543 w 2133465"/>
                <a:gd name="connsiteY99" fmla="*/ 331590 h 2369974"/>
                <a:gd name="connsiteX100" fmla="*/ 1465532 w 2133465"/>
                <a:gd name="connsiteY100" fmla="*/ 328043 h 2369974"/>
                <a:gd name="connsiteX101" fmla="*/ 1465532 w 2133465"/>
                <a:gd name="connsiteY101" fmla="*/ 328043 h 2369974"/>
                <a:gd name="connsiteX102" fmla="*/ 1447008 w 2133465"/>
                <a:gd name="connsiteY102" fmla="*/ 610233 h 2369974"/>
                <a:gd name="connsiteX103" fmla="*/ 1474991 w 2133465"/>
                <a:gd name="connsiteY103" fmla="*/ 566091 h 2369974"/>
                <a:gd name="connsiteX104" fmla="*/ 1494303 w 2133465"/>
                <a:gd name="connsiteY104" fmla="*/ 613780 h 2369974"/>
                <a:gd name="connsiteX105" fmla="*/ 1540414 w 2133465"/>
                <a:gd name="connsiteY105" fmla="*/ 631121 h 2369974"/>
                <a:gd name="connsiteX106" fmla="*/ 1513220 w 2133465"/>
                <a:gd name="connsiteY106" fmla="*/ 653980 h 2369974"/>
                <a:gd name="connsiteX107" fmla="*/ 1502579 w 2133465"/>
                <a:gd name="connsiteY107" fmla="*/ 679992 h 2369974"/>
                <a:gd name="connsiteX108" fmla="*/ 1505732 w 2133465"/>
                <a:gd name="connsiteY108" fmla="*/ 715857 h 2369974"/>
                <a:gd name="connsiteX109" fmla="*/ 1461591 w 2133465"/>
                <a:gd name="connsiteY109" fmla="*/ 688662 h 2369974"/>
                <a:gd name="connsiteX110" fmla="*/ 1416267 w 2133465"/>
                <a:gd name="connsiteY110" fmla="*/ 707186 h 2369974"/>
                <a:gd name="connsiteX111" fmla="*/ 1426120 w 2133465"/>
                <a:gd name="connsiteY111" fmla="*/ 657527 h 2369974"/>
                <a:gd name="connsiteX112" fmla="*/ 1395773 w 2133465"/>
                <a:gd name="connsiteY112" fmla="*/ 617327 h 2369974"/>
                <a:gd name="connsiteX113" fmla="*/ 1447008 w 2133465"/>
                <a:gd name="connsiteY113" fmla="*/ 610233 h 2369974"/>
                <a:gd name="connsiteX114" fmla="*/ 1447008 w 2133465"/>
                <a:gd name="connsiteY114" fmla="*/ 610233 h 2369974"/>
                <a:gd name="connsiteX115" fmla="*/ 1273596 w 2133465"/>
                <a:gd name="connsiteY115" fmla="*/ 186949 h 2369974"/>
                <a:gd name="connsiteX116" fmla="*/ 1303943 w 2133465"/>
                <a:gd name="connsiteY116" fmla="*/ 164484 h 2369974"/>
                <a:gd name="connsiteX117" fmla="*/ 1324437 w 2133465"/>
                <a:gd name="connsiteY117" fmla="*/ 131772 h 2369974"/>
                <a:gd name="connsiteX118" fmla="*/ 1396955 w 2133465"/>
                <a:gd name="connsiteY118" fmla="*/ 184584 h 2369974"/>
                <a:gd name="connsiteX119" fmla="*/ 1392620 w 2133465"/>
                <a:gd name="connsiteY119" fmla="*/ 188919 h 2369974"/>
                <a:gd name="connsiteX120" fmla="*/ 1354784 w 2133465"/>
                <a:gd name="connsiteY120" fmla="*/ 275625 h 2369974"/>
                <a:gd name="connsiteX121" fmla="*/ 1255466 w 2133465"/>
                <a:gd name="connsiteY121" fmla="*/ 279173 h 2369974"/>
                <a:gd name="connsiteX122" fmla="*/ 1264137 w 2133465"/>
                <a:gd name="connsiteY122" fmla="*/ 252372 h 2369974"/>
                <a:gd name="connsiteX123" fmla="*/ 1253102 w 2133465"/>
                <a:gd name="connsiteY123" fmla="*/ 213355 h 2369974"/>
                <a:gd name="connsiteX124" fmla="*/ 1233790 w 2133465"/>
                <a:gd name="connsiteY124" fmla="*/ 197196 h 2369974"/>
                <a:gd name="connsiteX125" fmla="*/ 1273596 w 2133465"/>
                <a:gd name="connsiteY125" fmla="*/ 186949 h 2369974"/>
                <a:gd name="connsiteX126" fmla="*/ 1273596 w 2133465"/>
                <a:gd name="connsiteY126" fmla="*/ 186949 h 2369974"/>
                <a:gd name="connsiteX127" fmla="*/ 1106095 w 2133465"/>
                <a:gd name="connsiteY127" fmla="*/ 310702 h 2369974"/>
                <a:gd name="connsiteX128" fmla="*/ 1110430 w 2133465"/>
                <a:gd name="connsiteY128" fmla="*/ 312673 h 2369974"/>
                <a:gd name="connsiteX129" fmla="*/ 1122254 w 2133465"/>
                <a:gd name="connsiteY129" fmla="*/ 336320 h 2369974"/>
                <a:gd name="connsiteX130" fmla="*/ 1151025 w 2133465"/>
                <a:gd name="connsiteY130" fmla="*/ 352873 h 2369974"/>
                <a:gd name="connsiteX131" fmla="*/ 1187678 w 2133465"/>
                <a:gd name="connsiteY131" fmla="*/ 350508 h 2369974"/>
                <a:gd name="connsiteX132" fmla="*/ 1157725 w 2133465"/>
                <a:gd name="connsiteY132" fmla="*/ 379673 h 2369974"/>
                <a:gd name="connsiteX133" fmla="*/ 1143931 w 2133465"/>
                <a:gd name="connsiteY133" fmla="*/ 415144 h 2369974"/>
                <a:gd name="connsiteX134" fmla="*/ 1146295 w 2133465"/>
                <a:gd name="connsiteY134" fmla="*/ 444703 h 2369974"/>
                <a:gd name="connsiteX135" fmla="*/ 1093483 w 2133465"/>
                <a:gd name="connsiteY135" fmla="*/ 436032 h 2369974"/>
                <a:gd name="connsiteX136" fmla="*/ 1043824 w 2133465"/>
                <a:gd name="connsiteY136" fmla="*/ 468744 h 2369974"/>
                <a:gd name="connsiteX137" fmla="*/ 1054466 w 2133465"/>
                <a:gd name="connsiteY137" fmla="*/ 431697 h 2369974"/>
                <a:gd name="connsiteX138" fmla="*/ 1043430 w 2133465"/>
                <a:gd name="connsiteY138" fmla="*/ 404502 h 2369974"/>
                <a:gd name="connsiteX139" fmla="*/ 1016236 w 2133465"/>
                <a:gd name="connsiteY139" fmla="*/ 386373 h 2369974"/>
                <a:gd name="connsiteX140" fmla="*/ 1106095 w 2133465"/>
                <a:gd name="connsiteY140" fmla="*/ 310702 h 2369974"/>
                <a:gd name="connsiteX141" fmla="*/ 1106095 w 2133465"/>
                <a:gd name="connsiteY141" fmla="*/ 310702 h 2369974"/>
                <a:gd name="connsiteX142" fmla="*/ 905883 w 2133465"/>
                <a:gd name="connsiteY142" fmla="*/ 910157 h 2369974"/>
                <a:gd name="connsiteX143" fmla="*/ 890512 w 2133465"/>
                <a:gd name="connsiteY143" fmla="*/ 925528 h 2369974"/>
                <a:gd name="connsiteX144" fmla="*/ 837700 w 2133465"/>
                <a:gd name="connsiteY144" fmla="*/ 940899 h 2369974"/>
                <a:gd name="connsiteX145" fmla="*/ 808929 w 2133465"/>
                <a:gd name="connsiteY145" fmla="*/ 967699 h 2369974"/>
                <a:gd name="connsiteX146" fmla="*/ 816418 w 2133465"/>
                <a:gd name="connsiteY146" fmla="*/ 928681 h 2369974"/>
                <a:gd name="connsiteX147" fmla="*/ 802229 w 2133465"/>
                <a:gd name="connsiteY147" fmla="*/ 900698 h 2369974"/>
                <a:gd name="connsiteX148" fmla="*/ 777400 w 2133465"/>
                <a:gd name="connsiteY148" fmla="*/ 888481 h 2369974"/>
                <a:gd name="connsiteX149" fmla="*/ 860559 w 2133465"/>
                <a:gd name="connsiteY149" fmla="*/ 796651 h 2369974"/>
                <a:gd name="connsiteX150" fmla="*/ 872382 w 2133465"/>
                <a:gd name="connsiteY150" fmla="*/ 813992 h 2369974"/>
                <a:gd name="connsiteX151" fmla="*/ 917706 w 2133465"/>
                <a:gd name="connsiteY151" fmla="*/ 832516 h 2369974"/>
                <a:gd name="connsiteX152" fmla="*/ 936230 w 2133465"/>
                <a:gd name="connsiteY152" fmla="*/ 830545 h 2369974"/>
                <a:gd name="connsiteX153" fmla="*/ 921253 w 2133465"/>
                <a:gd name="connsiteY153" fmla="*/ 852222 h 2369974"/>
                <a:gd name="connsiteX154" fmla="*/ 905883 w 2133465"/>
                <a:gd name="connsiteY154" fmla="*/ 910157 h 2369974"/>
                <a:gd name="connsiteX155" fmla="*/ 905883 w 2133465"/>
                <a:gd name="connsiteY155" fmla="*/ 910157 h 2369974"/>
                <a:gd name="connsiteX156" fmla="*/ 484175 w 2133465"/>
                <a:gd name="connsiteY156" fmla="*/ 452585 h 2369974"/>
                <a:gd name="connsiteX157" fmla="*/ 489693 w 2133465"/>
                <a:gd name="connsiteY157" fmla="*/ 453373 h 2369974"/>
                <a:gd name="connsiteX158" fmla="*/ 510187 w 2133465"/>
                <a:gd name="connsiteY158" fmla="*/ 478203 h 2369974"/>
                <a:gd name="connsiteX159" fmla="*/ 540140 w 2133465"/>
                <a:gd name="connsiteY159" fmla="*/ 463226 h 2369974"/>
                <a:gd name="connsiteX160" fmla="*/ 559846 w 2133465"/>
                <a:gd name="connsiteY160" fmla="*/ 456526 h 2369974"/>
                <a:gd name="connsiteX161" fmla="*/ 535805 w 2133465"/>
                <a:gd name="connsiteY161" fmla="*/ 492391 h 2369974"/>
                <a:gd name="connsiteX162" fmla="*/ 526346 w 2133465"/>
                <a:gd name="connsiteY162" fmla="*/ 538897 h 2369974"/>
                <a:gd name="connsiteX163" fmla="*/ 507822 w 2133465"/>
                <a:gd name="connsiteY163" fmla="*/ 564121 h 2369974"/>
                <a:gd name="connsiteX164" fmla="*/ 465651 w 2133465"/>
                <a:gd name="connsiteY164" fmla="*/ 586980 h 2369974"/>
                <a:gd name="connsiteX165" fmla="*/ 436881 w 2133465"/>
                <a:gd name="connsiteY165" fmla="*/ 623633 h 2369974"/>
                <a:gd name="connsiteX166" fmla="*/ 433334 w 2133465"/>
                <a:gd name="connsiteY166" fmla="*/ 621662 h 2369974"/>
                <a:gd name="connsiteX167" fmla="*/ 440822 w 2133465"/>
                <a:gd name="connsiteY167" fmla="*/ 582644 h 2369974"/>
                <a:gd name="connsiteX168" fmla="*/ 430969 w 2133465"/>
                <a:gd name="connsiteY168" fmla="*/ 568456 h 2369974"/>
                <a:gd name="connsiteX169" fmla="*/ 402987 w 2133465"/>
                <a:gd name="connsiteY169" fmla="*/ 563332 h 2369974"/>
                <a:gd name="connsiteX170" fmla="*/ 484175 w 2133465"/>
                <a:gd name="connsiteY170" fmla="*/ 452585 h 2369974"/>
                <a:gd name="connsiteX171" fmla="*/ 484175 w 2133465"/>
                <a:gd name="connsiteY171" fmla="*/ 452585 h 2369974"/>
                <a:gd name="connsiteX172" fmla="*/ 472746 w 2133465"/>
                <a:gd name="connsiteY172" fmla="*/ 734774 h 2369974"/>
                <a:gd name="connsiteX173" fmla="*/ 478263 w 2133465"/>
                <a:gd name="connsiteY173" fmla="*/ 736745 h 2369974"/>
                <a:gd name="connsiteX174" fmla="*/ 499546 w 2133465"/>
                <a:gd name="connsiteY174" fmla="*/ 761574 h 2369974"/>
                <a:gd name="connsiteX175" fmla="*/ 529499 w 2133465"/>
                <a:gd name="connsiteY175" fmla="*/ 746598 h 2369974"/>
                <a:gd name="connsiteX176" fmla="*/ 551964 w 2133465"/>
                <a:gd name="connsiteY176" fmla="*/ 735563 h 2369974"/>
                <a:gd name="connsiteX177" fmla="*/ 529105 w 2133465"/>
                <a:gd name="connsiteY177" fmla="*/ 771427 h 2369974"/>
                <a:gd name="connsiteX178" fmla="*/ 518069 w 2133465"/>
                <a:gd name="connsiteY178" fmla="*/ 827786 h 2369974"/>
                <a:gd name="connsiteX179" fmla="*/ 503881 w 2133465"/>
                <a:gd name="connsiteY179" fmla="*/ 848281 h 2369974"/>
                <a:gd name="connsiteX180" fmla="*/ 454616 w 2133465"/>
                <a:gd name="connsiteY180" fmla="*/ 877839 h 2369974"/>
                <a:gd name="connsiteX181" fmla="*/ 427816 w 2133465"/>
                <a:gd name="connsiteY181" fmla="*/ 913310 h 2369974"/>
                <a:gd name="connsiteX182" fmla="*/ 434122 w 2133465"/>
                <a:gd name="connsiteY182" fmla="*/ 870351 h 2369974"/>
                <a:gd name="connsiteX183" fmla="*/ 420328 w 2133465"/>
                <a:gd name="connsiteY183" fmla="*/ 850645 h 2369974"/>
                <a:gd name="connsiteX184" fmla="*/ 399834 w 2133465"/>
                <a:gd name="connsiteY184" fmla="*/ 843945 h 2369974"/>
                <a:gd name="connsiteX185" fmla="*/ 472746 w 2133465"/>
                <a:gd name="connsiteY185" fmla="*/ 734774 h 2369974"/>
                <a:gd name="connsiteX186" fmla="*/ 472746 w 2133465"/>
                <a:gd name="connsiteY186" fmla="*/ 734774 h 2369974"/>
                <a:gd name="connsiteX187" fmla="*/ 306427 w 2133465"/>
                <a:gd name="connsiteY187" fmla="*/ 738715 h 2369974"/>
                <a:gd name="connsiteX188" fmla="*/ 334410 w 2133465"/>
                <a:gd name="connsiteY188" fmla="*/ 761180 h 2369974"/>
                <a:gd name="connsiteX189" fmla="*/ 361604 w 2133465"/>
                <a:gd name="connsiteY189" fmla="*/ 741868 h 2369974"/>
                <a:gd name="connsiteX190" fmla="*/ 376581 w 2133465"/>
                <a:gd name="connsiteY190" fmla="*/ 735563 h 2369974"/>
                <a:gd name="connsiteX191" fmla="*/ 354904 w 2133465"/>
                <a:gd name="connsiteY191" fmla="*/ 775368 h 2369974"/>
                <a:gd name="connsiteX192" fmla="*/ 349386 w 2133465"/>
                <a:gd name="connsiteY192" fmla="*/ 821086 h 2369974"/>
                <a:gd name="connsiteX193" fmla="*/ 334410 w 2133465"/>
                <a:gd name="connsiteY193" fmla="*/ 847886 h 2369974"/>
                <a:gd name="connsiteX194" fmla="*/ 293421 w 2133465"/>
                <a:gd name="connsiteY194" fmla="*/ 879022 h 2369974"/>
                <a:gd name="connsiteX195" fmla="*/ 266227 w 2133465"/>
                <a:gd name="connsiteY195" fmla="*/ 918828 h 2369974"/>
                <a:gd name="connsiteX196" fmla="*/ 271351 w 2133465"/>
                <a:gd name="connsiteY196" fmla="*/ 880204 h 2369974"/>
                <a:gd name="connsiteX197" fmla="*/ 257162 w 2133465"/>
                <a:gd name="connsiteY197" fmla="*/ 863651 h 2369974"/>
                <a:gd name="connsiteX198" fmla="*/ 235880 w 2133465"/>
                <a:gd name="connsiteY198" fmla="*/ 863651 h 2369974"/>
                <a:gd name="connsiteX199" fmla="*/ 306427 w 2133465"/>
                <a:gd name="connsiteY199" fmla="*/ 738715 h 2369974"/>
                <a:gd name="connsiteX200" fmla="*/ 306427 w 2133465"/>
                <a:gd name="connsiteY200" fmla="*/ 738715 h 2369974"/>
                <a:gd name="connsiteX201" fmla="*/ 351751 w 2133465"/>
                <a:gd name="connsiteY201" fmla="*/ 1109187 h 2369974"/>
                <a:gd name="connsiteX202" fmla="*/ 339928 w 2133465"/>
                <a:gd name="connsiteY202" fmla="*/ 1132835 h 2369974"/>
                <a:gd name="connsiteX203" fmla="*/ 296969 w 2133465"/>
                <a:gd name="connsiteY203" fmla="*/ 1166335 h 2369974"/>
                <a:gd name="connsiteX204" fmla="*/ 273321 w 2133465"/>
                <a:gd name="connsiteY204" fmla="*/ 1206535 h 2369974"/>
                <a:gd name="connsiteX205" fmla="*/ 275686 w 2133465"/>
                <a:gd name="connsiteY205" fmla="*/ 1167911 h 2369974"/>
                <a:gd name="connsiteX206" fmla="*/ 257557 w 2133465"/>
                <a:gd name="connsiteY206" fmla="*/ 1148205 h 2369974"/>
                <a:gd name="connsiteX207" fmla="*/ 240215 w 2133465"/>
                <a:gd name="connsiteY207" fmla="*/ 1147417 h 2369974"/>
                <a:gd name="connsiteX208" fmla="*/ 306033 w 2133465"/>
                <a:gd name="connsiteY208" fmla="*/ 1024058 h 2369974"/>
                <a:gd name="connsiteX209" fmla="*/ 311551 w 2133465"/>
                <a:gd name="connsiteY209" fmla="*/ 1025240 h 2369974"/>
                <a:gd name="connsiteX210" fmla="*/ 331257 w 2133465"/>
                <a:gd name="connsiteY210" fmla="*/ 1046128 h 2369974"/>
                <a:gd name="connsiteX211" fmla="*/ 355298 w 2133465"/>
                <a:gd name="connsiteY211" fmla="*/ 1029969 h 2369974"/>
                <a:gd name="connsiteX212" fmla="*/ 373428 w 2133465"/>
                <a:gd name="connsiteY212" fmla="*/ 1016964 h 2369974"/>
                <a:gd name="connsiteX213" fmla="*/ 375792 w 2133465"/>
                <a:gd name="connsiteY213" fmla="*/ 1019328 h 2369974"/>
                <a:gd name="connsiteX214" fmla="*/ 357269 w 2133465"/>
                <a:gd name="connsiteY214" fmla="*/ 1056375 h 2369974"/>
                <a:gd name="connsiteX215" fmla="*/ 351751 w 2133465"/>
                <a:gd name="connsiteY215" fmla="*/ 1109187 h 2369974"/>
                <a:gd name="connsiteX216" fmla="*/ 351751 w 2133465"/>
                <a:gd name="connsiteY216" fmla="*/ 1109187 h 2369974"/>
                <a:gd name="connsiteX217" fmla="*/ 109368 w 2133465"/>
                <a:gd name="connsiteY217" fmla="*/ 859316 h 2369974"/>
                <a:gd name="connsiteX218" fmla="*/ 129074 w 2133465"/>
                <a:gd name="connsiteY218" fmla="*/ 789951 h 2369974"/>
                <a:gd name="connsiteX219" fmla="*/ 132227 w 2133465"/>
                <a:gd name="connsiteY219" fmla="*/ 789163 h 2369974"/>
                <a:gd name="connsiteX220" fmla="*/ 167697 w 2133465"/>
                <a:gd name="connsiteY220" fmla="*/ 789163 h 2369974"/>
                <a:gd name="connsiteX221" fmla="*/ 186221 w 2133465"/>
                <a:gd name="connsiteY221" fmla="*/ 771033 h 2369974"/>
                <a:gd name="connsiteX222" fmla="*/ 172033 w 2133465"/>
                <a:gd name="connsiteY222" fmla="*/ 812416 h 2369974"/>
                <a:gd name="connsiteX223" fmla="*/ 166515 w 2133465"/>
                <a:gd name="connsiteY223" fmla="*/ 864045 h 2369974"/>
                <a:gd name="connsiteX224" fmla="*/ 155480 w 2133465"/>
                <a:gd name="connsiteY224" fmla="*/ 889269 h 2369974"/>
                <a:gd name="connsiteX225" fmla="*/ 113703 w 2133465"/>
                <a:gd name="connsiteY225" fmla="*/ 937746 h 2369974"/>
                <a:gd name="connsiteX226" fmla="*/ 96756 w 2133465"/>
                <a:gd name="connsiteY226" fmla="*/ 972428 h 2369974"/>
                <a:gd name="connsiteX227" fmla="*/ 94391 w 2133465"/>
                <a:gd name="connsiteY227" fmla="*/ 971640 h 2369974"/>
                <a:gd name="connsiteX228" fmla="*/ 97938 w 2133465"/>
                <a:gd name="connsiteY228" fmla="*/ 934593 h 2369974"/>
                <a:gd name="connsiteX229" fmla="*/ 83750 w 2133465"/>
                <a:gd name="connsiteY229" fmla="*/ 919616 h 2369974"/>
                <a:gd name="connsiteX230" fmla="*/ 72715 w 2133465"/>
                <a:gd name="connsiteY230" fmla="*/ 920798 h 2369974"/>
                <a:gd name="connsiteX231" fmla="*/ 109368 w 2133465"/>
                <a:gd name="connsiteY231" fmla="*/ 859316 h 2369974"/>
                <a:gd name="connsiteX232" fmla="*/ 109368 w 2133465"/>
                <a:gd name="connsiteY232" fmla="*/ 859316 h 2369974"/>
                <a:gd name="connsiteX233" fmla="*/ 75474 w 2133465"/>
                <a:gd name="connsiteY233" fmla="*/ 1206535 h 2369974"/>
                <a:gd name="connsiteX234" fmla="*/ 130650 w 2133465"/>
                <a:gd name="connsiteY234" fmla="*/ 1070958 h 2369974"/>
                <a:gd name="connsiteX235" fmla="*/ 154692 w 2133465"/>
                <a:gd name="connsiteY235" fmla="*/ 1089087 h 2369974"/>
                <a:gd name="connsiteX236" fmla="*/ 175974 w 2133465"/>
                <a:gd name="connsiteY236" fmla="*/ 1068199 h 2369974"/>
                <a:gd name="connsiteX237" fmla="*/ 194103 w 2133465"/>
                <a:gd name="connsiteY237" fmla="*/ 1052828 h 2369974"/>
                <a:gd name="connsiteX238" fmla="*/ 177945 w 2133465"/>
                <a:gd name="connsiteY238" fmla="*/ 1091452 h 2369974"/>
                <a:gd name="connsiteX239" fmla="*/ 172427 w 2133465"/>
                <a:gd name="connsiteY239" fmla="*/ 1156088 h 2369974"/>
                <a:gd name="connsiteX240" fmla="*/ 169274 w 2133465"/>
                <a:gd name="connsiteY240" fmla="*/ 1170276 h 2369974"/>
                <a:gd name="connsiteX241" fmla="*/ 106215 w 2133465"/>
                <a:gd name="connsiteY241" fmla="*/ 1254223 h 2369974"/>
                <a:gd name="connsiteX242" fmla="*/ 103062 w 2133465"/>
                <a:gd name="connsiteY242" fmla="*/ 1259347 h 2369974"/>
                <a:gd name="connsiteX243" fmla="*/ 103062 w 2133465"/>
                <a:gd name="connsiteY243" fmla="*/ 1238459 h 2369974"/>
                <a:gd name="connsiteX244" fmla="*/ 105032 w 2133465"/>
                <a:gd name="connsiteY244" fmla="*/ 1219935 h 2369974"/>
                <a:gd name="connsiteX245" fmla="*/ 88085 w 2133465"/>
                <a:gd name="connsiteY245" fmla="*/ 1203776 h 2369974"/>
                <a:gd name="connsiteX246" fmla="*/ 75474 w 2133465"/>
                <a:gd name="connsiteY246" fmla="*/ 1206535 h 2369974"/>
                <a:gd name="connsiteX247" fmla="*/ 75474 w 2133465"/>
                <a:gd name="connsiteY247" fmla="*/ 1206535 h 2369974"/>
                <a:gd name="connsiteX248" fmla="*/ 106215 w 2133465"/>
                <a:gd name="connsiteY248" fmla="*/ 1490301 h 2369974"/>
                <a:gd name="connsiteX249" fmla="*/ 92027 w 2133465"/>
                <a:gd name="connsiteY249" fmla="*/ 1491483 h 2369974"/>
                <a:gd name="connsiteX250" fmla="*/ 142868 w 2133465"/>
                <a:gd name="connsiteY250" fmla="*/ 1355906 h 2369974"/>
                <a:gd name="connsiteX251" fmla="*/ 166909 w 2133465"/>
                <a:gd name="connsiteY251" fmla="*/ 1374035 h 2369974"/>
                <a:gd name="connsiteX252" fmla="*/ 186615 w 2133465"/>
                <a:gd name="connsiteY252" fmla="*/ 1353541 h 2369974"/>
                <a:gd name="connsiteX253" fmla="*/ 194498 w 2133465"/>
                <a:gd name="connsiteY253" fmla="*/ 1345659 h 2369974"/>
                <a:gd name="connsiteX254" fmla="*/ 203956 w 2133465"/>
                <a:gd name="connsiteY254" fmla="*/ 1336200 h 2369974"/>
                <a:gd name="connsiteX255" fmla="*/ 198439 w 2133465"/>
                <a:gd name="connsiteY255" fmla="*/ 1352359 h 2369974"/>
                <a:gd name="connsiteX256" fmla="*/ 190556 w 2133465"/>
                <a:gd name="connsiteY256" fmla="*/ 1376400 h 2369974"/>
                <a:gd name="connsiteX257" fmla="*/ 187009 w 2133465"/>
                <a:gd name="connsiteY257" fmla="*/ 1437883 h 2369974"/>
                <a:gd name="connsiteX258" fmla="*/ 180703 w 2133465"/>
                <a:gd name="connsiteY258" fmla="*/ 1457589 h 2369974"/>
                <a:gd name="connsiteX259" fmla="*/ 134197 w 2133465"/>
                <a:gd name="connsiteY259" fmla="*/ 1517101 h 2369974"/>
                <a:gd name="connsiteX260" fmla="*/ 120403 w 2133465"/>
                <a:gd name="connsiteY260" fmla="*/ 1541930 h 2369974"/>
                <a:gd name="connsiteX261" fmla="*/ 122768 w 2133465"/>
                <a:gd name="connsiteY261" fmla="*/ 1504095 h 2369974"/>
                <a:gd name="connsiteX262" fmla="*/ 106215 w 2133465"/>
                <a:gd name="connsiteY262" fmla="*/ 1490301 h 2369974"/>
                <a:gd name="connsiteX263" fmla="*/ 106215 w 2133465"/>
                <a:gd name="connsiteY263" fmla="*/ 1490301 h 2369974"/>
                <a:gd name="connsiteX264" fmla="*/ 147203 w 2133465"/>
                <a:gd name="connsiteY264" fmla="*/ 1791013 h 2369974"/>
                <a:gd name="connsiteX265" fmla="*/ 131044 w 2133465"/>
                <a:gd name="connsiteY265" fmla="*/ 1776037 h 2369974"/>
                <a:gd name="connsiteX266" fmla="*/ 120009 w 2133465"/>
                <a:gd name="connsiteY266" fmla="*/ 1777219 h 2369974"/>
                <a:gd name="connsiteX267" fmla="*/ 151539 w 2133465"/>
                <a:gd name="connsiteY267" fmla="*/ 1713372 h 2369974"/>
                <a:gd name="connsiteX268" fmla="*/ 164544 w 2133465"/>
                <a:gd name="connsiteY268" fmla="*/ 1644007 h 2369974"/>
                <a:gd name="connsiteX269" fmla="*/ 167697 w 2133465"/>
                <a:gd name="connsiteY269" fmla="*/ 1644007 h 2369974"/>
                <a:gd name="connsiteX270" fmla="*/ 205139 w 2133465"/>
                <a:gd name="connsiteY270" fmla="*/ 1642036 h 2369974"/>
                <a:gd name="connsiteX271" fmla="*/ 215780 w 2133465"/>
                <a:gd name="connsiteY271" fmla="*/ 1631001 h 2369974"/>
                <a:gd name="connsiteX272" fmla="*/ 219327 w 2133465"/>
                <a:gd name="connsiteY272" fmla="*/ 1638489 h 2369974"/>
                <a:gd name="connsiteX273" fmla="*/ 212627 w 2133465"/>
                <a:gd name="connsiteY273" fmla="*/ 1659378 h 2369974"/>
                <a:gd name="connsiteX274" fmla="*/ 210262 w 2133465"/>
                <a:gd name="connsiteY274" fmla="*/ 1726772 h 2369974"/>
                <a:gd name="connsiteX275" fmla="*/ 205139 w 2133465"/>
                <a:gd name="connsiteY275" fmla="*/ 1743325 h 2369974"/>
                <a:gd name="connsiteX276" fmla="*/ 159027 w 2133465"/>
                <a:gd name="connsiteY276" fmla="*/ 1805202 h 2369974"/>
                <a:gd name="connsiteX277" fmla="*/ 147203 w 2133465"/>
                <a:gd name="connsiteY277" fmla="*/ 1828849 h 2369974"/>
                <a:gd name="connsiteX278" fmla="*/ 147203 w 2133465"/>
                <a:gd name="connsiteY278" fmla="*/ 1791013 h 2369974"/>
                <a:gd name="connsiteX279" fmla="*/ 147203 w 2133465"/>
                <a:gd name="connsiteY279" fmla="*/ 1791013 h 2369974"/>
                <a:gd name="connsiteX280" fmla="*/ 239427 w 2133465"/>
                <a:gd name="connsiteY280" fmla="*/ 2010538 h 2369974"/>
                <a:gd name="connsiteX281" fmla="*/ 233121 w 2133465"/>
                <a:gd name="connsiteY281" fmla="*/ 2029850 h 2369974"/>
                <a:gd name="connsiteX282" fmla="*/ 194498 w 2133465"/>
                <a:gd name="connsiteY282" fmla="*/ 2079509 h 2369974"/>
                <a:gd name="connsiteX283" fmla="*/ 179127 w 2133465"/>
                <a:gd name="connsiteY283" fmla="*/ 2113797 h 2369974"/>
                <a:gd name="connsiteX284" fmla="*/ 179127 w 2133465"/>
                <a:gd name="connsiteY284" fmla="*/ 2075962 h 2369974"/>
                <a:gd name="connsiteX285" fmla="*/ 162180 w 2133465"/>
                <a:gd name="connsiteY285" fmla="*/ 2061773 h 2369974"/>
                <a:gd name="connsiteX286" fmla="*/ 149174 w 2133465"/>
                <a:gd name="connsiteY286" fmla="*/ 2062561 h 2369974"/>
                <a:gd name="connsiteX287" fmla="*/ 190950 w 2133465"/>
                <a:gd name="connsiteY287" fmla="*/ 1929743 h 2369974"/>
                <a:gd name="connsiteX288" fmla="*/ 196468 w 2133465"/>
                <a:gd name="connsiteY288" fmla="*/ 1930532 h 2369974"/>
                <a:gd name="connsiteX289" fmla="*/ 231939 w 2133465"/>
                <a:gd name="connsiteY289" fmla="*/ 1929349 h 2369974"/>
                <a:gd name="connsiteX290" fmla="*/ 250462 w 2133465"/>
                <a:gd name="connsiteY290" fmla="*/ 1912008 h 2369974"/>
                <a:gd name="connsiteX291" fmla="*/ 239427 w 2133465"/>
                <a:gd name="connsiteY291" fmla="*/ 1947479 h 2369974"/>
                <a:gd name="connsiteX292" fmla="*/ 239427 w 2133465"/>
                <a:gd name="connsiteY292" fmla="*/ 2010538 h 2369974"/>
                <a:gd name="connsiteX293" fmla="*/ 239427 w 2133465"/>
                <a:gd name="connsiteY293" fmla="*/ 2010538 h 2369974"/>
                <a:gd name="connsiteX294" fmla="*/ 253615 w 2133465"/>
                <a:gd name="connsiteY294" fmla="*/ 1432759 h 2369974"/>
                <a:gd name="connsiteX295" fmla="*/ 315098 w 2133465"/>
                <a:gd name="connsiteY295" fmla="*/ 1308218 h 2369974"/>
                <a:gd name="connsiteX296" fmla="*/ 342292 w 2133465"/>
                <a:gd name="connsiteY296" fmla="*/ 1332259 h 2369974"/>
                <a:gd name="connsiteX297" fmla="*/ 371063 w 2133465"/>
                <a:gd name="connsiteY297" fmla="*/ 1311765 h 2369974"/>
                <a:gd name="connsiteX298" fmla="*/ 388404 w 2133465"/>
                <a:gd name="connsiteY298" fmla="*/ 1298759 h 2369974"/>
                <a:gd name="connsiteX299" fmla="*/ 365939 w 2133465"/>
                <a:gd name="connsiteY299" fmla="*/ 1345265 h 2369974"/>
                <a:gd name="connsiteX300" fmla="*/ 362392 w 2133465"/>
                <a:gd name="connsiteY300" fmla="*/ 1393741 h 2369974"/>
                <a:gd name="connsiteX301" fmla="*/ 348204 w 2133465"/>
                <a:gd name="connsiteY301" fmla="*/ 1420936 h 2369974"/>
                <a:gd name="connsiteX302" fmla="*/ 312733 w 2133465"/>
                <a:gd name="connsiteY302" fmla="*/ 1448918 h 2369974"/>
                <a:gd name="connsiteX303" fmla="*/ 289874 w 2133465"/>
                <a:gd name="connsiteY303" fmla="*/ 1490301 h 2369974"/>
                <a:gd name="connsiteX304" fmla="*/ 286721 w 2133465"/>
                <a:gd name="connsiteY304" fmla="*/ 1489512 h 2369974"/>
                <a:gd name="connsiteX305" fmla="*/ 289874 w 2133465"/>
                <a:gd name="connsiteY305" fmla="*/ 1451677 h 2369974"/>
                <a:gd name="connsiteX306" fmla="*/ 274898 w 2133465"/>
                <a:gd name="connsiteY306" fmla="*/ 1433547 h 2369974"/>
                <a:gd name="connsiteX307" fmla="*/ 253615 w 2133465"/>
                <a:gd name="connsiteY307" fmla="*/ 1432759 h 2369974"/>
                <a:gd name="connsiteX308" fmla="*/ 253615 w 2133465"/>
                <a:gd name="connsiteY308" fmla="*/ 1432759 h 2369974"/>
                <a:gd name="connsiteX309" fmla="*/ 383281 w 2133465"/>
                <a:gd name="connsiteY309" fmla="*/ 1632578 h 2369974"/>
                <a:gd name="connsiteX310" fmla="*/ 381310 w 2133465"/>
                <a:gd name="connsiteY310" fmla="*/ 1681054 h 2369974"/>
                <a:gd name="connsiteX311" fmla="*/ 368698 w 2133465"/>
                <a:gd name="connsiteY311" fmla="*/ 1707854 h 2369974"/>
                <a:gd name="connsiteX312" fmla="*/ 332045 w 2133465"/>
                <a:gd name="connsiteY312" fmla="*/ 1738990 h 2369974"/>
                <a:gd name="connsiteX313" fmla="*/ 310369 w 2133465"/>
                <a:gd name="connsiteY313" fmla="*/ 1781160 h 2369974"/>
                <a:gd name="connsiteX314" fmla="*/ 311157 w 2133465"/>
                <a:gd name="connsiteY314" fmla="*/ 1740172 h 2369974"/>
                <a:gd name="connsiteX315" fmla="*/ 293816 w 2133465"/>
                <a:gd name="connsiteY315" fmla="*/ 1720860 h 2369974"/>
                <a:gd name="connsiteX316" fmla="*/ 276868 w 2133465"/>
                <a:gd name="connsiteY316" fmla="*/ 1720072 h 2369974"/>
                <a:gd name="connsiteX317" fmla="*/ 332833 w 2133465"/>
                <a:gd name="connsiteY317" fmla="*/ 1596713 h 2369974"/>
                <a:gd name="connsiteX318" fmla="*/ 339139 w 2133465"/>
                <a:gd name="connsiteY318" fmla="*/ 1599078 h 2369974"/>
                <a:gd name="connsiteX319" fmla="*/ 360816 w 2133465"/>
                <a:gd name="connsiteY319" fmla="*/ 1619966 h 2369974"/>
                <a:gd name="connsiteX320" fmla="*/ 384857 w 2133465"/>
                <a:gd name="connsiteY320" fmla="*/ 1601836 h 2369974"/>
                <a:gd name="connsiteX321" fmla="*/ 401016 w 2133465"/>
                <a:gd name="connsiteY321" fmla="*/ 1589619 h 2369974"/>
                <a:gd name="connsiteX322" fmla="*/ 383281 w 2133465"/>
                <a:gd name="connsiteY322" fmla="*/ 1632578 h 2369974"/>
                <a:gd name="connsiteX323" fmla="*/ 383281 w 2133465"/>
                <a:gd name="connsiteY323" fmla="*/ 1632578 h 2369974"/>
                <a:gd name="connsiteX324" fmla="*/ 399440 w 2133465"/>
                <a:gd name="connsiteY324" fmla="*/ 1132046 h 2369974"/>
                <a:gd name="connsiteX325" fmla="*/ 470381 w 2133465"/>
                <a:gd name="connsiteY325" fmla="*/ 1019722 h 2369974"/>
                <a:gd name="connsiteX326" fmla="*/ 476687 w 2133465"/>
                <a:gd name="connsiteY326" fmla="*/ 1020905 h 2369974"/>
                <a:gd name="connsiteX327" fmla="*/ 499152 w 2133465"/>
                <a:gd name="connsiteY327" fmla="*/ 1046128 h 2369974"/>
                <a:gd name="connsiteX328" fmla="*/ 528316 w 2133465"/>
                <a:gd name="connsiteY328" fmla="*/ 1030758 h 2369974"/>
                <a:gd name="connsiteX329" fmla="*/ 548811 w 2133465"/>
                <a:gd name="connsiteY329" fmla="*/ 1020116 h 2369974"/>
                <a:gd name="connsiteX330" fmla="*/ 532652 w 2133465"/>
                <a:gd name="connsiteY330" fmla="*/ 1047311 h 2369974"/>
                <a:gd name="connsiteX331" fmla="*/ 519646 w 2133465"/>
                <a:gd name="connsiteY331" fmla="*/ 1119040 h 2369974"/>
                <a:gd name="connsiteX332" fmla="*/ 510975 w 2133465"/>
                <a:gd name="connsiteY332" fmla="*/ 1132046 h 2369974"/>
                <a:gd name="connsiteX333" fmla="*/ 451463 w 2133465"/>
                <a:gd name="connsiteY333" fmla="*/ 1171064 h 2369974"/>
                <a:gd name="connsiteX334" fmla="*/ 434516 w 2133465"/>
                <a:gd name="connsiteY334" fmla="*/ 1193923 h 2369974"/>
                <a:gd name="connsiteX335" fmla="*/ 431363 w 2133465"/>
                <a:gd name="connsiteY335" fmla="*/ 1192741 h 2369974"/>
                <a:gd name="connsiteX336" fmla="*/ 436487 w 2133465"/>
                <a:gd name="connsiteY336" fmla="*/ 1152540 h 2369974"/>
                <a:gd name="connsiteX337" fmla="*/ 424663 w 2133465"/>
                <a:gd name="connsiteY337" fmla="*/ 1135988 h 2369974"/>
                <a:gd name="connsiteX338" fmla="*/ 399440 w 2133465"/>
                <a:gd name="connsiteY338" fmla="*/ 1132046 h 2369974"/>
                <a:gd name="connsiteX339" fmla="*/ 399440 w 2133465"/>
                <a:gd name="connsiteY339" fmla="*/ 1132046 h 2369974"/>
                <a:gd name="connsiteX340" fmla="*/ 416387 w 2133465"/>
                <a:gd name="connsiteY340" fmla="*/ 1420936 h 2369974"/>
                <a:gd name="connsiteX341" fmla="*/ 412840 w 2133465"/>
                <a:gd name="connsiteY341" fmla="*/ 1416600 h 2369974"/>
                <a:gd name="connsiteX342" fmla="*/ 478263 w 2133465"/>
                <a:gd name="connsiteY342" fmla="*/ 1307035 h 2369974"/>
                <a:gd name="connsiteX343" fmla="*/ 508216 w 2133465"/>
                <a:gd name="connsiteY343" fmla="*/ 1333835 h 2369974"/>
                <a:gd name="connsiteX344" fmla="*/ 542505 w 2133465"/>
                <a:gd name="connsiteY344" fmla="*/ 1315312 h 2369974"/>
                <a:gd name="connsiteX345" fmla="*/ 555511 w 2133465"/>
                <a:gd name="connsiteY345" fmla="*/ 1308612 h 2369974"/>
                <a:gd name="connsiteX346" fmla="*/ 529893 w 2133465"/>
                <a:gd name="connsiteY346" fmla="*/ 1354330 h 2369974"/>
                <a:gd name="connsiteX347" fmla="*/ 529105 w 2133465"/>
                <a:gd name="connsiteY347" fmla="*/ 1407536 h 2369974"/>
                <a:gd name="connsiteX348" fmla="*/ 523981 w 2133465"/>
                <a:gd name="connsiteY348" fmla="*/ 1419753 h 2369974"/>
                <a:gd name="connsiteX349" fmla="*/ 454222 w 2133465"/>
                <a:gd name="connsiteY349" fmla="*/ 1472565 h 2369974"/>
                <a:gd name="connsiteX350" fmla="*/ 447522 w 2133465"/>
                <a:gd name="connsiteY350" fmla="*/ 1482418 h 2369974"/>
                <a:gd name="connsiteX351" fmla="*/ 444369 w 2133465"/>
                <a:gd name="connsiteY351" fmla="*/ 1482418 h 2369974"/>
                <a:gd name="connsiteX352" fmla="*/ 447522 w 2133465"/>
                <a:gd name="connsiteY352" fmla="*/ 1444583 h 2369974"/>
                <a:gd name="connsiteX353" fmla="*/ 432151 w 2133465"/>
                <a:gd name="connsiteY353" fmla="*/ 1423695 h 2369974"/>
                <a:gd name="connsiteX354" fmla="*/ 416387 w 2133465"/>
                <a:gd name="connsiteY354" fmla="*/ 1420936 h 2369974"/>
                <a:gd name="connsiteX355" fmla="*/ 416387 w 2133465"/>
                <a:gd name="connsiteY355" fmla="*/ 1420936 h 2369974"/>
                <a:gd name="connsiteX356" fmla="*/ 553146 w 2133465"/>
                <a:gd name="connsiteY356" fmla="*/ 1626666 h 2369974"/>
                <a:gd name="connsiteX357" fmla="*/ 546446 w 2133465"/>
                <a:gd name="connsiteY357" fmla="*/ 1695637 h 2369974"/>
                <a:gd name="connsiteX358" fmla="*/ 541322 w 2133465"/>
                <a:gd name="connsiteY358" fmla="*/ 1707460 h 2369974"/>
                <a:gd name="connsiteX359" fmla="*/ 479052 w 2133465"/>
                <a:gd name="connsiteY359" fmla="*/ 1753178 h 2369974"/>
                <a:gd name="connsiteX360" fmla="*/ 465257 w 2133465"/>
                <a:gd name="connsiteY360" fmla="*/ 1773672 h 2369974"/>
                <a:gd name="connsiteX361" fmla="*/ 466440 w 2133465"/>
                <a:gd name="connsiteY361" fmla="*/ 1751207 h 2369974"/>
                <a:gd name="connsiteX362" fmla="*/ 430969 w 2133465"/>
                <a:gd name="connsiteY362" fmla="*/ 1704701 h 2369974"/>
                <a:gd name="connsiteX363" fmla="*/ 493240 w 2133465"/>
                <a:gd name="connsiteY363" fmla="*/ 1595136 h 2369974"/>
                <a:gd name="connsiteX364" fmla="*/ 498758 w 2133465"/>
                <a:gd name="connsiteY364" fmla="*/ 1595924 h 2369974"/>
                <a:gd name="connsiteX365" fmla="*/ 522405 w 2133465"/>
                <a:gd name="connsiteY365" fmla="*/ 1619966 h 2369974"/>
                <a:gd name="connsiteX366" fmla="*/ 553540 w 2133465"/>
                <a:gd name="connsiteY366" fmla="*/ 1603807 h 2369974"/>
                <a:gd name="connsiteX367" fmla="*/ 568911 w 2133465"/>
                <a:gd name="connsiteY367" fmla="*/ 1597107 h 2369974"/>
                <a:gd name="connsiteX368" fmla="*/ 553146 w 2133465"/>
                <a:gd name="connsiteY368" fmla="*/ 1626666 h 2369974"/>
                <a:gd name="connsiteX369" fmla="*/ 553146 w 2133465"/>
                <a:gd name="connsiteY369" fmla="*/ 1626666 h 2369974"/>
                <a:gd name="connsiteX370" fmla="*/ 719464 w 2133465"/>
                <a:gd name="connsiteY370" fmla="*/ 1134805 h 2369974"/>
                <a:gd name="connsiteX371" fmla="*/ 721435 w 2133465"/>
                <a:gd name="connsiteY371" fmla="*/ 1161999 h 2369974"/>
                <a:gd name="connsiteX372" fmla="*/ 678476 w 2133465"/>
                <a:gd name="connsiteY372" fmla="*/ 1163182 h 2369974"/>
                <a:gd name="connsiteX373" fmla="*/ 630787 w 2133465"/>
                <a:gd name="connsiteY373" fmla="*/ 1211658 h 2369974"/>
                <a:gd name="connsiteX374" fmla="*/ 636305 w 2133465"/>
                <a:gd name="connsiteY374" fmla="*/ 1171458 h 2369974"/>
                <a:gd name="connsiteX375" fmla="*/ 623299 w 2133465"/>
                <a:gd name="connsiteY375" fmla="*/ 1148993 h 2369974"/>
                <a:gd name="connsiteX376" fmla="*/ 596499 w 2133465"/>
                <a:gd name="connsiteY376" fmla="*/ 1139140 h 2369974"/>
                <a:gd name="connsiteX377" fmla="*/ 673352 w 2133465"/>
                <a:gd name="connsiteY377" fmla="*/ 1039428 h 2369974"/>
                <a:gd name="connsiteX378" fmla="*/ 678870 w 2133465"/>
                <a:gd name="connsiteY378" fmla="*/ 1042975 h 2369974"/>
                <a:gd name="connsiteX379" fmla="*/ 736805 w 2133465"/>
                <a:gd name="connsiteY379" fmla="*/ 1060317 h 2369974"/>
                <a:gd name="connsiteX380" fmla="*/ 753753 w 2133465"/>
                <a:gd name="connsiteY380" fmla="*/ 1054011 h 2369974"/>
                <a:gd name="connsiteX381" fmla="*/ 727741 w 2133465"/>
                <a:gd name="connsiteY381" fmla="*/ 1091846 h 2369974"/>
                <a:gd name="connsiteX382" fmla="*/ 719464 w 2133465"/>
                <a:gd name="connsiteY382" fmla="*/ 1134805 h 2369974"/>
                <a:gd name="connsiteX383" fmla="*/ 719464 w 2133465"/>
                <a:gd name="connsiteY383" fmla="*/ 1134805 h 2369974"/>
                <a:gd name="connsiteX384" fmla="*/ 736805 w 2133465"/>
                <a:gd name="connsiteY384" fmla="*/ 1374035 h 2369974"/>
                <a:gd name="connsiteX385" fmla="*/ 728135 w 2133465"/>
                <a:gd name="connsiteY385" fmla="*/ 1432365 h 2369974"/>
                <a:gd name="connsiteX386" fmla="*/ 715523 w 2133465"/>
                <a:gd name="connsiteY386" fmla="*/ 1448918 h 2369974"/>
                <a:gd name="connsiteX387" fmla="*/ 686752 w 2133465"/>
                <a:gd name="connsiteY387" fmla="*/ 1450100 h 2369974"/>
                <a:gd name="connsiteX388" fmla="*/ 728529 w 2133465"/>
                <a:gd name="connsiteY388" fmla="*/ 1450100 h 2369974"/>
                <a:gd name="connsiteX389" fmla="*/ 686358 w 2133465"/>
                <a:gd name="connsiteY389" fmla="*/ 1451283 h 2369974"/>
                <a:gd name="connsiteX390" fmla="*/ 684388 w 2133465"/>
                <a:gd name="connsiteY390" fmla="*/ 1450495 h 2369974"/>
                <a:gd name="connsiteX391" fmla="*/ 640246 w 2133465"/>
                <a:gd name="connsiteY391" fmla="*/ 1498183 h 2369974"/>
                <a:gd name="connsiteX392" fmla="*/ 643793 w 2133465"/>
                <a:gd name="connsiteY392" fmla="*/ 1459165 h 2369974"/>
                <a:gd name="connsiteX393" fmla="*/ 629605 w 2133465"/>
                <a:gd name="connsiteY393" fmla="*/ 1436306 h 2369974"/>
                <a:gd name="connsiteX394" fmla="*/ 603987 w 2133465"/>
                <a:gd name="connsiteY394" fmla="*/ 1426847 h 2369974"/>
                <a:gd name="connsiteX395" fmla="*/ 676505 w 2133465"/>
                <a:gd name="connsiteY395" fmla="*/ 1327529 h 2369974"/>
                <a:gd name="connsiteX396" fmla="*/ 709611 w 2133465"/>
                <a:gd name="connsiteY396" fmla="*/ 1358665 h 2369974"/>
                <a:gd name="connsiteX397" fmla="*/ 756906 w 2133465"/>
                <a:gd name="connsiteY397" fmla="*/ 1342506 h 2369974"/>
                <a:gd name="connsiteX398" fmla="*/ 736805 w 2133465"/>
                <a:gd name="connsiteY398" fmla="*/ 1374035 h 2369974"/>
                <a:gd name="connsiteX399" fmla="*/ 736805 w 2133465"/>
                <a:gd name="connsiteY399" fmla="*/ 1374035 h 2369974"/>
                <a:gd name="connsiteX400" fmla="*/ 728923 w 2133465"/>
                <a:gd name="connsiteY400" fmla="*/ 807292 h 2369974"/>
                <a:gd name="connsiteX401" fmla="*/ 721041 w 2133465"/>
                <a:gd name="connsiteY401" fmla="*/ 843157 h 2369974"/>
                <a:gd name="connsiteX402" fmla="*/ 721829 w 2133465"/>
                <a:gd name="connsiteY402" fmla="*/ 873504 h 2369974"/>
                <a:gd name="connsiteX403" fmla="*/ 678476 w 2133465"/>
                <a:gd name="connsiteY403" fmla="*/ 874686 h 2369974"/>
                <a:gd name="connsiteX404" fmla="*/ 628817 w 2133465"/>
                <a:gd name="connsiteY404" fmla="*/ 924346 h 2369974"/>
                <a:gd name="connsiteX405" fmla="*/ 635517 w 2133465"/>
                <a:gd name="connsiteY405" fmla="*/ 883357 h 2369974"/>
                <a:gd name="connsiteX406" fmla="*/ 621723 w 2133465"/>
                <a:gd name="connsiteY406" fmla="*/ 860498 h 2369974"/>
                <a:gd name="connsiteX407" fmla="*/ 596105 w 2133465"/>
                <a:gd name="connsiteY407" fmla="*/ 851039 h 2369974"/>
                <a:gd name="connsiteX408" fmla="*/ 677293 w 2133465"/>
                <a:gd name="connsiteY408" fmla="*/ 750539 h 2369974"/>
                <a:gd name="connsiteX409" fmla="*/ 691088 w 2133465"/>
                <a:gd name="connsiteY409" fmla="*/ 766698 h 2369974"/>
                <a:gd name="connsiteX410" fmla="*/ 725376 w 2133465"/>
                <a:gd name="connsiteY410" fmla="*/ 777733 h 2369974"/>
                <a:gd name="connsiteX411" fmla="*/ 758876 w 2133465"/>
                <a:gd name="connsiteY411" fmla="*/ 765516 h 2369974"/>
                <a:gd name="connsiteX412" fmla="*/ 728923 w 2133465"/>
                <a:gd name="connsiteY412" fmla="*/ 807292 h 2369974"/>
                <a:gd name="connsiteX413" fmla="*/ 728923 w 2133465"/>
                <a:gd name="connsiteY413" fmla="*/ 807292 h 2369974"/>
                <a:gd name="connsiteX414" fmla="*/ 747053 w 2133465"/>
                <a:gd name="connsiteY414" fmla="*/ 513673 h 2369974"/>
                <a:gd name="connsiteX415" fmla="*/ 733258 w 2133465"/>
                <a:gd name="connsiteY415" fmla="*/ 567668 h 2369974"/>
                <a:gd name="connsiteX416" fmla="*/ 718282 w 2133465"/>
                <a:gd name="connsiteY416" fmla="*/ 586191 h 2369974"/>
                <a:gd name="connsiteX417" fmla="*/ 664682 w 2133465"/>
                <a:gd name="connsiteY417" fmla="*/ 607868 h 2369974"/>
                <a:gd name="connsiteX418" fmla="*/ 635517 w 2133465"/>
                <a:gd name="connsiteY418" fmla="*/ 633880 h 2369974"/>
                <a:gd name="connsiteX419" fmla="*/ 643399 w 2133465"/>
                <a:gd name="connsiteY419" fmla="*/ 595256 h 2369974"/>
                <a:gd name="connsiteX420" fmla="*/ 632364 w 2133465"/>
                <a:gd name="connsiteY420" fmla="*/ 575944 h 2369974"/>
                <a:gd name="connsiteX421" fmla="*/ 604381 w 2133465"/>
                <a:gd name="connsiteY421" fmla="*/ 566091 h 2369974"/>
                <a:gd name="connsiteX422" fmla="*/ 690299 w 2133465"/>
                <a:gd name="connsiteY422" fmla="*/ 466379 h 2369974"/>
                <a:gd name="connsiteX423" fmla="*/ 694635 w 2133465"/>
                <a:gd name="connsiteY423" fmla="*/ 466379 h 2369974"/>
                <a:gd name="connsiteX424" fmla="*/ 697788 w 2133465"/>
                <a:gd name="connsiteY424" fmla="*/ 471897 h 2369974"/>
                <a:gd name="connsiteX425" fmla="*/ 749417 w 2133465"/>
                <a:gd name="connsiteY425" fmla="*/ 488056 h 2369974"/>
                <a:gd name="connsiteX426" fmla="*/ 769123 w 2133465"/>
                <a:gd name="connsiteY426" fmla="*/ 484509 h 2369974"/>
                <a:gd name="connsiteX427" fmla="*/ 747053 w 2133465"/>
                <a:gd name="connsiteY427" fmla="*/ 513673 h 2369974"/>
                <a:gd name="connsiteX428" fmla="*/ 747053 w 2133465"/>
                <a:gd name="connsiteY428" fmla="*/ 513673 h 2369974"/>
                <a:gd name="connsiteX429" fmla="*/ 853859 w 2133465"/>
                <a:gd name="connsiteY429" fmla="*/ 1088299 h 2369974"/>
                <a:gd name="connsiteX430" fmla="*/ 872382 w 2133465"/>
                <a:gd name="connsiteY430" fmla="*/ 1113129 h 2369974"/>
                <a:gd name="connsiteX431" fmla="*/ 898394 w 2133465"/>
                <a:gd name="connsiteY431" fmla="*/ 1124952 h 2369974"/>
                <a:gd name="connsiteX432" fmla="*/ 935836 w 2133465"/>
                <a:gd name="connsiteY432" fmla="*/ 1115493 h 2369974"/>
                <a:gd name="connsiteX433" fmla="*/ 917312 w 2133465"/>
                <a:gd name="connsiteY433" fmla="*/ 1139535 h 2369974"/>
                <a:gd name="connsiteX434" fmla="*/ 902336 w 2133465"/>
                <a:gd name="connsiteY434" fmla="*/ 1199047 h 2369974"/>
                <a:gd name="connsiteX435" fmla="*/ 887359 w 2133465"/>
                <a:gd name="connsiteY435" fmla="*/ 1214023 h 2369974"/>
                <a:gd name="connsiteX436" fmla="*/ 835335 w 2133465"/>
                <a:gd name="connsiteY436" fmla="*/ 1230576 h 2369974"/>
                <a:gd name="connsiteX437" fmla="*/ 814841 w 2133465"/>
                <a:gd name="connsiteY437" fmla="*/ 1254617 h 2369974"/>
                <a:gd name="connsiteX438" fmla="*/ 810506 w 2133465"/>
                <a:gd name="connsiteY438" fmla="*/ 1251464 h 2369974"/>
                <a:gd name="connsiteX439" fmla="*/ 816023 w 2133465"/>
                <a:gd name="connsiteY439" fmla="*/ 1213629 h 2369974"/>
                <a:gd name="connsiteX440" fmla="*/ 803412 w 2133465"/>
                <a:gd name="connsiteY440" fmla="*/ 1189982 h 2369974"/>
                <a:gd name="connsiteX441" fmla="*/ 776612 w 2133465"/>
                <a:gd name="connsiteY441" fmla="*/ 1176188 h 2369974"/>
                <a:gd name="connsiteX442" fmla="*/ 853859 w 2133465"/>
                <a:gd name="connsiteY442" fmla="*/ 1088299 h 2369974"/>
                <a:gd name="connsiteX443" fmla="*/ 853859 w 2133465"/>
                <a:gd name="connsiteY443" fmla="*/ 1088299 h 2369974"/>
                <a:gd name="connsiteX444" fmla="*/ 918889 w 2133465"/>
                <a:gd name="connsiteY444" fmla="*/ 1431577 h 2369974"/>
                <a:gd name="connsiteX445" fmla="*/ 907065 w 2133465"/>
                <a:gd name="connsiteY445" fmla="*/ 1487542 h 2369974"/>
                <a:gd name="connsiteX446" fmla="*/ 891694 w 2133465"/>
                <a:gd name="connsiteY446" fmla="*/ 1504095 h 2369974"/>
                <a:gd name="connsiteX447" fmla="*/ 871988 w 2133465"/>
                <a:gd name="connsiteY447" fmla="*/ 1502124 h 2369974"/>
                <a:gd name="connsiteX448" fmla="*/ 834153 w 2133465"/>
                <a:gd name="connsiteY448" fmla="*/ 1537989 h 2369974"/>
                <a:gd name="connsiteX449" fmla="*/ 824300 w 2133465"/>
                <a:gd name="connsiteY449" fmla="*/ 1541536 h 2369974"/>
                <a:gd name="connsiteX450" fmla="*/ 819176 w 2133465"/>
                <a:gd name="connsiteY450" fmla="*/ 1539171 h 2369974"/>
                <a:gd name="connsiteX451" fmla="*/ 820359 w 2133465"/>
                <a:gd name="connsiteY451" fmla="*/ 1529318 h 2369974"/>
                <a:gd name="connsiteX452" fmla="*/ 786859 w 2133465"/>
                <a:gd name="connsiteY452" fmla="*/ 1467442 h 2369974"/>
                <a:gd name="connsiteX453" fmla="*/ 821541 w 2133465"/>
                <a:gd name="connsiteY453" fmla="*/ 1446948 h 2369974"/>
                <a:gd name="connsiteX454" fmla="*/ 846371 w 2133465"/>
                <a:gd name="connsiteY454" fmla="*/ 1417389 h 2369974"/>
                <a:gd name="connsiteX455" fmla="*/ 859377 w 2133465"/>
                <a:gd name="connsiteY455" fmla="*/ 1379553 h 2369974"/>
                <a:gd name="connsiteX456" fmla="*/ 877506 w 2133465"/>
                <a:gd name="connsiteY456" fmla="*/ 1404383 h 2369974"/>
                <a:gd name="connsiteX457" fmla="*/ 901153 w 2133465"/>
                <a:gd name="connsiteY457" fmla="*/ 1415024 h 2369974"/>
                <a:gd name="connsiteX458" fmla="*/ 938989 w 2133465"/>
                <a:gd name="connsiteY458" fmla="*/ 1406353 h 2369974"/>
                <a:gd name="connsiteX459" fmla="*/ 918889 w 2133465"/>
                <a:gd name="connsiteY459" fmla="*/ 1431577 h 2369974"/>
                <a:gd name="connsiteX460" fmla="*/ 918889 w 2133465"/>
                <a:gd name="connsiteY460" fmla="*/ 1431577 h 2369974"/>
                <a:gd name="connsiteX461" fmla="*/ 932683 w 2133465"/>
                <a:gd name="connsiteY461" fmla="*/ 567274 h 2369974"/>
                <a:gd name="connsiteX462" fmla="*/ 917312 w 2133465"/>
                <a:gd name="connsiteY462" fmla="*/ 620086 h 2369974"/>
                <a:gd name="connsiteX463" fmla="*/ 901153 w 2133465"/>
                <a:gd name="connsiteY463" fmla="*/ 637427 h 2369974"/>
                <a:gd name="connsiteX464" fmla="*/ 847553 w 2133465"/>
                <a:gd name="connsiteY464" fmla="*/ 652797 h 2369974"/>
                <a:gd name="connsiteX465" fmla="*/ 818782 w 2133465"/>
                <a:gd name="connsiteY465" fmla="*/ 673686 h 2369974"/>
                <a:gd name="connsiteX466" fmla="*/ 826665 w 2133465"/>
                <a:gd name="connsiteY466" fmla="*/ 639003 h 2369974"/>
                <a:gd name="connsiteX467" fmla="*/ 813659 w 2133465"/>
                <a:gd name="connsiteY467" fmla="*/ 613780 h 2369974"/>
                <a:gd name="connsiteX468" fmla="*/ 788041 w 2133465"/>
                <a:gd name="connsiteY468" fmla="*/ 601562 h 2369974"/>
                <a:gd name="connsiteX469" fmla="*/ 874353 w 2133465"/>
                <a:gd name="connsiteY469" fmla="*/ 511703 h 2369974"/>
                <a:gd name="connsiteX470" fmla="*/ 893665 w 2133465"/>
                <a:gd name="connsiteY470" fmla="*/ 540079 h 2369974"/>
                <a:gd name="connsiteX471" fmla="*/ 911006 w 2133465"/>
                <a:gd name="connsiteY471" fmla="*/ 547962 h 2369974"/>
                <a:gd name="connsiteX472" fmla="*/ 956330 w 2133465"/>
                <a:gd name="connsiteY472" fmla="*/ 538503 h 2369974"/>
                <a:gd name="connsiteX473" fmla="*/ 932683 w 2133465"/>
                <a:gd name="connsiteY473" fmla="*/ 567274 h 2369974"/>
                <a:gd name="connsiteX474" fmla="*/ 932683 w 2133465"/>
                <a:gd name="connsiteY474" fmla="*/ 567274 h 2369974"/>
                <a:gd name="connsiteX475" fmla="*/ 953177 w 2133465"/>
                <a:gd name="connsiteY475" fmla="*/ 285873 h 2369974"/>
                <a:gd name="connsiteX476" fmla="*/ 937806 w 2133465"/>
                <a:gd name="connsiteY476" fmla="*/ 332379 h 2369974"/>
                <a:gd name="connsiteX477" fmla="*/ 917312 w 2133465"/>
                <a:gd name="connsiteY477" fmla="*/ 351690 h 2369974"/>
                <a:gd name="connsiteX478" fmla="*/ 869624 w 2133465"/>
                <a:gd name="connsiteY478" fmla="*/ 365879 h 2369974"/>
                <a:gd name="connsiteX479" fmla="*/ 835335 w 2133465"/>
                <a:gd name="connsiteY479" fmla="*/ 395044 h 2369974"/>
                <a:gd name="connsiteX480" fmla="*/ 845976 w 2133465"/>
                <a:gd name="connsiteY480" fmla="*/ 352873 h 2369974"/>
                <a:gd name="connsiteX481" fmla="*/ 836518 w 2133465"/>
                <a:gd name="connsiteY481" fmla="*/ 331984 h 2369974"/>
                <a:gd name="connsiteX482" fmla="*/ 810900 w 2133465"/>
                <a:gd name="connsiteY482" fmla="*/ 319767 h 2369974"/>
                <a:gd name="connsiteX483" fmla="*/ 867259 w 2133465"/>
                <a:gd name="connsiteY483" fmla="*/ 286267 h 2369974"/>
                <a:gd name="connsiteX484" fmla="*/ 900365 w 2133465"/>
                <a:gd name="connsiteY484" fmla="*/ 231878 h 2369974"/>
                <a:gd name="connsiteX485" fmla="*/ 907853 w 2133465"/>
                <a:gd name="connsiteY485" fmla="*/ 240549 h 2369974"/>
                <a:gd name="connsiteX486" fmla="*/ 952389 w 2133465"/>
                <a:gd name="connsiteY486" fmla="*/ 260255 h 2369974"/>
                <a:gd name="connsiteX487" fmla="*/ 981159 w 2133465"/>
                <a:gd name="connsiteY487" fmla="*/ 255131 h 2369974"/>
                <a:gd name="connsiteX488" fmla="*/ 953177 w 2133465"/>
                <a:gd name="connsiteY488" fmla="*/ 285873 h 2369974"/>
                <a:gd name="connsiteX489" fmla="*/ 953177 w 2133465"/>
                <a:gd name="connsiteY489" fmla="*/ 285873 h 2369974"/>
                <a:gd name="connsiteX490" fmla="*/ 1109642 w 2133465"/>
                <a:gd name="connsiteY490" fmla="*/ 1314523 h 2369974"/>
                <a:gd name="connsiteX491" fmla="*/ 1014659 w 2133465"/>
                <a:gd name="connsiteY491" fmla="*/ 1334229 h 2369974"/>
                <a:gd name="connsiteX492" fmla="*/ 981553 w 2133465"/>
                <a:gd name="connsiteY492" fmla="*/ 1255406 h 2369974"/>
                <a:gd name="connsiteX493" fmla="*/ 988253 w 2133465"/>
                <a:gd name="connsiteY493" fmla="*/ 1250282 h 2369974"/>
                <a:gd name="connsiteX494" fmla="*/ 1058013 w 2133465"/>
                <a:gd name="connsiteY494" fmla="*/ 1174217 h 2369974"/>
                <a:gd name="connsiteX495" fmla="*/ 1077719 w 2133465"/>
                <a:gd name="connsiteY495" fmla="*/ 1206535 h 2369974"/>
                <a:gd name="connsiteX496" fmla="*/ 1100577 w 2133465"/>
                <a:gd name="connsiteY496" fmla="*/ 1218358 h 2369974"/>
                <a:gd name="connsiteX497" fmla="*/ 1136442 w 2133465"/>
                <a:gd name="connsiteY497" fmla="*/ 1217176 h 2369974"/>
                <a:gd name="connsiteX498" fmla="*/ 1109642 w 2133465"/>
                <a:gd name="connsiteY498" fmla="*/ 1314523 h 2369974"/>
                <a:gd name="connsiteX499" fmla="*/ 1109642 w 2133465"/>
                <a:gd name="connsiteY499" fmla="*/ 1314523 h 2369974"/>
                <a:gd name="connsiteX500" fmla="*/ 1119101 w 2133465"/>
                <a:gd name="connsiteY500" fmla="*/ 954693 h 2369974"/>
                <a:gd name="connsiteX501" fmla="*/ 1108066 w 2133465"/>
                <a:gd name="connsiteY501" fmla="*/ 991346 h 2369974"/>
                <a:gd name="connsiteX502" fmla="*/ 1113583 w 2133465"/>
                <a:gd name="connsiteY502" fmla="*/ 1026028 h 2369974"/>
                <a:gd name="connsiteX503" fmla="*/ 1016630 w 2133465"/>
                <a:gd name="connsiteY503" fmla="*/ 1042187 h 2369974"/>
                <a:gd name="connsiteX504" fmla="*/ 1024118 w 2133465"/>
                <a:gd name="connsiteY504" fmla="*/ 1006716 h 2369974"/>
                <a:gd name="connsiteX505" fmla="*/ 1012295 w 2133465"/>
                <a:gd name="connsiteY505" fmla="*/ 978734 h 2369974"/>
                <a:gd name="connsiteX506" fmla="*/ 988648 w 2133465"/>
                <a:gd name="connsiteY506" fmla="*/ 962575 h 2369974"/>
                <a:gd name="connsiteX507" fmla="*/ 1026089 w 2133465"/>
                <a:gd name="connsiteY507" fmla="*/ 946416 h 2369974"/>
                <a:gd name="connsiteX508" fmla="*/ 1052101 w 2133465"/>
                <a:gd name="connsiteY508" fmla="*/ 922375 h 2369974"/>
                <a:gd name="connsiteX509" fmla="*/ 1069048 w 2133465"/>
                <a:gd name="connsiteY509" fmla="*/ 885328 h 2369974"/>
                <a:gd name="connsiteX510" fmla="*/ 1079689 w 2133465"/>
                <a:gd name="connsiteY510" fmla="*/ 901487 h 2369974"/>
                <a:gd name="connsiteX511" fmla="*/ 1125013 w 2133465"/>
                <a:gd name="connsiteY511" fmla="*/ 926710 h 2369974"/>
                <a:gd name="connsiteX512" fmla="*/ 1145507 w 2133465"/>
                <a:gd name="connsiteY512" fmla="*/ 924346 h 2369974"/>
                <a:gd name="connsiteX513" fmla="*/ 1119101 w 2133465"/>
                <a:gd name="connsiteY513" fmla="*/ 954693 h 2369974"/>
                <a:gd name="connsiteX514" fmla="*/ 1119101 w 2133465"/>
                <a:gd name="connsiteY514" fmla="*/ 954693 h 2369974"/>
                <a:gd name="connsiteX515" fmla="*/ 1132501 w 2133465"/>
                <a:gd name="connsiteY515" fmla="*/ 666592 h 2369974"/>
                <a:gd name="connsiteX516" fmla="*/ 1120678 w 2133465"/>
                <a:gd name="connsiteY516" fmla="*/ 702456 h 2369974"/>
                <a:gd name="connsiteX517" fmla="*/ 1125013 w 2133465"/>
                <a:gd name="connsiteY517" fmla="*/ 735957 h 2369974"/>
                <a:gd name="connsiteX518" fmla="*/ 1023724 w 2133465"/>
                <a:gd name="connsiteY518" fmla="*/ 758816 h 2369974"/>
                <a:gd name="connsiteX519" fmla="*/ 1033577 w 2133465"/>
                <a:gd name="connsiteY519" fmla="*/ 719009 h 2369974"/>
                <a:gd name="connsiteX520" fmla="*/ 1021754 w 2133465"/>
                <a:gd name="connsiteY520" fmla="*/ 689845 h 2369974"/>
                <a:gd name="connsiteX521" fmla="*/ 994559 w 2133465"/>
                <a:gd name="connsiteY521" fmla="*/ 671715 h 2369974"/>
                <a:gd name="connsiteX522" fmla="*/ 1080477 w 2133465"/>
                <a:gd name="connsiteY522" fmla="*/ 596044 h 2369974"/>
                <a:gd name="connsiteX523" fmla="*/ 1085601 w 2133465"/>
                <a:gd name="connsiteY523" fmla="*/ 598409 h 2369974"/>
                <a:gd name="connsiteX524" fmla="*/ 1092301 w 2133465"/>
                <a:gd name="connsiteY524" fmla="*/ 612203 h 2369974"/>
                <a:gd name="connsiteX525" fmla="*/ 1141566 w 2133465"/>
                <a:gd name="connsiteY525" fmla="*/ 637427 h 2369974"/>
                <a:gd name="connsiteX526" fmla="*/ 1162848 w 2133465"/>
                <a:gd name="connsiteY526" fmla="*/ 635062 h 2369974"/>
                <a:gd name="connsiteX527" fmla="*/ 1132501 w 2133465"/>
                <a:gd name="connsiteY527" fmla="*/ 666592 h 2369974"/>
                <a:gd name="connsiteX528" fmla="*/ 1132501 w 2133465"/>
                <a:gd name="connsiteY528" fmla="*/ 666592 h 2369974"/>
                <a:gd name="connsiteX529" fmla="*/ 1286602 w 2133465"/>
                <a:gd name="connsiteY529" fmla="*/ 1362606 h 2369974"/>
                <a:gd name="connsiteX530" fmla="*/ 1277143 w 2133465"/>
                <a:gd name="connsiteY530" fmla="*/ 1394136 h 2369974"/>
                <a:gd name="connsiteX531" fmla="*/ 1283449 w 2133465"/>
                <a:gd name="connsiteY531" fmla="*/ 1427636 h 2369974"/>
                <a:gd name="connsiteX532" fmla="*/ 1235760 w 2133465"/>
                <a:gd name="connsiteY532" fmla="*/ 1410294 h 2369974"/>
                <a:gd name="connsiteX533" fmla="*/ 1192801 w 2133465"/>
                <a:gd name="connsiteY533" fmla="*/ 1437095 h 2369974"/>
                <a:gd name="connsiteX534" fmla="*/ 1165607 w 2133465"/>
                <a:gd name="connsiteY534" fmla="*/ 1350388 h 2369974"/>
                <a:gd name="connsiteX535" fmla="*/ 1200290 w 2133465"/>
                <a:gd name="connsiteY535" fmla="*/ 1339747 h 2369974"/>
                <a:gd name="connsiteX536" fmla="*/ 1223148 w 2133465"/>
                <a:gd name="connsiteY536" fmla="*/ 1320435 h 2369974"/>
                <a:gd name="connsiteX537" fmla="*/ 1238125 w 2133465"/>
                <a:gd name="connsiteY537" fmla="*/ 1284570 h 2369974"/>
                <a:gd name="connsiteX538" fmla="*/ 1255466 w 2133465"/>
                <a:gd name="connsiteY538" fmla="*/ 1319253 h 2369974"/>
                <a:gd name="connsiteX539" fmla="*/ 1273990 w 2133465"/>
                <a:gd name="connsiteY539" fmla="*/ 1333047 h 2369974"/>
                <a:gd name="connsiteX540" fmla="*/ 1313008 w 2133465"/>
                <a:gd name="connsiteY540" fmla="*/ 1336200 h 2369974"/>
                <a:gd name="connsiteX541" fmla="*/ 1286602 w 2133465"/>
                <a:gd name="connsiteY541" fmla="*/ 1362606 h 2369974"/>
                <a:gd name="connsiteX542" fmla="*/ 1286602 w 2133465"/>
                <a:gd name="connsiteY542" fmla="*/ 1362606 h 2369974"/>
                <a:gd name="connsiteX543" fmla="*/ 1318920 w 2133465"/>
                <a:gd name="connsiteY543" fmla="*/ 1047311 h 2369974"/>
                <a:gd name="connsiteX544" fmla="*/ 1291725 w 2133465"/>
                <a:gd name="connsiteY544" fmla="*/ 1073323 h 2369974"/>
                <a:gd name="connsiteX545" fmla="*/ 1283055 w 2133465"/>
                <a:gd name="connsiteY545" fmla="*/ 1100123 h 2369974"/>
                <a:gd name="connsiteX546" fmla="*/ 1286602 w 2133465"/>
                <a:gd name="connsiteY546" fmla="*/ 1140323 h 2369974"/>
                <a:gd name="connsiteX547" fmla="*/ 1197137 w 2133465"/>
                <a:gd name="connsiteY547" fmla="*/ 1147811 h 2369974"/>
                <a:gd name="connsiteX548" fmla="*/ 1194772 w 2133465"/>
                <a:gd name="connsiteY548" fmla="*/ 1144264 h 2369974"/>
                <a:gd name="connsiteX549" fmla="*/ 1202260 w 2133465"/>
                <a:gd name="connsiteY549" fmla="*/ 1108793 h 2369974"/>
                <a:gd name="connsiteX550" fmla="*/ 1193590 w 2133465"/>
                <a:gd name="connsiteY550" fmla="*/ 1080811 h 2369974"/>
                <a:gd name="connsiteX551" fmla="*/ 1169548 w 2133465"/>
                <a:gd name="connsiteY551" fmla="*/ 1060317 h 2369974"/>
                <a:gd name="connsiteX552" fmla="*/ 1167578 w 2133465"/>
                <a:gd name="connsiteY552" fmla="*/ 1055193 h 2369974"/>
                <a:gd name="connsiteX553" fmla="*/ 1245219 w 2133465"/>
                <a:gd name="connsiteY553" fmla="*/ 990163 h 2369974"/>
                <a:gd name="connsiteX554" fmla="*/ 1319314 w 2133465"/>
                <a:gd name="connsiteY554" fmla="*/ 1041793 h 2369974"/>
                <a:gd name="connsiteX555" fmla="*/ 1318920 w 2133465"/>
                <a:gd name="connsiteY555" fmla="*/ 1047311 h 2369974"/>
                <a:gd name="connsiteX556" fmla="*/ 1318920 w 2133465"/>
                <a:gd name="connsiteY556" fmla="*/ 1047311 h 2369974"/>
                <a:gd name="connsiteX557" fmla="*/ 1308672 w 2133465"/>
                <a:gd name="connsiteY557" fmla="*/ 782463 h 2369974"/>
                <a:gd name="connsiteX558" fmla="*/ 1298031 w 2133465"/>
                <a:gd name="connsiteY558" fmla="*/ 812022 h 2369974"/>
                <a:gd name="connsiteX559" fmla="*/ 1302366 w 2133465"/>
                <a:gd name="connsiteY559" fmla="*/ 845522 h 2369974"/>
                <a:gd name="connsiteX560" fmla="*/ 1253890 w 2133465"/>
                <a:gd name="connsiteY560" fmla="*/ 828969 h 2369974"/>
                <a:gd name="connsiteX561" fmla="*/ 1206201 w 2133465"/>
                <a:gd name="connsiteY561" fmla="*/ 854981 h 2369974"/>
                <a:gd name="connsiteX562" fmla="*/ 1214872 w 2133465"/>
                <a:gd name="connsiteY562" fmla="*/ 820298 h 2369974"/>
                <a:gd name="connsiteX563" fmla="*/ 1205019 w 2133465"/>
                <a:gd name="connsiteY563" fmla="*/ 787980 h 2369974"/>
                <a:gd name="connsiteX564" fmla="*/ 1182160 w 2133465"/>
                <a:gd name="connsiteY564" fmla="*/ 768668 h 2369974"/>
                <a:gd name="connsiteX565" fmla="*/ 1221966 w 2133465"/>
                <a:gd name="connsiteY565" fmla="*/ 758027 h 2369974"/>
                <a:gd name="connsiteX566" fmla="*/ 1244825 w 2133465"/>
                <a:gd name="connsiteY566" fmla="*/ 740686 h 2369974"/>
                <a:gd name="connsiteX567" fmla="*/ 1264531 w 2133465"/>
                <a:gd name="connsiteY567" fmla="*/ 701668 h 2369974"/>
                <a:gd name="connsiteX568" fmla="*/ 1279508 w 2133465"/>
                <a:gd name="connsiteY568" fmla="*/ 735957 h 2369974"/>
                <a:gd name="connsiteX569" fmla="*/ 1302366 w 2133465"/>
                <a:gd name="connsiteY569" fmla="*/ 751327 h 2369974"/>
                <a:gd name="connsiteX570" fmla="*/ 1338231 w 2133465"/>
                <a:gd name="connsiteY570" fmla="*/ 755663 h 2369974"/>
                <a:gd name="connsiteX571" fmla="*/ 1308672 w 2133465"/>
                <a:gd name="connsiteY571" fmla="*/ 782463 h 2369974"/>
                <a:gd name="connsiteX572" fmla="*/ 1308672 w 2133465"/>
                <a:gd name="connsiteY572" fmla="*/ 782463 h 2369974"/>
                <a:gd name="connsiteX573" fmla="*/ 1335867 w 2133465"/>
                <a:gd name="connsiteY573" fmla="*/ 491997 h 2369974"/>
                <a:gd name="connsiteX574" fmla="*/ 1322072 w 2133465"/>
                <a:gd name="connsiteY574" fmla="*/ 527468 h 2369974"/>
                <a:gd name="connsiteX575" fmla="*/ 1325225 w 2133465"/>
                <a:gd name="connsiteY575" fmla="*/ 564121 h 2369974"/>
                <a:gd name="connsiteX576" fmla="*/ 1226302 w 2133465"/>
                <a:gd name="connsiteY576" fmla="*/ 569638 h 2369974"/>
                <a:gd name="connsiteX577" fmla="*/ 1235760 w 2133465"/>
                <a:gd name="connsiteY577" fmla="*/ 529832 h 2369974"/>
                <a:gd name="connsiteX578" fmla="*/ 1227878 w 2133465"/>
                <a:gd name="connsiteY578" fmla="*/ 501850 h 2369974"/>
                <a:gd name="connsiteX579" fmla="*/ 1203837 w 2133465"/>
                <a:gd name="connsiteY579" fmla="*/ 481356 h 2369974"/>
                <a:gd name="connsiteX580" fmla="*/ 1244825 w 2133465"/>
                <a:gd name="connsiteY580" fmla="*/ 470320 h 2369974"/>
                <a:gd name="connsiteX581" fmla="*/ 1268472 w 2133465"/>
                <a:gd name="connsiteY581" fmla="*/ 453767 h 2369974"/>
                <a:gd name="connsiteX582" fmla="*/ 1288966 w 2133465"/>
                <a:gd name="connsiteY582" fmla="*/ 415932 h 2369974"/>
                <a:gd name="connsiteX583" fmla="*/ 1303943 w 2133465"/>
                <a:gd name="connsiteY583" fmla="*/ 448644 h 2369974"/>
                <a:gd name="connsiteX584" fmla="*/ 1325225 w 2133465"/>
                <a:gd name="connsiteY584" fmla="*/ 463620 h 2369974"/>
                <a:gd name="connsiteX585" fmla="*/ 1361878 w 2133465"/>
                <a:gd name="connsiteY585" fmla="*/ 467167 h 2369974"/>
                <a:gd name="connsiteX586" fmla="*/ 1335867 w 2133465"/>
                <a:gd name="connsiteY586" fmla="*/ 491997 h 2369974"/>
                <a:gd name="connsiteX587" fmla="*/ 1335867 w 2133465"/>
                <a:gd name="connsiteY587" fmla="*/ 491997 h 2369974"/>
                <a:gd name="connsiteX588" fmla="*/ 1469867 w 2133465"/>
                <a:gd name="connsiteY588" fmla="*/ 1297576 h 2369974"/>
                <a:gd name="connsiteX589" fmla="*/ 1465532 w 2133465"/>
                <a:gd name="connsiteY589" fmla="*/ 1298365 h 2369974"/>
                <a:gd name="connsiteX590" fmla="*/ 1438338 w 2133465"/>
                <a:gd name="connsiteY590" fmla="*/ 1277476 h 2369974"/>
                <a:gd name="connsiteX591" fmla="*/ 1414296 w 2133465"/>
                <a:gd name="connsiteY591" fmla="*/ 1275506 h 2369974"/>
                <a:gd name="connsiteX592" fmla="*/ 1381190 w 2133465"/>
                <a:gd name="connsiteY592" fmla="*/ 1293635 h 2369974"/>
                <a:gd name="connsiteX593" fmla="*/ 1389073 w 2133465"/>
                <a:gd name="connsiteY593" fmla="*/ 1256982 h 2369974"/>
                <a:gd name="connsiteX594" fmla="*/ 1379614 w 2133465"/>
                <a:gd name="connsiteY594" fmla="*/ 1224270 h 2369974"/>
                <a:gd name="connsiteX595" fmla="*/ 1357937 w 2133465"/>
                <a:gd name="connsiteY595" fmla="*/ 1201411 h 2369974"/>
                <a:gd name="connsiteX596" fmla="*/ 1391437 w 2133465"/>
                <a:gd name="connsiteY596" fmla="*/ 1197076 h 2369974"/>
                <a:gd name="connsiteX597" fmla="*/ 1414296 w 2133465"/>
                <a:gd name="connsiteY597" fmla="*/ 1181705 h 2369974"/>
                <a:gd name="connsiteX598" fmla="*/ 1432820 w 2133465"/>
                <a:gd name="connsiteY598" fmla="*/ 1147023 h 2369974"/>
                <a:gd name="connsiteX599" fmla="*/ 1498638 w 2133465"/>
                <a:gd name="connsiteY599" fmla="*/ 1213235 h 2369974"/>
                <a:gd name="connsiteX600" fmla="*/ 1469867 w 2133465"/>
                <a:gd name="connsiteY600" fmla="*/ 1297576 h 2369974"/>
                <a:gd name="connsiteX601" fmla="*/ 1469867 w 2133465"/>
                <a:gd name="connsiteY601" fmla="*/ 1297576 h 2369974"/>
                <a:gd name="connsiteX602" fmla="*/ 1479326 w 2133465"/>
                <a:gd name="connsiteY602" fmla="*/ 956663 h 2369974"/>
                <a:gd name="connsiteX603" fmla="*/ 1482479 w 2133465"/>
                <a:gd name="connsiteY603" fmla="*/ 1008687 h 2369974"/>
                <a:gd name="connsiteX604" fmla="*/ 1457649 w 2133465"/>
                <a:gd name="connsiteY604" fmla="*/ 989375 h 2369974"/>
                <a:gd name="connsiteX605" fmla="*/ 1421785 w 2133465"/>
                <a:gd name="connsiteY605" fmla="*/ 986222 h 2369974"/>
                <a:gd name="connsiteX606" fmla="*/ 1395773 w 2133465"/>
                <a:gd name="connsiteY606" fmla="*/ 1000016 h 2369974"/>
                <a:gd name="connsiteX607" fmla="*/ 1403655 w 2133465"/>
                <a:gd name="connsiteY607" fmla="*/ 948387 h 2369974"/>
                <a:gd name="connsiteX608" fmla="*/ 1370155 w 2133465"/>
                <a:gd name="connsiteY608" fmla="*/ 904245 h 2369974"/>
                <a:gd name="connsiteX609" fmla="*/ 1448585 w 2133465"/>
                <a:gd name="connsiteY609" fmla="*/ 854586 h 2369974"/>
                <a:gd name="connsiteX610" fmla="*/ 1516767 w 2133465"/>
                <a:gd name="connsiteY610" fmla="*/ 917251 h 2369974"/>
                <a:gd name="connsiteX611" fmla="*/ 1479326 w 2133465"/>
                <a:gd name="connsiteY611" fmla="*/ 956663 h 2369974"/>
                <a:gd name="connsiteX612" fmla="*/ 1479326 w 2133465"/>
                <a:gd name="connsiteY612" fmla="*/ 956663 h 2369974"/>
                <a:gd name="connsiteX613" fmla="*/ 1615297 w 2133465"/>
                <a:gd name="connsiteY613" fmla="*/ 1472959 h 2369974"/>
                <a:gd name="connsiteX614" fmla="*/ 1612932 w 2133465"/>
                <a:gd name="connsiteY614" fmla="*/ 1471777 h 2369974"/>
                <a:gd name="connsiteX615" fmla="*/ 1582979 w 2133465"/>
                <a:gd name="connsiteY615" fmla="*/ 1442612 h 2369974"/>
                <a:gd name="connsiteX616" fmla="*/ 1539626 w 2133465"/>
                <a:gd name="connsiteY616" fmla="*/ 1452071 h 2369974"/>
                <a:gd name="connsiteX617" fmla="*/ 1517950 w 2133465"/>
                <a:gd name="connsiteY617" fmla="*/ 1359847 h 2369974"/>
                <a:gd name="connsiteX618" fmla="*/ 1521497 w 2133465"/>
                <a:gd name="connsiteY618" fmla="*/ 1356694 h 2369974"/>
                <a:gd name="connsiteX619" fmla="*/ 1547114 w 2133465"/>
                <a:gd name="connsiteY619" fmla="*/ 1358665 h 2369974"/>
                <a:gd name="connsiteX620" fmla="*/ 1572732 w 2133465"/>
                <a:gd name="connsiteY620" fmla="*/ 1344477 h 2369974"/>
                <a:gd name="connsiteX621" fmla="*/ 1586526 w 2133465"/>
                <a:gd name="connsiteY621" fmla="*/ 1314129 h 2369974"/>
                <a:gd name="connsiteX622" fmla="*/ 1644856 w 2133465"/>
                <a:gd name="connsiteY622" fmla="*/ 1390983 h 2369974"/>
                <a:gd name="connsiteX623" fmla="*/ 1615297 w 2133465"/>
                <a:gd name="connsiteY623" fmla="*/ 1472959 h 2369974"/>
                <a:gd name="connsiteX624" fmla="*/ 1615297 w 2133465"/>
                <a:gd name="connsiteY624" fmla="*/ 1472959 h 2369974"/>
                <a:gd name="connsiteX625" fmla="*/ 1629485 w 2133465"/>
                <a:gd name="connsiteY625" fmla="*/ 1134805 h 2369974"/>
                <a:gd name="connsiteX626" fmla="*/ 1631456 w 2133465"/>
                <a:gd name="connsiteY626" fmla="*/ 1181311 h 2369974"/>
                <a:gd name="connsiteX627" fmla="*/ 1552632 w 2133465"/>
                <a:gd name="connsiteY627" fmla="*/ 1162788 h 2369974"/>
                <a:gd name="connsiteX628" fmla="*/ 1531350 w 2133465"/>
                <a:gd name="connsiteY628" fmla="*/ 1066623 h 2369974"/>
                <a:gd name="connsiteX629" fmla="*/ 1534897 w 2133465"/>
                <a:gd name="connsiteY629" fmla="*/ 1064258 h 2369974"/>
                <a:gd name="connsiteX630" fmla="*/ 1560909 w 2133465"/>
                <a:gd name="connsiteY630" fmla="*/ 1066228 h 2369974"/>
                <a:gd name="connsiteX631" fmla="*/ 1588103 w 2133465"/>
                <a:gd name="connsiteY631" fmla="*/ 1051252 h 2369974"/>
                <a:gd name="connsiteX632" fmla="*/ 1601109 w 2133465"/>
                <a:gd name="connsiteY632" fmla="*/ 1025240 h 2369974"/>
                <a:gd name="connsiteX633" fmla="*/ 1618056 w 2133465"/>
                <a:gd name="connsiteY633" fmla="*/ 1074899 h 2369974"/>
                <a:gd name="connsiteX634" fmla="*/ 1659833 w 2133465"/>
                <a:gd name="connsiteY634" fmla="*/ 1102881 h 2369974"/>
                <a:gd name="connsiteX635" fmla="*/ 1629485 w 2133465"/>
                <a:gd name="connsiteY635" fmla="*/ 1134805 h 2369974"/>
                <a:gd name="connsiteX636" fmla="*/ 1629485 w 2133465"/>
                <a:gd name="connsiteY636" fmla="*/ 1134805 h 2369974"/>
                <a:gd name="connsiteX637" fmla="*/ 1653921 w 2133465"/>
                <a:gd name="connsiteY637" fmla="*/ 892422 h 2369974"/>
                <a:gd name="connsiteX638" fmla="*/ 1573126 w 2133465"/>
                <a:gd name="connsiteY638" fmla="*/ 873898 h 2369974"/>
                <a:gd name="connsiteX639" fmla="*/ 1584950 w 2133465"/>
                <a:gd name="connsiteY639" fmla="*/ 818722 h 2369974"/>
                <a:gd name="connsiteX640" fmla="*/ 1554603 w 2133465"/>
                <a:gd name="connsiteY640" fmla="*/ 769851 h 2369974"/>
                <a:gd name="connsiteX641" fmla="*/ 1629879 w 2133465"/>
                <a:gd name="connsiteY641" fmla="*/ 733198 h 2369974"/>
                <a:gd name="connsiteX642" fmla="*/ 1690574 w 2133465"/>
                <a:gd name="connsiteY642" fmla="*/ 811233 h 2369974"/>
                <a:gd name="connsiteX643" fmla="*/ 1653921 w 2133465"/>
                <a:gd name="connsiteY643" fmla="*/ 892422 h 2369974"/>
                <a:gd name="connsiteX644" fmla="*/ 1653921 w 2133465"/>
                <a:gd name="connsiteY644" fmla="*/ 892422 h 2369974"/>
                <a:gd name="connsiteX645" fmla="*/ 1765851 w 2133465"/>
                <a:gd name="connsiteY645" fmla="*/ 1410689 h 2369974"/>
                <a:gd name="connsiteX646" fmla="*/ 1750480 w 2133465"/>
                <a:gd name="connsiteY646" fmla="*/ 1387041 h 2369974"/>
                <a:gd name="connsiteX647" fmla="*/ 1712644 w 2133465"/>
                <a:gd name="connsiteY647" fmla="*/ 1370488 h 2369974"/>
                <a:gd name="connsiteX648" fmla="*/ 1703186 w 2133465"/>
                <a:gd name="connsiteY648" fmla="*/ 1363000 h 2369974"/>
                <a:gd name="connsiteX649" fmla="*/ 1684662 w 2133465"/>
                <a:gd name="connsiteY649" fmla="*/ 1271959 h 2369974"/>
                <a:gd name="connsiteX650" fmla="*/ 1723680 w 2133465"/>
                <a:gd name="connsiteY650" fmla="*/ 1279447 h 2369974"/>
                <a:gd name="connsiteX651" fmla="*/ 1744962 w 2133465"/>
                <a:gd name="connsiteY651" fmla="*/ 1241611 h 2369974"/>
                <a:gd name="connsiteX652" fmla="*/ 1796986 w 2133465"/>
                <a:gd name="connsiteY652" fmla="*/ 1335412 h 2369974"/>
                <a:gd name="connsiteX653" fmla="*/ 1765851 w 2133465"/>
                <a:gd name="connsiteY653" fmla="*/ 1410689 h 2369974"/>
                <a:gd name="connsiteX654" fmla="*/ 1765851 w 2133465"/>
                <a:gd name="connsiteY654" fmla="*/ 1410689 h 2369974"/>
                <a:gd name="connsiteX655" fmla="*/ 1879357 w 2133465"/>
                <a:gd name="connsiteY655" fmla="*/ 1584101 h 2369974"/>
                <a:gd name="connsiteX656" fmla="*/ 1865169 w 2133465"/>
                <a:gd name="connsiteY656" fmla="*/ 1612478 h 2369974"/>
                <a:gd name="connsiteX657" fmla="*/ 1863198 w 2133465"/>
                <a:gd name="connsiteY657" fmla="*/ 1644007 h 2369974"/>
                <a:gd name="connsiteX658" fmla="*/ 1850192 w 2133465"/>
                <a:gd name="connsiteY658" fmla="*/ 1613660 h 2369974"/>
                <a:gd name="connsiteX659" fmla="*/ 1826545 w 2133465"/>
                <a:gd name="connsiteY659" fmla="*/ 1597107 h 2369974"/>
                <a:gd name="connsiteX660" fmla="*/ 1816692 w 2133465"/>
                <a:gd name="connsiteY660" fmla="*/ 1589619 h 2369974"/>
                <a:gd name="connsiteX661" fmla="*/ 1802504 w 2133465"/>
                <a:gd name="connsiteY661" fmla="*/ 1489906 h 2369974"/>
                <a:gd name="connsiteX662" fmla="*/ 1834033 w 2133465"/>
                <a:gd name="connsiteY662" fmla="*/ 1506065 h 2369974"/>
                <a:gd name="connsiteX663" fmla="*/ 1850192 w 2133465"/>
                <a:gd name="connsiteY663" fmla="*/ 1477689 h 2369974"/>
                <a:gd name="connsiteX664" fmla="*/ 1855316 w 2133465"/>
                <a:gd name="connsiteY664" fmla="*/ 1501336 h 2369974"/>
                <a:gd name="connsiteX665" fmla="*/ 1881327 w 2133465"/>
                <a:gd name="connsiteY665" fmla="*/ 1569519 h 2369974"/>
                <a:gd name="connsiteX666" fmla="*/ 1879357 w 2133465"/>
                <a:gd name="connsiteY666" fmla="*/ 1584101 h 2369974"/>
                <a:gd name="connsiteX667" fmla="*/ 1879357 w 2133465"/>
                <a:gd name="connsiteY667" fmla="*/ 1584101 h 2369974"/>
                <a:gd name="connsiteX668" fmla="*/ 1903792 w 2133465"/>
                <a:gd name="connsiteY668" fmla="*/ 1294029 h 2369974"/>
                <a:gd name="connsiteX669" fmla="*/ 1888422 w 2133465"/>
                <a:gd name="connsiteY669" fmla="*/ 1320041 h 2369974"/>
                <a:gd name="connsiteX670" fmla="*/ 1886451 w 2133465"/>
                <a:gd name="connsiteY670" fmla="*/ 1356694 h 2369974"/>
                <a:gd name="connsiteX671" fmla="*/ 1872263 w 2133465"/>
                <a:gd name="connsiteY671" fmla="*/ 1323982 h 2369974"/>
                <a:gd name="connsiteX672" fmla="*/ 1848221 w 2133465"/>
                <a:gd name="connsiteY672" fmla="*/ 1305853 h 2369974"/>
                <a:gd name="connsiteX673" fmla="*/ 1837186 w 2133465"/>
                <a:gd name="connsiteY673" fmla="*/ 1299547 h 2369974"/>
                <a:gd name="connsiteX674" fmla="*/ 1824574 w 2133465"/>
                <a:gd name="connsiteY674" fmla="*/ 1199047 h 2369974"/>
                <a:gd name="connsiteX675" fmla="*/ 1858074 w 2133465"/>
                <a:gd name="connsiteY675" fmla="*/ 1214417 h 2369974"/>
                <a:gd name="connsiteX676" fmla="*/ 1876598 w 2133465"/>
                <a:gd name="connsiteY676" fmla="*/ 1184070 h 2369974"/>
                <a:gd name="connsiteX677" fmla="*/ 1880933 w 2133465"/>
                <a:gd name="connsiteY677" fmla="*/ 1223088 h 2369974"/>
                <a:gd name="connsiteX678" fmla="*/ 1906551 w 2133465"/>
                <a:gd name="connsiteY678" fmla="*/ 1279447 h 2369974"/>
                <a:gd name="connsiteX679" fmla="*/ 1903792 w 2133465"/>
                <a:gd name="connsiteY679" fmla="*/ 1294029 h 2369974"/>
                <a:gd name="connsiteX680" fmla="*/ 1903792 w 2133465"/>
                <a:gd name="connsiteY680" fmla="*/ 1294029 h 2369974"/>
                <a:gd name="connsiteX681" fmla="*/ 1938475 w 2133465"/>
                <a:gd name="connsiteY681" fmla="*/ 1005534 h 2369974"/>
                <a:gd name="connsiteX682" fmla="*/ 1920345 w 2133465"/>
                <a:gd name="connsiteY682" fmla="*/ 1033517 h 2369974"/>
                <a:gd name="connsiteX683" fmla="*/ 1919163 w 2133465"/>
                <a:gd name="connsiteY683" fmla="*/ 1071352 h 2369974"/>
                <a:gd name="connsiteX684" fmla="*/ 1909310 w 2133465"/>
                <a:gd name="connsiteY684" fmla="*/ 1048493 h 2369974"/>
                <a:gd name="connsiteX685" fmla="*/ 1862804 w 2133465"/>
                <a:gd name="connsiteY685" fmla="*/ 1014205 h 2369974"/>
                <a:gd name="connsiteX686" fmla="*/ 1856498 w 2133465"/>
                <a:gd name="connsiteY686" fmla="*/ 910157 h 2369974"/>
                <a:gd name="connsiteX687" fmla="*/ 1880539 w 2133465"/>
                <a:gd name="connsiteY687" fmla="*/ 923163 h 2369974"/>
                <a:gd name="connsiteX688" fmla="*/ 1897880 w 2133465"/>
                <a:gd name="connsiteY688" fmla="*/ 918828 h 2369974"/>
                <a:gd name="connsiteX689" fmla="*/ 1910886 w 2133465"/>
                <a:gd name="connsiteY689" fmla="*/ 897151 h 2369974"/>
                <a:gd name="connsiteX690" fmla="*/ 1914039 w 2133465"/>
                <a:gd name="connsiteY690" fmla="*/ 915281 h 2369974"/>
                <a:gd name="connsiteX691" fmla="*/ 1941234 w 2133465"/>
                <a:gd name="connsiteY691" fmla="*/ 993316 h 2369974"/>
                <a:gd name="connsiteX692" fmla="*/ 1938475 w 2133465"/>
                <a:gd name="connsiteY692" fmla="*/ 1005534 h 2369974"/>
                <a:gd name="connsiteX693" fmla="*/ 1938475 w 2133465"/>
                <a:gd name="connsiteY693" fmla="*/ 1005534 h 2369974"/>
                <a:gd name="connsiteX694" fmla="*/ 1958969 w 2133465"/>
                <a:gd name="connsiteY694" fmla="*/ 782069 h 2369974"/>
                <a:gd name="connsiteX695" fmla="*/ 1948328 w 2133465"/>
                <a:gd name="connsiteY695" fmla="*/ 757239 h 2369974"/>
                <a:gd name="connsiteX696" fmla="*/ 1913645 w 2133465"/>
                <a:gd name="connsiteY696" fmla="*/ 729257 h 2369974"/>
                <a:gd name="connsiteX697" fmla="*/ 1906157 w 2133465"/>
                <a:gd name="connsiteY697" fmla="*/ 719798 h 2369974"/>
                <a:gd name="connsiteX698" fmla="*/ 1903004 w 2133465"/>
                <a:gd name="connsiteY698" fmla="*/ 637427 h 2369974"/>
                <a:gd name="connsiteX699" fmla="*/ 1899457 w 2133465"/>
                <a:gd name="connsiteY699" fmla="*/ 624421 h 2369974"/>
                <a:gd name="connsiteX700" fmla="*/ 1903004 w 2133465"/>
                <a:gd name="connsiteY700" fmla="*/ 624421 h 2369974"/>
                <a:gd name="connsiteX701" fmla="*/ 1934534 w 2133465"/>
                <a:gd name="connsiteY701" fmla="*/ 640580 h 2369974"/>
                <a:gd name="connsiteX702" fmla="*/ 1957392 w 2133465"/>
                <a:gd name="connsiteY702" fmla="*/ 610233 h 2369974"/>
                <a:gd name="connsiteX703" fmla="*/ 1996016 w 2133465"/>
                <a:gd name="connsiteY703" fmla="*/ 716251 h 2369974"/>
                <a:gd name="connsiteX704" fmla="*/ 1958969 w 2133465"/>
                <a:gd name="connsiteY704" fmla="*/ 782069 h 2369974"/>
                <a:gd name="connsiteX705" fmla="*/ 1958969 w 2133465"/>
                <a:gd name="connsiteY705" fmla="*/ 782069 h 2369974"/>
                <a:gd name="connsiteX706" fmla="*/ 2014146 w 2133465"/>
                <a:gd name="connsiteY706" fmla="*/ 457708 h 2369974"/>
                <a:gd name="connsiteX707" fmla="*/ 2010599 w 2133465"/>
                <a:gd name="connsiteY707" fmla="*/ 502244 h 2369974"/>
                <a:gd name="connsiteX708" fmla="*/ 1995228 w 2133465"/>
                <a:gd name="connsiteY708" fmla="*/ 466773 h 2369974"/>
                <a:gd name="connsiteX709" fmla="*/ 1965275 w 2133465"/>
                <a:gd name="connsiteY709" fmla="*/ 446279 h 2369974"/>
                <a:gd name="connsiteX710" fmla="*/ 1949904 w 2133465"/>
                <a:gd name="connsiteY710" fmla="*/ 445097 h 2369974"/>
                <a:gd name="connsiteX711" fmla="*/ 1947540 w 2133465"/>
                <a:gd name="connsiteY711" fmla="*/ 339867 h 2369974"/>
                <a:gd name="connsiteX712" fmla="*/ 1961728 w 2133465"/>
                <a:gd name="connsiteY712" fmla="*/ 347355 h 2369974"/>
                <a:gd name="connsiteX713" fmla="*/ 1972763 w 2133465"/>
                <a:gd name="connsiteY713" fmla="*/ 354843 h 2369974"/>
                <a:gd name="connsiteX714" fmla="*/ 1995622 w 2133465"/>
                <a:gd name="connsiteY714" fmla="*/ 351690 h 2369974"/>
                <a:gd name="connsiteX715" fmla="*/ 2011781 w 2133465"/>
                <a:gd name="connsiteY715" fmla="*/ 330014 h 2369974"/>
                <a:gd name="connsiteX716" fmla="*/ 2045281 w 2133465"/>
                <a:gd name="connsiteY716" fmla="*/ 432879 h 2369974"/>
                <a:gd name="connsiteX717" fmla="*/ 2014146 w 2133465"/>
                <a:gd name="connsiteY717" fmla="*/ 457708 h 2369974"/>
                <a:gd name="connsiteX718" fmla="*/ 2014146 w 2133465"/>
                <a:gd name="connsiteY718" fmla="*/ 457708 h 236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</a:cxnLst>
              <a:rect l="l" t="t" r="r" b="b"/>
              <a:pathLst>
                <a:path w="2133465" h="2369974">
                  <a:moveTo>
                    <a:pt x="2130805" y="324890"/>
                  </a:moveTo>
                  <a:cubicBezTo>
                    <a:pt x="2127258" y="318584"/>
                    <a:pt x="2124105" y="311884"/>
                    <a:pt x="2120164" y="305579"/>
                  </a:cubicBezTo>
                  <a:cubicBezTo>
                    <a:pt x="2033851" y="174337"/>
                    <a:pt x="1910098" y="93148"/>
                    <a:pt x="1763092" y="45066"/>
                  </a:cubicBezTo>
                  <a:cubicBezTo>
                    <a:pt x="1722892" y="32060"/>
                    <a:pt x="1609779" y="9595"/>
                    <a:pt x="1593620" y="8019"/>
                  </a:cubicBezTo>
                  <a:cubicBezTo>
                    <a:pt x="1456467" y="-7352"/>
                    <a:pt x="1320102" y="-258"/>
                    <a:pt x="1184919" y="26148"/>
                  </a:cubicBezTo>
                  <a:cubicBezTo>
                    <a:pt x="1000865" y="62801"/>
                    <a:pt x="828241" y="127831"/>
                    <a:pt x="665076" y="218478"/>
                  </a:cubicBezTo>
                  <a:cubicBezTo>
                    <a:pt x="395892" y="367849"/>
                    <a:pt x="175974" y="569244"/>
                    <a:pt x="10838" y="828969"/>
                  </a:cubicBezTo>
                  <a:cubicBezTo>
                    <a:pt x="4138" y="840004"/>
                    <a:pt x="1379" y="850645"/>
                    <a:pt x="985" y="863651"/>
                  </a:cubicBezTo>
                  <a:cubicBezTo>
                    <a:pt x="-5715" y="1080417"/>
                    <a:pt x="23844" y="1457983"/>
                    <a:pt x="26997" y="1495818"/>
                  </a:cubicBezTo>
                  <a:cubicBezTo>
                    <a:pt x="32120" y="1559666"/>
                    <a:pt x="36850" y="1624301"/>
                    <a:pt x="42368" y="1688148"/>
                  </a:cubicBezTo>
                  <a:cubicBezTo>
                    <a:pt x="42368" y="1688148"/>
                    <a:pt x="62074" y="1877720"/>
                    <a:pt x="69168" y="1933685"/>
                  </a:cubicBezTo>
                  <a:cubicBezTo>
                    <a:pt x="86115" y="2068868"/>
                    <a:pt x="115280" y="2262774"/>
                    <a:pt x="133015" y="2369974"/>
                  </a:cubicBezTo>
                  <a:cubicBezTo>
                    <a:pt x="138533" y="2366822"/>
                    <a:pt x="139715" y="2361304"/>
                    <a:pt x="142474" y="2356180"/>
                  </a:cubicBezTo>
                  <a:cubicBezTo>
                    <a:pt x="157844" y="2321498"/>
                    <a:pt x="174792" y="2287998"/>
                    <a:pt x="193315" y="2254498"/>
                  </a:cubicBezTo>
                  <a:cubicBezTo>
                    <a:pt x="235092" y="2179221"/>
                    <a:pt x="283568" y="2108674"/>
                    <a:pt x="337957" y="2042067"/>
                  </a:cubicBezTo>
                  <a:cubicBezTo>
                    <a:pt x="428998" y="1931320"/>
                    <a:pt x="536199" y="1838308"/>
                    <a:pt x="656799" y="1760666"/>
                  </a:cubicBezTo>
                  <a:cubicBezTo>
                    <a:pt x="713947" y="1724013"/>
                    <a:pt x="773459" y="1691695"/>
                    <a:pt x="835729" y="1664107"/>
                  </a:cubicBezTo>
                  <a:cubicBezTo>
                    <a:pt x="903518" y="1634154"/>
                    <a:pt x="973277" y="1609325"/>
                    <a:pt x="1045401" y="1590801"/>
                  </a:cubicBezTo>
                  <a:cubicBezTo>
                    <a:pt x="1118707" y="1572277"/>
                    <a:pt x="1194772" y="1557695"/>
                    <a:pt x="1270837" y="1552966"/>
                  </a:cubicBezTo>
                  <a:cubicBezTo>
                    <a:pt x="1348872" y="1547842"/>
                    <a:pt x="1422573" y="1557301"/>
                    <a:pt x="1499032" y="1570307"/>
                  </a:cubicBezTo>
                  <a:cubicBezTo>
                    <a:pt x="1563667" y="1581342"/>
                    <a:pt x="1628303" y="1604595"/>
                    <a:pt x="1686238" y="1635336"/>
                  </a:cubicBezTo>
                  <a:cubicBezTo>
                    <a:pt x="1690968" y="1637701"/>
                    <a:pt x="1824180" y="1730713"/>
                    <a:pt x="1870292" y="1793378"/>
                  </a:cubicBezTo>
                  <a:cubicBezTo>
                    <a:pt x="1882116" y="1809931"/>
                    <a:pt x="1892757" y="1827667"/>
                    <a:pt x="1903398" y="1845008"/>
                  </a:cubicBezTo>
                  <a:cubicBezTo>
                    <a:pt x="1905763" y="1849343"/>
                    <a:pt x="1907733" y="1861167"/>
                    <a:pt x="1917192" y="1850525"/>
                  </a:cubicBezTo>
                  <a:cubicBezTo>
                    <a:pt x="1920739" y="1837520"/>
                    <a:pt x="2118587" y="410414"/>
                    <a:pt x="2131987" y="356420"/>
                  </a:cubicBezTo>
                  <a:cubicBezTo>
                    <a:pt x="2133564" y="346961"/>
                    <a:pt x="2134746" y="336320"/>
                    <a:pt x="2130805" y="324890"/>
                  </a:cubicBezTo>
                  <a:close/>
                  <a:moveTo>
                    <a:pt x="1811174" y="413567"/>
                  </a:moveTo>
                  <a:cubicBezTo>
                    <a:pt x="1821027" y="417902"/>
                    <a:pt x="1826545" y="415932"/>
                    <a:pt x="1831668" y="406867"/>
                  </a:cubicBezTo>
                  <a:cubicBezTo>
                    <a:pt x="1836792" y="398197"/>
                    <a:pt x="1841521" y="389526"/>
                    <a:pt x="1852163" y="380067"/>
                  </a:cubicBezTo>
                  <a:cubicBezTo>
                    <a:pt x="1850192" y="420267"/>
                    <a:pt x="1865169" y="450220"/>
                    <a:pt x="1903792" y="472291"/>
                  </a:cubicBezTo>
                  <a:cubicBezTo>
                    <a:pt x="1854527" y="479779"/>
                    <a:pt x="1863592" y="513673"/>
                    <a:pt x="1861621" y="544809"/>
                  </a:cubicBezTo>
                  <a:cubicBezTo>
                    <a:pt x="1854133" y="533773"/>
                    <a:pt x="1847433" y="526285"/>
                    <a:pt x="1843098" y="516826"/>
                  </a:cubicBezTo>
                  <a:cubicBezTo>
                    <a:pt x="1835216" y="500667"/>
                    <a:pt x="1823392" y="497120"/>
                    <a:pt x="1807233" y="501850"/>
                  </a:cubicBezTo>
                  <a:cubicBezTo>
                    <a:pt x="1801715" y="503820"/>
                    <a:pt x="1796198" y="505003"/>
                    <a:pt x="1788709" y="501062"/>
                  </a:cubicBezTo>
                  <a:cubicBezTo>
                    <a:pt x="1808021" y="468350"/>
                    <a:pt x="1806051" y="436032"/>
                    <a:pt x="1778856" y="405685"/>
                  </a:cubicBezTo>
                  <a:cubicBezTo>
                    <a:pt x="1792256" y="404502"/>
                    <a:pt x="1801715" y="409232"/>
                    <a:pt x="1811174" y="413567"/>
                  </a:cubicBezTo>
                  <a:lnTo>
                    <a:pt x="1811174" y="413567"/>
                  </a:lnTo>
                  <a:close/>
                  <a:moveTo>
                    <a:pt x="1791862" y="685903"/>
                  </a:moveTo>
                  <a:cubicBezTo>
                    <a:pt x="1794227" y="679203"/>
                    <a:pt x="1799745" y="672898"/>
                    <a:pt x="1805657" y="663439"/>
                  </a:cubicBezTo>
                  <a:cubicBezTo>
                    <a:pt x="1807627" y="676445"/>
                    <a:pt x="1809992" y="686298"/>
                    <a:pt x="1810780" y="695756"/>
                  </a:cubicBezTo>
                  <a:cubicBezTo>
                    <a:pt x="1811962" y="717433"/>
                    <a:pt x="1825757" y="731621"/>
                    <a:pt x="1841916" y="743445"/>
                  </a:cubicBezTo>
                  <a:cubicBezTo>
                    <a:pt x="1851374" y="750933"/>
                    <a:pt x="1856104" y="757633"/>
                    <a:pt x="1840733" y="763151"/>
                  </a:cubicBezTo>
                  <a:cubicBezTo>
                    <a:pt x="1824574" y="768668"/>
                    <a:pt x="1819057" y="780492"/>
                    <a:pt x="1821421" y="797439"/>
                  </a:cubicBezTo>
                  <a:cubicBezTo>
                    <a:pt x="1822604" y="807292"/>
                    <a:pt x="1821421" y="817145"/>
                    <a:pt x="1821421" y="831728"/>
                  </a:cubicBezTo>
                  <a:cubicBezTo>
                    <a:pt x="1817086" y="825422"/>
                    <a:pt x="1815904" y="823057"/>
                    <a:pt x="1813933" y="819904"/>
                  </a:cubicBezTo>
                  <a:cubicBezTo>
                    <a:pt x="1800927" y="795863"/>
                    <a:pt x="1785951" y="774186"/>
                    <a:pt x="1747327" y="794680"/>
                  </a:cubicBezTo>
                  <a:cubicBezTo>
                    <a:pt x="1766639" y="754480"/>
                    <a:pt x="1765456" y="721374"/>
                    <a:pt x="1738656" y="691815"/>
                  </a:cubicBezTo>
                  <a:cubicBezTo>
                    <a:pt x="1739839" y="690633"/>
                    <a:pt x="1740627" y="689845"/>
                    <a:pt x="1741809" y="688662"/>
                  </a:cubicBezTo>
                  <a:cubicBezTo>
                    <a:pt x="1749298" y="691027"/>
                    <a:pt x="1757180" y="692209"/>
                    <a:pt x="1763486" y="695362"/>
                  </a:cubicBezTo>
                  <a:cubicBezTo>
                    <a:pt x="1777674" y="704427"/>
                    <a:pt x="1786345" y="700880"/>
                    <a:pt x="1791862" y="685903"/>
                  </a:cubicBezTo>
                  <a:lnTo>
                    <a:pt x="1791862" y="685903"/>
                  </a:lnTo>
                  <a:close/>
                  <a:moveTo>
                    <a:pt x="1787921" y="1087117"/>
                  </a:moveTo>
                  <a:cubicBezTo>
                    <a:pt x="1789892" y="1096576"/>
                    <a:pt x="1788709" y="1106429"/>
                    <a:pt x="1788709" y="1116676"/>
                  </a:cubicBezTo>
                  <a:cubicBezTo>
                    <a:pt x="1780039" y="1112340"/>
                    <a:pt x="1776886" y="1103670"/>
                    <a:pt x="1773339" y="1096970"/>
                  </a:cubicBezTo>
                  <a:cubicBezTo>
                    <a:pt x="1763880" y="1078840"/>
                    <a:pt x="1751662" y="1072929"/>
                    <a:pt x="1732350" y="1079628"/>
                  </a:cubicBezTo>
                  <a:cubicBezTo>
                    <a:pt x="1726833" y="1081599"/>
                    <a:pt x="1719739" y="1083176"/>
                    <a:pt x="1722892" y="1072929"/>
                  </a:cubicBezTo>
                  <a:cubicBezTo>
                    <a:pt x="1726439" y="1057558"/>
                    <a:pt x="1734715" y="1041793"/>
                    <a:pt x="1729592" y="1025240"/>
                  </a:cubicBezTo>
                  <a:cubicBezTo>
                    <a:pt x="1725256" y="1009869"/>
                    <a:pt x="1715403" y="996075"/>
                    <a:pt x="1707915" y="979916"/>
                  </a:cubicBezTo>
                  <a:cubicBezTo>
                    <a:pt x="1723286" y="981887"/>
                    <a:pt x="1737080" y="994893"/>
                    <a:pt x="1748903" y="987405"/>
                  </a:cubicBezTo>
                  <a:cubicBezTo>
                    <a:pt x="1758362" y="981099"/>
                    <a:pt x="1762698" y="966910"/>
                    <a:pt x="1768609" y="955875"/>
                  </a:cubicBezTo>
                  <a:cubicBezTo>
                    <a:pt x="1772945" y="958240"/>
                    <a:pt x="1772945" y="962181"/>
                    <a:pt x="1772945" y="965728"/>
                  </a:cubicBezTo>
                  <a:cubicBezTo>
                    <a:pt x="1774915" y="994105"/>
                    <a:pt x="1783586" y="1018540"/>
                    <a:pt x="1808415" y="1035093"/>
                  </a:cubicBezTo>
                  <a:cubicBezTo>
                    <a:pt x="1817086" y="1040611"/>
                    <a:pt x="1820239" y="1046917"/>
                    <a:pt x="1807233" y="1051646"/>
                  </a:cubicBezTo>
                  <a:cubicBezTo>
                    <a:pt x="1791074" y="1057952"/>
                    <a:pt x="1784374" y="1068199"/>
                    <a:pt x="1787921" y="1087117"/>
                  </a:cubicBezTo>
                  <a:lnTo>
                    <a:pt x="1787921" y="1087117"/>
                  </a:lnTo>
                  <a:close/>
                  <a:moveTo>
                    <a:pt x="1660227" y="203502"/>
                  </a:moveTo>
                  <a:cubicBezTo>
                    <a:pt x="1677174" y="209019"/>
                    <a:pt x="1685844" y="202713"/>
                    <a:pt x="1692544" y="188525"/>
                  </a:cubicBezTo>
                  <a:cubicBezTo>
                    <a:pt x="1696880" y="180643"/>
                    <a:pt x="1703580" y="173155"/>
                    <a:pt x="1709491" y="164878"/>
                  </a:cubicBezTo>
                  <a:cubicBezTo>
                    <a:pt x="1710674" y="164090"/>
                    <a:pt x="1712644" y="164090"/>
                    <a:pt x="1713827" y="163696"/>
                  </a:cubicBezTo>
                  <a:cubicBezTo>
                    <a:pt x="1711856" y="204684"/>
                    <a:pt x="1731168" y="228725"/>
                    <a:pt x="1770974" y="239761"/>
                  </a:cubicBezTo>
                  <a:cubicBezTo>
                    <a:pt x="1731168" y="252767"/>
                    <a:pt x="1721315" y="280749"/>
                    <a:pt x="1730774" y="317796"/>
                  </a:cubicBezTo>
                  <a:cubicBezTo>
                    <a:pt x="1729592" y="317796"/>
                    <a:pt x="1727621" y="318584"/>
                    <a:pt x="1726439" y="318584"/>
                  </a:cubicBezTo>
                  <a:cubicBezTo>
                    <a:pt x="1721315" y="313067"/>
                    <a:pt x="1715403" y="307943"/>
                    <a:pt x="1711462" y="301243"/>
                  </a:cubicBezTo>
                  <a:cubicBezTo>
                    <a:pt x="1699638" y="282720"/>
                    <a:pt x="1684268" y="279567"/>
                    <a:pt x="1664956" y="289420"/>
                  </a:cubicBezTo>
                  <a:cubicBezTo>
                    <a:pt x="1659438" y="292573"/>
                    <a:pt x="1652344" y="292967"/>
                    <a:pt x="1640127" y="296120"/>
                  </a:cubicBezTo>
                  <a:cubicBezTo>
                    <a:pt x="1662985" y="260255"/>
                    <a:pt x="1661803" y="228725"/>
                    <a:pt x="1625938" y="199955"/>
                  </a:cubicBezTo>
                  <a:cubicBezTo>
                    <a:pt x="1641309" y="201531"/>
                    <a:pt x="1651556" y="200349"/>
                    <a:pt x="1660227" y="203502"/>
                  </a:cubicBezTo>
                  <a:lnTo>
                    <a:pt x="1660227" y="203502"/>
                  </a:lnTo>
                  <a:close/>
                  <a:moveTo>
                    <a:pt x="1666138" y="449038"/>
                  </a:moveTo>
                  <a:cubicBezTo>
                    <a:pt x="1670474" y="465197"/>
                    <a:pt x="1671656" y="482538"/>
                    <a:pt x="1679933" y="496726"/>
                  </a:cubicBezTo>
                  <a:cubicBezTo>
                    <a:pt x="1687815" y="511703"/>
                    <a:pt x="1709097" y="512097"/>
                    <a:pt x="1722892" y="523920"/>
                  </a:cubicBezTo>
                  <a:cubicBezTo>
                    <a:pt x="1714221" y="537715"/>
                    <a:pt x="1692939" y="538109"/>
                    <a:pt x="1687421" y="555056"/>
                  </a:cubicBezTo>
                  <a:cubicBezTo>
                    <a:pt x="1682297" y="570032"/>
                    <a:pt x="1687421" y="586191"/>
                    <a:pt x="1686238" y="604715"/>
                  </a:cubicBezTo>
                  <a:cubicBezTo>
                    <a:pt x="1665744" y="571215"/>
                    <a:pt x="1639732" y="560574"/>
                    <a:pt x="1603079" y="583038"/>
                  </a:cubicBezTo>
                  <a:cubicBezTo>
                    <a:pt x="1621209" y="546385"/>
                    <a:pt x="1622391" y="514068"/>
                    <a:pt x="1586132" y="485691"/>
                  </a:cubicBezTo>
                  <a:cubicBezTo>
                    <a:pt x="1627909" y="497909"/>
                    <a:pt x="1651950" y="483720"/>
                    <a:pt x="1666138" y="449038"/>
                  </a:cubicBezTo>
                  <a:lnTo>
                    <a:pt x="1666138" y="449038"/>
                  </a:lnTo>
                  <a:close/>
                  <a:moveTo>
                    <a:pt x="1465532" y="328043"/>
                  </a:moveTo>
                  <a:cubicBezTo>
                    <a:pt x="1477355" y="328832"/>
                    <a:pt x="1484055" y="323708"/>
                    <a:pt x="1489573" y="313855"/>
                  </a:cubicBezTo>
                  <a:cubicBezTo>
                    <a:pt x="1495879" y="302820"/>
                    <a:pt x="1502579" y="292178"/>
                    <a:pt x="1512038" y="280355"/>
                  </a:cubicBezTo>
                  <a:cubicBezTo>
                    <a:pt x="1514402" y="321737"/>
                    <a:pt x="1536867" y="342232"/>
                    <a:pt x="1582191" y="342232"/>
                  </a:cubicBezTo>
                  <a:cubicBezTo>
                    <a:pt x="1570367" y="351690"/>
                    <a:pt x="1564062" y="357602"/>
                    <a:pt x="1556573" y="361543"/>
                  </a:cubicBezTo>
                  <a:cubicBezTo>
                    <a:pt x="1536079" y="370214"/>
                    <a:pt x="1531744" y="385191"/>
                    <a:pt x="1536867" y="405685"/>
                  </a:cubicBezTo>
                  <a:cubicBezTo>
                    <a:pt x="1538838" y="413173"/>
                    <a:pt x="1537656" y="421055"/>
                    <a:pt x="1538050" y="431697"/>
                  </a:cubicBezTo>
                  <a:cubicBezTo>
                    <a:pt x="1525438" y="423026"/>
                    <a:pt x="1515585" y="416326"/>
                    <a:pt x="1506520" y="408049"/>
                  </a:cubicBezTo>
                  <a:cubicBezTo>
                    <a:pt x="1498638" y="401349"/>
                    <a:pt x="1491149" y="400561"/>
                    <a:pt x="1481691" y="405685"/>
                  </a:cubicBezTo>
                  <a:cubicBezTo>
                    <a:pt x="1470655" y="411991"/>
                    <a:pt x="1458832" y="416720"/>
                    <a:pt x="1443067" y="423814"/>
                  </a:cubicBezTo>
                  <a:cubicBezTo>
                    <a:pt x="1446614" y="411991"/>
                    <a:pt x="1448585" y="402138"/>
                    <a:pt x="1452526" y="393467"/>
                  </a:cubicBezTo>
                  <a:cubicBezTo>
                    <a:pt x="1460408" y="376914"/>
                    <a:pt x="1457649" y="363908"/>
                    <a:pt x="1443067" y="352085"/>
                  </a:cubicBezTo>
                  <a:cubicBezTo>
                    <a:pt x="1436761" y="346961"/>
                    <a:pt x="1432032" y="339867"/>
                    <a:pt x="1424543" y="331590"/>
                  </a:cubicBezTo>
                  <a:cubicBezTo>
                    <a:pt x="1440308" y="330014"/>
                    <a:pt x="1452526" y="328043"/>
                    <a:pt x="1465532" y="328043"/>
                  </a:cubicBezTo>
                  <a:lnTo>
                    <a:pt x="1465532" y="328043"/>
                  </a:lnTo>
                  <a:close/>
                  <a:moveTo>
                    <a:pt x="1447008" y="610233"/>
                  </a:moveTo>
                  <a:cubicBezTo>
                    <a:pt x="1458832" y="599591"/>
                    <a:pt x="1465138" y="582250"/>
                    <a:pt x="1474991" y="566091"/>
                  </a:cubicBezTo>
                  <a:cubicBezTo>
                    <a:pt x="1481691" y="584221"/>
                    <a:pt x="1484450" y="601956"/>
                    <a:pt x="1494303" y="613780"/>
                  </a:cubicBezTo>
                  <a:cubicBezTo>
                    <a:pt x="1504155" y="625997"/>
                    <a:pt x="1524650" y="622450"/>
                    <a:pt x="1540414" y="631121"/>
                  </a:cubicBezTo>
                  <a:cubicBezTo>
                    <a:pt x="1533714" y="640974"/>
                    <a:pt x="1523073" y="647280"/>
                    <a:pt x="1513220" y="653980"/>
                  </a:cubicBezTo>
                  <a:cubicBezTo>
                    <a:pt x="1503761" y="660680"/>
                    <a:pt x="1500608" y="668956"/>
                    <a:pt x="1502579" y="679992"/>
                  </a:cubicBezTo>
                  <a:cubicBezTo>
                    <a:pt x="1504550" y="691027"/>
                    <a:pt x="1504550" y="702851"/>
                    <a:pt x="1505732" y="715857"/>
                  </a:cubicBezTo>
                  <a:cubicBezTo>
                    <a:pt x="1488391" y="707974"/>
                    <a:pt x="1478538" y="689056"/>
                    <a:pt x="1461591" y="688662"/>
                  </a:cubicBezTo>
                  <a:cubicBezTo>
                    <a:pt x="1446220" y="687874"/>
                    <a:pt x="1432820" y="703639"/>
                    <a:pt x="1416267" y="707186"/>
                  </a:cubicBezTo>
                  <a:cubicBezTo>
                    <a:pt x="1416267" y="689056"/>
                    <a:pt x="1429273" y="674474"/>
                    <a:pt x="1426120" y="657527"/>
                  </a:cubicBezTo>
                  <a:cubicBezTo>
                    <a:pt x="1422967" y="640974"/>
                    <a:pt x="1403655" y="633486"/>
                    <a:pt x="1395773" y="617327"/>
                  </a:cubicBezTo>
                  <a:cubicBezTo>
                    <a:pt x="1412720" y="612597"/>
                    <a:pt x="1434002" y="621268"/>
                    <a:pt x="1447008" y="610233"/>
                  </a:cubicBezTo>
                  <a:lnTo>
                    <a:pt x="1447008" y="610233"/>
                  </a:lnTo>
                  <a:close/>
                  <a:moveTo>
                    <a:pt x="1273596" y="186949"/>
                  </a:moveTo>
                  <a:cubicBezTo>
                    <a:pt x="1288966" y="185766"/>
                    <a:pt x="1297637" y="177490"/>
                    <a:pt x="1303943" y="164484"/>
                  </a:cubicBezTo>
                  <a:cubicBezTo>
                    <a:pt x="1309461" y="153449"/>
                    <a:pt x="1316949" y="143990"/>
                    <a:pt x="1324437" y="131772"/>
                  </a:cubicBezTo>
                  <a:cubicBezTo>
                    <a:pt x="1333896" y="172760"/>
                    <a:pt x="1358725" y="187737"/>
                    <a:pt x="1396955" y="184584"/>
                  </a:cubicBezTo>
                  <a:cubicBezTo>
                    <a:pt x="1395773" y="185766"/>
                    <a:pt x="1393802" y="186949"/>
                    <a:pt x="1392620" y="188919"/>
                  </a:cubicBezTo>
                  <a:cubicBezTo>
                    <a:pt x="1355178" y="219266"/>
                    <a:pt x="1355178" y="219266"/>
                    <a:pt x="1354784" y="275625"/>
                  </a:cubicBezTo>
                  <a:cubicBezTo>
                    <a:pt x="1319314" y="243308"/>
                    <a:pt x="1287784" y="258284"/>
                    <a:pt x="1255466" y="279173"/>
                  </a:cubicBezTo>
                  <a:cubicBezTo>
                    <a:pt x="1257831" y="269714"/>
                    <a:pt x="1259802" y="260649"/>
                    <a:pt x="1264137" y="252372"/>
                  </a:cubicBezTo>
                  <a:cubicBezTo>
                    <a:pt x="1273596" y="235031"/>
                    <a:pt x="1269260" y="223208"/>
                    <a:pt x="1253102" y="213355"/>
                  </a:cubicBezTo>
                  <a:cubicBezTo>
                    <a:pt x="1246796" y="209808"/>
                    <a:pt x="1242066" y="203896"/>
                    <a:pt x="1233790" y="197196"/>
                  </a:cubicBezTo>
                  <a:cubicBezTo>
                    <a:pt x="1248766" y="192466"/>
                    <a:pt x="1261378" y="188131"/>
                    <a:pt x="1273596" y="186949"/>
                  </a:cubicBezTo>
                  <a:lnTo>
                    <a:pt x="1273596" y="186949"/>
                  </a:lnTo>
                  <a:close/>
                  <a:moveTo>
                    <a:pt x="1106095" y="310702"/>
                  </a:moveTo>
                  <a:cubicBezTo>
                    <a:pt x="1107277" y="311490"/>
                    <a:pt x="1109248" y="311884"/>
                    <a:pt x="1110430" y="312673"/>
                  </a:cubicBezTo>
                  <a:cubicBezTo>
                    <a:pt x="1114766" y="320555"/>
                    <a:pt x="1119889" y="328043"/>
                    <a:pt x="1122254" y="336320"/>
                  </a:cubicBezTo>
                  <a:cubicBezTo>
                    <a:pt x="1127378" y="351296"/>
                    <a:pt x="1136442" y="354843"/>
                    <a:pt x="1151025" y="352873"/>
                  </a:cubicBezTo>
                  <a:cubicBezTo>
                    <a:pt x="1162060" y="351690"/>
                    <a:pt x="1172701" y="351690"/>
                    <a:pt x="1187678" y="350508"/>
                  </a:cubicBezTo>
                  <a:cubicBezTo>
                    <a:pt x="1175854" y="362332"/>
                    <a:pt x="1167184" y="371396"/>
                    <a:pt x="1157725" y="379673"/>
                  </a:cubicBezTo>
                  <a:cubicBezTo>
                    <a:pt x="1146689" y="389132"/>
                    <a:pt x="1140778" y="400167"/>
                    <a:pt x="1143931" y="415144"/>
                  </a:cubicBezTo>
                  <a:cubicBezTo>
                    <a:pt x="1145901" y="424602"/>
                    <a:pt x="1145901" y="434455"/>
                    <a:pt x="1146295" y="444703"/>
                  </a:cubicBezTo>
                  <a:cubicBezTo>
                    <a:pt x="1127772" y="443520"/>
                    <a:pt x="1110825" y="428544"/>
                    <a:pt x="1093483" y="436032"/>
                  </a:cubicBezTo>
                  <a:cubicBezTo>
                    <a:pt x="1076536" y="443520"/>
                    <a:pt x="1062348" y="456526"/>
                    <a:pt x="1043824" y="468744"/>
                  </a:cubicBezTo>
                  <a:cubicBezTo>
                    <a:pt x="1048160" y="453767"/>
                    <a:pt x="1051313" y="442732"/>
                    <a:pt x="1054466" y="431697"/>
                  </a:cubicBezTo>
                  <a:cubicBezTo>
                    <a:pt x="1058013" y="419479"/>
                    <a:pt x="1056436" y="410020"/>
                    <a:pt x="1043430" y="404502"/>
                  </a:cubicBezTo>
                  <a:cubicBezTo>
                    <a:pt x="1035548" y="400955"/>
                    <a:pt x="1028454" y="394649"/>
                    <a:pt x="1016236" y="386373"/>
                  </a:cubicBezTo>
                  <a:cubicBezTo>
                    <a:pt x="1064319" y="378885"/>
                    <a:pt x="1095454" y="356814"/>
                    <a:pt x="1106095" y="310702"/>
                  </a:cubicBezTo>
                  <a:lnTo>
                    <a:pt x="1106095" y="310702"/>
                  </a:lnTo>
                  <a:close/>
                  <a:moveTo>
                    <a:pt x="905883" y="910157"/>
                  </a:moveTo>
                  <a:cubicBezTo>
                    <a:pt x="911400" y="925528"/>
                    <a:pt x="905883" y="930651"/>
                    <a:pt x="890512" y="925528"/>
                  </a:cubicBezTo>
                  <a:cubicBezTo>
                    <a:pt x="869230" y="918828"/>
                    <a:pt x="851888" y="923557"/>
                    <a:pt x="837700" y="940899"/>
                  </a:cubicBezTo>
                  <a:cubicBezTo>
                    <a:pt x="830212" y="949569"/>
                    <a:pt x="820753" y="957057"/>
                    <a:pt x="808929" y="967699"/>
                  </a:cubicBezTo>
                  <a:cubicBezTo>
                    <a:pt x="812082" y="952328"/>
                    <a:pt x="812476" y="939716"/>
                    <a:pt x="816418" y="928681"/>
                  </a:cubicBezTo>
                  <a:cubicBezTo>
                    <a:pt x="820753" y="913704"/>
                    <a:pt x="816418" y="905034"/>
                    <a:pt x="802229" y="900698"/>
                  </a:cubicBezTo>
                  <a:cubicBezTo>
                    <a:pt x="795529" y="898334"/>
                    <a:pt x="789223" y="894392"/>
                    <a:pt x="777400" y="888481"/>
                  </a:cubicBezTo>
                  <a:cubicBezTo>
                    <a:pt x="824694" y="874292"/>
                    <a:pt x="851494" y="845128"/>
                    <a:pt x="860559" y="796651"/>
                  </a:cubicBezTo>
                  <a:cubicBezTo>
                    <a:pt x="866865" y="805322"/>
                    <a:pt x="869230" y="809657"/>
                    <a:pt x="872382" y="813992"/>
                  </a:cubicBezTo>
                  <a:cubicBezTo>
                    <a:pt x="888541" y="839216"/>
                    <a:pt x="888541" y="839216"/>
                    <a:pt x="917706" y="832516"/>
                  </a:cubicBezTo>
                  <a:cubicBezTo>
                    <a:pt x="924012" y="831333"/>
                    <a:pt x="929530" y="827392"/>
                    <a:pt x="936230" y="830545"/>
                  </a:cubicBezTo>
                  <a:cubicBezTo>
                    <a:pt x="934259" y="840004"/>
                    <a:pt x="926771" y="845916"/>
                    <a:pt x="921253" y="852222"/>
                  </a:cubicBezTo>
                  <a:cubicBezTo>
                    <a:pt x="903912" y="869169"/>
                    <a:pt x="898000" y="888087"/>
                    <a:pt x="905883" y="910157"/>
                  </a:cubicBezTo>
                  <a:lnTo>
                    <a:pt x="905883" y="910157"/>
                  </a:lnTo>
                  <a:close/>
                  <a:moveTo>
                    <a:pt x="484175" y="452585"/>
                  </a:moveTo>
                  <a:cubicBezTo>
                    <a:pt x="487722" y="453373"/>
                    <a:pt x="489299" y="452585"/>
                    <a:pt x="489693" y="453373"/>
                  </a:cubicBezTo>
                  <a:cubicBezTo>
                    <a:pt x="497575" y="461256"/>
                    <a:pt x="500728" y="477020"/>
                    <a:pt x="510187" y="478203"/>
                  </a:cubicBezTo>
                  <a:cubicBezTo>
                    <a:pt x="519646" y="478991"/>
                    <a:pt x="529499" y="468350"/>
                    <a:pt x="540140" y="463226"/>
                  </a:cubicBezTo>
                  <a:cubicBezTo>
                    <a:pt x="545658" y="460861"/>
                    <a:pt x="549993" y="456526"/>
                    <a:pt x="559846" y="456526"/>
                  </a:cubicBezTo>
                  <a:cubicBezTo>
                    <a:pt x="551175" y="469532"/>
                    <a:pt x="544475" y="481750"/>
                    <a:pt x="535805" y="492391"/>
                  </a:cubicBezTo>
                  <a:cubicBezTo>
                    <a:pt x="523193" y="506579"/>
                    <a:pt x="521616" y="520768"/>
                    <a:pt x="526346" y="538897"/>
                  </a:cubicBezTo>
                  <a:cubicBezTo>
                    <a:pt x="533046" y="561362"/>
                    <a:pt x="531469" y="562938"/>
                    <a:pt x="507822" y="564121"/>
                  </a:cubicBezTo>
                  <a:cubicBezTo>
                    <a:pt x="489693" y="565303"/>
                    <a:pt x="475504" y="570427"/>
                    <a:pt x="465651" y="586980"/>
                  </a:cubicBezTo>
                  <a:cubicBezTo>
                    <a:pt x="457769" y="599985"/>
                    <a:pt x="446340" y="611021"/>
                    <a:pt x="436881" y="623633"/>
                  </a:cubicBezTo>
                  <a:cubicBezTo>
                    <a:pt x="435698" y="622844"/>
                    <a:pt x="434516" y="622450"/>
                    <a:pt x="433334" y="621662"/>
                  </a:cubicBezTo>
                  <a:cubicBezTo>
                    <a:pt x="435698" y="608656"/>
                    <a:pt x="437669" y="594862"/>
                    <a:pt x="440822" y="582644"/>
                  </a:cubicBezTo>
                  <a:cubicBezTo>
                    <a:pt x="443187" y="572791"/>
                    <a:pt x="440822" y="568850"/>
                    <a:pt x="430969" y="568456"/>
                  </a:cubicBezTo>
                  <a:cubicBezTo>
                    <a:pt x="423481" y="567668"/>
                    <a:pt x="415992" y="566091"/>
                    <a:pt x="402987" y="563332"/>
                  </a:cubicBezTo>
                  <a:cubicBezTo>
                    <a:pt x="446734" y="535350"/>
                    <a:pt x="475504" y="499879"/>
                    <a:pt x="484175" y="452585"/>
                  </a:cubicBezTo>
                  <a:lnTo>
                    <a:pt x="484175" y="452585"/>
                  </a:lnTo>
                  <a:close/>
                  <a:moveTo>
                    <a:pt x="472746" y="734774"/>
                  </a:moveTo>
                  <a:cubicBezTo>
                    <a:pt x="476293" y="735957"/>
                    <a:pt x="477869" y="735563"/>
                    <a:pt x="478263" y="736745"/>
                  </a:cubicBezTo>
                  <a:cubicBezTo>
                    <a:pt x="486146" y="744627"/>
                    <a:pt x="489299" y="760786"/>
                    <a:pt x="499546" y="761574"/>
                  </a:cubicBezTo>
                  <a:cubicBezTo>
                    <a:pt x="509005" y="762363"/>
                    <a:pt x="519252" y="752115"/>
                    <a:pt x="529499" y="746598"/>
                  </a:cubicBezTo>
                  <a:cubicBezTo>
                    <a:pt x="535017" y="743445"/>
                    <a:pt x="541322" y="741080"/>
                    <a:pt x="551964" y="735563"/>
                  </a:cubicBezTo>
                  <a:cubicBezTo>
                    <a:pt x="542505" y="750539"/>
                    <a:pt x="536987" y="761574"/>
                    <a:pt x="529105" y="771427"/>
                  </a:cubicBezTo>
                  <a:cubicBezTo>
                    <a:pt x="515311" y="788769"/>
                    <a:pt x="509793" y="806898"/>
                    <a:pt x="518069" y="827786"/>
                  </a:cubicBezTo>
                  <a:cubicBezTo>
                    <a:pt x="523587" y="841975"/>
                    <a:pt x="519252" y="848675"/>
                    <a:pt x="503881" y="848281"/>
                  </a:cubicBezTo>
                  <a:cubicBezTo>
                    <a:pt x="481416" y="847492"/>
                    <a:pt x="466046" y="859316"/>
                    <a:pt x="454616" y="877839"/>
                  </a:cubicBezTo>
                  <a:cubicBezTo>
                    <a:pt x="447916" y="888875"/>
                    <a:pt x="438457" y="898728"/>
                    <a:pt x="427816" y="913310"/>
                  </a:cubicBezTo>
                  <a:cubicBezTo>
                    <a:pt x="430181" y="895969"/>
                    <a:pt x="430969" y="882963"/>
                    <a:pt x="434122" y="870351"/>
                  </a:cubicBezTo>
                  <a:cubicBezTo>
                    <a:pt x="437669" y="857345"/>
                    <a:pt x="434122" y="851828"/>
                    <a:pt x="420328" y="850645"/>
                  </a:cubicBezTo>
                  <a:cubicBezTo>
                    <a:pt x="414810" y="849857"/>
                    <a:pt x="407716" y="850645"/>
                    <a:pt x="399834" y="843945"/>
                  </a:cubicBezTo>
                  <a:cubicBezTo>
                    <a:pt x="439246" y="817933"/>
                    <a:pt x="466046" y="782463"/>
                    <a:pt x="472746" y="734774"/>
                  </a:cubicBezTo>
                  <a:lnTo>
                    <a:pt x="472746" y="734774"/>
                  </a:lnTo>
                  <a:close/>
                  <a:moveTo>
                    <a:pt x="306427" y="738715"/>
                  </a:moveTo>
                  <a:cubicBezTo>
                    <a:pt x="320616" y="744233"/>
                    <a:pt x="321404" y="763939"/>
                    <a:pt x="334410" y="761180"/>
                  </a:cubicBezTo>
                  <a:cubicBezTo>
                    <a:pt x="344263" y="759210"/>
                    <a:pt x="352539" y="748174"/>
                    <a:pt x="361604" y="741868"/>
                  </a:cubicBezTo>
                  <a:cubicBezTo>
                    <a:pt x="365151" y="739504"/>
                    <a:pt x="368304" y="733986"/>
                    <a:pt x="376581" y="735563"/>
                  </a:cubicBezTo>
                  <a:cubicBezTo>
                    <a:pt x="369092" y="749357"/>
                    <a:pt x="363575" y="762757"/>
                    <a:pt x="354904" y="775368"/>
                  </a:cubicBezTo>
                  <a:cubicBezTo>
                    <a:pt x="344263" y="790345"/>
                    <a:pt x="342292" y="804927"/>
                    <a:pt x="349386" y="821086"/>
                  </a:cubicBezTo>
                  <a:cubicBezTo>
                    <a:pt x="355692" y="836063"/>
                    <a:pt x="352539" y="845128"/>
                    <a:pt x="334410" y="847886"/>
                  </a:cubicBezTo>
                  <a:cubicBezTo>
                    <a:pt x="315886" y="851039"/>
                    <a:pt x="302092" y="860892"/>
                    <a:pt x="293421" y="879022"/>
                  </a:cubicBezTo>
                  <a:cubicBezTo>
                    <a:pt x="286721" y="893210"/>
                    <a:pt x="277263" y="905822"/>
                    <a:pt x="266227" y="918828"/>
                  </a:cubicBezTo>
                  <a:cubicBezTo>
                    <a:pt x="267410" y="905822"/>
                    <a:pt x="268198" y="892816"/>
                    <a:pt x="271351" y="880204"/>
                  </a:cubicBezTo>
                  <a:cubicBezTo>
                    <a:pt x="274898" y="866410"/>
                    <a:pt x="270563" y="861681"/>
                    <a:pt x="257162" y="863651"/>
                  </a:cubicBezTo>
                  <a:cubicBezTo>
                    <a:pt x="252039" y="864439"/>
                    <a:pt x="247310" y="863651"/>
                    <a:pt x="235880" y="863651"/>
                  </a:cubicBezTo>
                  <a:cubicBezTo>
                    <a:pt x="274110" y="826998"/>
                    <a:pt x="300121" y="788769"/>
                    <a:pt x="306427" y="738715"/>
                  </a:cubicBezTo>
                  <a:lnTo>
                    <a:pt x="306427" y="738715"/>
                  </a:lnTo>
                  <a:close/>
                  <a:moveTo>
                    <a:pt x="351751" y="1109187"/>
                  </a:moveTo>
                  <a:cubicBezTo>
                    <a:pt x="357269" y="1121405"/>
                    <a:pt x="356086" y="1130076"/>
                    <a:pt x="339928" y="1132835"/>
                  </a:cubicBezTo>
                  <a:cubicBezTo>
                    <a:pt x="319433" y="1135988"/>
                    <a:pt x="305245" y="1147023"/>
                    <a:pt x="296969" y="1166335"/>
                  </a:cubicBezTo>
                  <a:cubicBezTo>
                    <a:pt x="291451" y="1179341"/>
                    <a:pt x="282780" y="1191164"/>
                    <a:pt x="273321" y="1206535"/>
                  </a:cubicBezTo>
                  <a:cubicBezTo>
                    <a:pt x="271351" y="1191558"/>
                    <a:pt x="273321" y="1179735"/>
                    <a:pt x="275686" y="1167911"/>
                  </a:cubicBezTo>
                  <a:cubicBezTo>
                    <a:pt x="278839" y="1152540"/>
                    <a:pt x="273715" y="1146235"/>
                    <a:pt x="257557" y="1148205"/>
                  </a:cubicBezTo>
                  <a:cubicBezTo>
                    <a:pt x="254010" y="1148993"/>
                    <a:pt x="250068" y="1147417"/>
                    <a:pt x="240215" y="1147417"/>
                  </a:cubicBezTo>
                  <a:cubicBezTo>
                    <a:pt x="278051" y="1111552"/>
                    <a:pt x="301698" y="1072534"/>
                    <a:pt x="306033" y="1024058"/>
                  </a:cubicBezTo>
                  <a:cubicBezTo>
                    <a:pt x="309186" y="1024846"/>
                    <a:pt x="311157" y="1024846"/>
                    <a:pt x="311551" y="1025240"/>
                  </a:cubicBezTo>
                  <a:cubicBezTo>
                    <a:pt x="318251" y="1032728"/>
                    <a:pt x="324163" y="1045734"/>
                    <a:pt x="331257" y="1046128"/>
                  </a:cubicBezTo>
                  <a:cubicBezTo>
                    <a:pt x="338745" y="1046917"/>
                    <a:pt x="347416" y="1035487"/>
                    <a:pt x="355298" y="1029969"/>
                  </a:cubicBezTo>
                  <a:cubicBezTo>
                    <a:pt x="361604" y="1025634"/>
                    <a:pt x="367122" y="1021299"/>
                    <a:pt x="373428" y="1016964"/>
                  </a:cubicBezTo>
                  <a:cubicBezTo>
                    <a:pt x="374216" y="1017752"/>
                    <a:pt x="375398" y="1018934"/>
                    <a:pt x="375792" y="1019328"/>
                  </a:cubicBezTo>
                  <a:cubicBezTo>
                    <a:pt x="369486" y="1031546"/>
                    <a:pt x="364757" y="1045340"/>
                    <a:pt x="357269" y="1056375"/>
                  </a:cubicBezTo>
                  <a:cubicBezTo>
                    <a:pt x="346233" y="1073717"/>
                    <a:pt x="343869" y="1090664"/>
                    <a:pt x="351751" y="1109187"/>
                  </a:cubicBezTo>
                  <a:lnTo>
                    <a:pt x="351751" y="1109187"/>
                  </a:lnTo>
                  <a:close/>
                  <a:moveTo>
                    <a:pt x="109368" y="859316"/>
                  </a:moveTo>
                  <a:cubicBezTo>
                    <a:pt x="118038" y="836851"/>
                    <a:pt x="123162" y="812810"/>
                    <a:pt x="129074" y="789951"/>
                  </a:cubicBezTo>
                  <a:cubicBezTo>
                    <a:pt x="130256" y="789951"/>
                    <a:pt x="132227" y="789163"/>
                    <a:pt x="132227" y="789163"/>
                  </a:cubicBezTo>
                  <a:cubicBezTo>
                    <a:pt x="150356" y="807686"/>
                    <a:pt x="150356" y="807686"/>
                    <a:pt x="167697" y="789163"/>
                  </a:cubicBezTo>
                  <a:cubicBezTo>
                    <a:pt x="173215" y="782857"/>
                    <a:pt x="178733" y="776945"/>
                    <a:pt x="186221" y="771033"/>
                  </a:cubicBezTo>
                  <a:cubicBezTo>
                    <a:pt x="186221" y="787192"/>
                    <a:pt x="178733" y="800198"/>
                    <a:pt x="172033" y="812416"/>
                  </a:cubicBezTo>
                  <a:cubicBezTo>
                    <a:pt x="162574" y="828969"/>
                    <a:pt x="159421" y="845916"/>
                    <a:pt x="166515" y="864045"/>
                  </a:cubicBezTo>
                  <a:cubicBezTo>
                    <a:pt x="170850" y="875869"/>
                    <a:pt x="167697" y="884934"/>
                    <a:pt x="155480" y="889269"/>
                  </a:cubicBezTo>
                  <a:cubicBezTo>
                    <a:pt x="132621" y="897940"/>
                    <a:pt x="122374" y="917251"/>
                    <a:pt x="113703" y="937746"/>
                  </a:cubicBezTo>
                  <a:cubicBezTo>
                    <a:pt x="108580" y="949569"/>
                    <a:pt x="102668" y="960604"/>
                    <a:pt x="96756" y="972428"/>
                  </a:cubicBezTo>
                  <a:cubicBezTo>
                    <a:pt x="95968" y="972428"/>
                    <a:pt x="94785" y="971640"/>
                    <a:pt x="94391" y="971640"/>
                  </a:cubicBezTo>
                  <a:cubicBezTo>
                    <a:pt x="95574" y="959422"/>
                    <a:pt x="95574" y="946810"/>
                    <a:pt x="97938" y="934593"/>
                  </a:cubicBezTo>
                  <a:cubicBezTo>
                    <a:pt x="101091" y="920404"/>
                    <a:pt x="96756" y="916463"/>
                    <a:pt x="83750" y="919616"/>
                  </a:cubicBezTo>
                  <a:cubicBezTo>
                    <a:pt x="80597" y="920404"/>
                    <a:pt x="77050" y="920404"/>
                    <a:pt x="72715" y="920798"/>
                  </a:cubicBezTo>
                  <a:cubicBezTo>
                    <a:pt x="81385" y="898334"/>
                    <a:pt x="100303" y="881781"/>
                    <a:pt x="109368" y="859316"/>
                  </a:cubicBezTo>
                  <a:lnTo>
                    <a:pt x="109368" y="859316"/>
                  </a:lnTo>
                  <a:close/>
                  <a:moveTo>
                    <a:pt x="75474" y="1206535"/>
                  </a:moveTo>
                  <a:cubicBezTo>
                    <a:pt x="107003" y="1164364"/>
                    <a:pt x="127497" y="1121011"/>
                    <a:pt x="130650" y="1070958"/>
                  </a:cubicBezTo>
                  <a:cubicBezTo>
                    <a:pt x="143262" y="1075293"/>
                    <a:pt x="144839" y="1091846"/>
                    <a:pt x="154692" y="1089087"/>
                  </a:cubicBezTo>
                  <a:cubicBezTo>
                    <a:pt x="163362" y="1086723"/>
                    <a:pt x="168880" y="1075293"/>
                    <a:pt x="175974" y="1068199"/>
                  </a:cubicBezTo>
                  <a:cubicBezTo>
                    <a:pt x="181492" y="1062681"/>
                    <a:pt x="186615" y="1057164"/>
                    <a:pt x="194103" y="1052828"/>
                  </a:cubicBezTo>
                  <a:cubicBezTo>
                    <a:pt x="188980" y="1065834"/>
                    <a:pt x="184645" y="1078840"/>
                    <a:pt x="177945" y="1091452"/>
                  </a:cubicBezTo>
                  <a:cubicBezTo>
                    <a:pt x="166909" y="1112340"/>
                    <a:pt x="164150" y="1133623"/>
                    <a:pt x="172427" y="1156088"/>
                  </a:cubicBezTo>
                  <a:cubicBezTo>
                    <a:pt x="174397" y="1161211"/>
                    <a:pt x="176762" y="1167911"/>
                    <a:pt x="169274" y="1170276"/>
                  </a:cubicBezTo>
                  <a:cubicBezTo>
                    <a:pt x="129468" y="1184070"/>
                    <a:pt x="121980" y="1221905"/>
                    <a:pt x="106215" y="1254223"/>
                  </a:cubicBezTo>
                  <a:cubicBezTo>
                    <a:pt x="105427" y="1255011"/>
                    <a:pt x="105032" y="1256194"/>
                    <a:pt x="103062" y="1259347"/>
                  </a:cubicBezTo>
                  <a:cubicBezTo>
                    <a:pt x="103062" y="1250676"/>
                    <a:pt x="103062" y="1244370"/>
                    <a:pt x="103062" y="1238459"/>
                  </a:cubicBezTo>
                  <a:cubicBezTo>
                    <a:pt x="103850" y="1232153"/>
                    <a:pt x="103850" y="1226241"/>
                    <a:pt x="105032" y="1219935"/>
                  </a:cubicBezTo>
                  <a:cubicBezTo>
                    <a:pt x="108185" y="1204958"/>
                    <a:pt x="103850" y="1198258"/>
                    <a:pt x="88085" y="1203776"/>
                  </a:cubicBezTo>
                  <a:cubicBezTo>
                    <a:pt x="85721" y="1205747"/>
                    <a:pt x="82962" y="1205747"/>
                    <a:pt x="75474" y="1206535"/>
                  </a:cubicBezTo>
                  <a:lnTo>
                    <a:pt x="75474" y="1206535"/>
                  </a:lnTo>
                  <a:close/>
                  <a:moveTo>
                    <a:pt x="106215" y="1490301"/>
                  </a:moveTo>
                  <a:cubicBezTo>
                    <a:pt x="103062" y="1491483"/>
                    <a:pt x="99515" y="1491089"/>
                    <a:pt x="92027" y="1491483"/>
                  </a:cubicBezTo>
                  <a:cubicBezTo>
                    <a:pt x="121191" y="1448524"/>
                    <a:pt x="141686" y="1405959"/>
                    <a:pt x="142868" y="1355906"/>
                  </a:cubicBezTo>
                  <a:cubicBezTo>
                    <a:pt x="154692" y="1360241"/>
                    <a:pt x="156662" y="1376794"/>
                    <a:pt x="166909" y="1374035"/>
                  </a:cubicBezTo>
                  <a:cubicBezTo>
                    <a:pt x="174792" y="1371671"/>
                    <a:pt x="179915" y="1361029"/>
                    <a:pt x="186615" y="1353541"/>
                  </a:cubicBezTo>
                  <a:cubicBezTo>
                    <a:pt x="188980" y="1350388"/>
                    <a:pt x="192133" y="1348024"/>
                    <a:pt x="194498" y="1345659"/>
                  </a:cubicBezTo>
                  <a:cubicBezTo>
                    <a:pt x="196468" y="1341324"/>
                    <a:pt x="198833" y="1338171"/>
                    <a:pt x="203956" y="1336200"/>
                  </a:cubicBezTo>
                  <a:cubicBezTo>
                    <a:pt x="204745" y="1342506"/>
                    <a:pt x="201592" y="1348024"/>
                    <a:pt x="198439" y="1352359"/>
                  </a:cubicBezTo>
                  <a:cubicBezTo>
                    <a:pt x="196074" y="1360241"/>
                    <a:pt x="194103" y="1368518"/>
                    <a:pt x="190556" y="1376400"/>
                  </a:cubicBezTo>
                  <a:cubicBezTo>
                    <a:pt x="181097" y="1396106"/>
                    <a:pt x="176368" y="1416206"/>
                    <a:pt x="187009" y="1437883"/>
                  </a:cubicBezTo>
                  <a:cubicBezTo>
                    <a:pt x="190556" y="1445371"/>
                    <a:pt x="190556" y="1454436"/>
                    <a:pt x="180703" y="1457589"/>
                  </a:cubicBezTo>
                  <a:cubicBezTo>
                    <a:pt x="151539" y="1467048"/>
                    <a:pt x="144050" y="1493454"/>
                    <a:pt x="134197" y="1517101"/>
                  </a:cubicBezTo>
                  <a:cubicBezTo>
                    <a:pt x="130650" y="1525771"/>
                    <a:pt x="126709" y="1534442"/>
                    <a:pt x="120403" y="1541930"/>
                  </a:cubicBezTo>
                  <a:cubicBezTo>
                    <a:pt x="121191" y="1529713"/>
                    <a:pt x="121191" y="1516707"/>
                    <a:pt x="122768" y="1504095"/>
                  </a:cubicBezTo>
                  <a:cubicBezTo>
                    <a:pt x="124344" y="1491877"/>
                    <a:pt x="120797" y="1485965"/>
                    <a:pt x="106215" y="1490301"/>
                  </a:cubicBezTo>
                  <a:lnTo>
                    <a:pt x="106215" y="1490301"/>
                  </a:lnTo>
                  <a:close/>
                  <a:moveTo>
                    <a:pt x="147203" y="1791013"/>
                  </a:moveTo>
                  <a:cubicBezTo>
                    <a:pt x="147991" y="1778796"/>
                    <a:pt x="146021" y="1771307"/>
                    <a:pt x="131044" y="1776037"/>
                  </a:cubicBezTo>
                  <a:cubicBezTo>
                    <a:pt x="127891" y="1777219"/>
                    <a:pt x="124344" y="1776825"/>
                    <a:pt x="120009" y="1777219"/>
                  </a:cubicBezTo>
                  <a:cubicBezTo>
                    <a:pt x="127891" y="1753572"/>
                    <a:pt x="144050" y="1735049"/>
                    <a:pt x="151539" y="1713372"/>
                  </a:cubicBezTo>
                  <a:cubicBezTo>
                    <a:pt x="159421" y="1690907"/>
                    <a:pt x="159421" y="1666866"/>
                    <a:pt x="164544" y="1644007"/>
                  </a:cubicBezTo>
                  <a:cubicBezTo>
                    <a:pt x="165727" y="1644007"/>
                    <a:pt x="166909" y="1643219"/>
                    <a:pt x="167697" y="1644007"/>
                  </a:cubicBezTo>
                  <a:cubicBezTo>
                    <a:pt x="187009" y="1662531"/>
                    <a:pt x="187009" y="1662531"/>
                    <a:pt x="205139" y="1642036"/>
                  </a:cubicBezTo>
                  <a:cubicBezTo>
                    <a:pt x="208292" y="1638489"/>
                    <a:pt x="211839" y="1634548"/>
                    <a:pt x="215780" y="1631001"/>
                  </a:cubicBezTo>
                  <a:cubicBezTo>
                    <a:pt x="222086" y="1630213"/>
                    <a:pt x="220904" y="1634154"/>
                    <a:pt x="219327" y="1638489"/>
                  </a:cubicBezTo>
                  <a:cubicBezTo>
                    <a:pt x="216962" y="1645189"/>
                    <a:pt x="215780" y="1652678"/>
                    <a:pt x="212627" y="1659378"/>
                  </a:cubicBezTo>
                  <a:cubicBezTo>
                    <a:pt x="203956" y="1681843"/>
                    <a:pt x="197256" y="1703913"/>
                    <a:pt x="210262" y="1726772"/>
                  </a:cubicBezTo>
                  <a:cubicBezTo>
                    <a:pt x="213809" y="1733472"/>
                    <a:pt x="212627" y="1740960"/>
                    <a:pt x="205139" y="1743325"/>
                  </a:cubicBezTo>
                  <a:cubicBezTo>
                    <a:pt x="175186" y="1753178"/>
                    <a:pt x="168486" y="1780372"/>
                    <a:pt x="159027" y="1805202"/>
                  </a:cubicBezTo>
                  <a:cubicBezTo>
                    <a:pt x="155874" y="1813084"/>
                    <a:pt x="152721" y="1820572"/>
                    <a:pt x="147203" y="1828849"/>
                  </a:cubicBezTo>
                  <a:cubicBezTo>
                    <a:pt x="146809" y="1816631"/>
                    <a:pt x="146021" y="1803625"/>
                    <a:pt x="147203" y="1791013"/>
                  </a:cubicBezTo>
                  <a:lnTo>
                    <a:pt x="147203" y="1791013"/>
                  </a:lnTo>
                  <a:close/>
                  <a:moveTo>
                    <a:pt x="239427" y="2010538"/>
                  </a:moveTo>
                  <a:cubicBezTo>
                    <a:pt x="244551" y="2019208"/>
                    <a:pt x="241792" y="2026697"/>
                    <a:pt x="233121" y="2029850"/>
                  </a:cubicBezTo>
                  <a:cubicBezTo>
                    <a:pt x="209474" y="2038520"/>
                    <a:pt x="200803" y="2057832"/>
                    <a:pt x="194498" y="2079509"/>
                  </a:cubicBezTo>
                  <a:cubicBezTo>
                    <a:pt x="191345" y="2091332"/>
                    <a:pt x="186615" y="2102368"/>
                    <a:pt x="179127" y="2113797"/>
                  </a:cubicBezTo>
                  <a:cubicBezTo>
                    <a:pt x="179127" y="2101579"/>
                    <a:pt x="178339" y="2088573"/>
                    <a:pt x="179127" y="2075962"/>
                  </a:cubicBezTo>
                  <a:cubicBezTo>
                    <a:pt x="180309" y="2062167"/>
                    <a:pt x="175974" y="2056650"/>
                    <a:pt x="162180" y="2061773"/>
                  </a:cubicBezTo>
                  <a:cubicBezTo>
                    <a:pt x="159027" y="2062956"/>
                    <a:pt x="155480" y="2062561"/>
                    <a:pt x="149174" y="2062561"/>
                  </a:cubicBezTo>
                  <a:cubicBezTo>
                    <a:pt x="176368" y="2021179"/>
                    <a:pt x="192133" y="1977826"/>
                    <a:pt x="190950" y="1929743"/>
                  </a:cubicBezTo>
                  <a:cubicBezTo>
                    <a:pt x="194498" y="1929743"/>
                    <a:pt x="196074" y="1929743"/>
                    <a:pt x="196468" y="1930532"/>
                  </a:cubicBezTo>
                  <a:cubicBezTo>
                    <a:pt x="214598" y="1949055"/>
                    <a:pt x="214598" y="1949055"/>
                    <a:pt x="231939" y="1929349"/>
                  </a:cubicBezTo>
                  <a:cubicBezTo>
                    <a:pt x="237062" y="1923832"/>
                    <a:pt x="240609" y="1916343"/>
                    <a:pt x="250462" y="1912008"/>
                  </a:cubicBezTo>
                  <a:cubicBezTo>
                    <a:pt x="246127" y="1925802"/>
                    <a:pt x="243762" y="1936838"/>
                    <a:pt x="239427" y="1947479"/>
                  </a:cubicBezTo>
                  <a:cubicBezTo>
                    <a:pt x="231151" y="1968367"/>
                    <a:pt x="227604" y="1989649"/>
                    <a:pt x="239427" y="2010538"/>
                  </a:cubicBezTo>
                  <a:lnTo>
                    <a:pt x="239427" y="2010538"/>
                  </a:lnTo>
                  <a:close/>
                  <a:moveTo>
                    <a:pt x="253615" y="1432759"/>
                  </a:moveTo>
                  <a:cubicBezTo>
                    <a:pt x="291057" y="1396894"/>
                    <a:pt x="311945" y="1357088"/>
                    <a:pt x="315098" y="1308218"/>
                  </a:cubicBezTo>
                  <a:cubicBezTo>
                    <a:pt x="328892" y="1314918"/>
                    <a:pt x="331257" y="1333441"/>
                    <a:pt x="342292" y="1332259"/>
                  </a:cubicBezTo>
                  <a:cubicBezTo>
                    <a:pt x="352145" y="1331077"/>
                    <a:pt x="360816" y="1319253"/>
                    <a:pt x="371063" y="1311765"/>
                  </a:cubicBezTo>
                  <a:cubicBezTo>
                    <a:pt x="375398" y="1308612"/>
                    <a:pt x="379734" y="1305459"/>
                    <a:pt x="388404" y="1298759"/>
                  </a:cubicBezTo>
                  <a:cubicBezTo>
                    <a:pt x="379734" y="1317282"/>
                    <a:pt x="374216" y="1332259"/>
                    <a:pt x="365939" y="1345265"/>
                  </a:cubicBezTo>
                  <a:cubicBezTo>
                    <a:pt x="356086" y="1361424"/>
                    <a:pt x="356086" y="1376400"/>
                    <a:pt x="362392" y="1393741"/>
                  </a:cubicBezTo>
                  <a:cubicBezTo>
                    <a:pt x="370275" y="1414630"/>
                    <a:pt x="369092" y="1416206"/>
                    <a:pt x="348204" y="1420936"/>
                  </a:cubicBezTo>
                  <a:cubicBezTo>
                    <a:pt x="331257" y="1424483"/>
                    <a:pt x="320222" y="1431971"/>
                    <a:pt x="312733" y="1448918"/>
                  </a:cubicBezTo>
                  <a:cubicBezTo>
                    <a:pt x="306427" y="1463106"/>
                    <a:pt x="297757" y="1476901"/>
                    <a:pt x="289874" y="1490301"/>
                  </a:cubicBezTo>
                  <a:cubicBezTo>
                    <a:pt x="288692" y="1490301"/>
                    <a:pt x="287510" y="1490301"/>
                    <a:pt x="286721" y="1489512"/>
                  </a:cubicBezTo>
                  <a:cubicBezTo>
                    <a:pt x="287904" y="1477295"/>
                    <a:pt x="287904" y="1464289"/>
                    <a:pt x="289874" y="1451677"/>
                  </a:cubicBezTo>
                  <a:cubicBezTo>
                    <a:pt x="291845" y="1439459"/>
                    <a:pt x="289874" y="1431971"/>
                    <a:pt x="274898" y="1433547"/>
                  </a:cubicBezTo>
                  <a:cubicBezTo>
                    <a:pt x="269774" y="1434730"/>
                    <a:pt x="264651" y="1433942"/>
                    <a:pt x="253615" y="1432759"/>
                  </a:cubicBezTo>
                  <a:lnTo>
                    <a:pt x="253615" y="1432759"/>
                  </a:lnTo>
                  <a:close/>
                  <a:moveTo>
                    <a:pt x="383281" y="1632578"/>
                  </a:moveTo>
                  <a:cubicBezTo>
                    <a:pt x="373822" y="1648736"/>
                    <a:pt x="373428" y="1664107"/>
                    <a:pt x="381310" y="1681054"/>
                  </a:cubicBezTo>
                  <a:cubicBezTo>
                    <a:pt x="388010" y="1694848"/>
                    <a:pt x="386434" y="1705096"/>
                    <a:pt x="368698" y="1707854"/>
                  </a:cubicBezTo>
                  <a:cubicBezTo>
                    <a:pt x="350175" y="1710219"/>
                    <a:pt x="338745" y="1721648"/>
                    <a:pt x="332045" y="1738990"/>
                  </a:cubicBezTo>
                  <a:cubicBezTo>
                    <a:pt x="326527" y="1752784"/>
                    <a:pt x="319039" y="1765002"/>
                    <a:pt x="310369" y="1781160"/>
                  </a:cubicBezTo>
                  <a:cubicBezTo>
                    <a:pt x="310369" y="1765002"/>
                    <a:pt x="309186" y="1751996"/>
                    <a:pt x="311157" y="1740172"/>
                  </a:cubicBezTo>
                  <a:cubicBezTo>
                    <a:pt x="313522" y="1724801"/>
                    <a:pt x="308792" y="1719284"/>
                    <a:pt x="293816" y="1720860"/>
                  </a:cubicBezTo>
                  <a:cubicBezTo>
                    <a:pt x="290268" y="1721648"/>
                    <a:pt x="285933" y="1720072"/>
                    <a:pt x="276868" y="1720072"/>
                  </a:cubicBezTo>
                  <a:cubicBezTo>
                    <a:pt x="311157" y="1684207"/>
                    <a:pt x="332045" y="1645189"/>
                    <a:pt x="332833" y="1596713"/>
                  </a:cubicBezTo>
                  <a:cubicBezTo>
                    <a:pt x="336380" y="1597895"/>
                    <a:pt x="337957" y="1598683"/>
                    <a:pt x="339139" y="1599078"/>
                  </a:cubicBezTo>
                  <a:cubicBezTo>
                    <a:pt x="347810" y="1605383"/>
                    <a:pt x="350175" y="1620754"/>
                    <a:pt x="360816" y="1619966"/>
                  </a:cubicBezTo>
                  <a:cubicBezTo>
                    <a:pt x="369486" y="1619177"/>
                    <a:pt x="376975" y="1608142"/>
                    <a:pt x="384857" y="1601836"/>
                  </a:cubicBezTo>
                  <a:cubicBezTo>
                    <a:pt x="389192" y="1598289"/>
                    <a:pt x="393528" y="1595136"/>
                    <a:pt x="401016" y="1589619"/>
                  </a:cubicBezTo>
                  <a:cubicBezTo>
                    <a:pt x="397075" y="1606566"/>
                    <a:pt x="390375" y="1619966"/>
                    <a:pt x="383281" y="1632578"/>
                  </a:cubicBezTo>
                  <a:lnTo>
                    <a:pt x="383281" y="1632578"/>
                  </a:lnTo>
                  <a:close/>
                  <a:moveTo>
                    <a:pt x="399440" y="1132046"/>
                  </a:moveTo>
                  <a:cubicBezTo>
                    <a:pt x="440428" y="1102881"/>
                    <a:pt x="467228" y="1067411"/>
                    <a:pt x="470381" y="1019722"/>
                  </a:cubicBezTo>
                  <a:cubicBezTo>
                    <a:pt x="474716" y="1020905"/>
                    <a:pt x="475899" y="1020511"/>
                    <a:pt x="476687" y="1020905"/>
                  </a:cubicBezTo>
                  <a:cubicBezTo>
                    <a:pt x="484569" y="1029575"/>
                    <a:pt x="488510" y="1045734"/>
                    <a:pt x="499152" y="1046128"/>
                  </a:cubicBezTo>
                  <a:cubicBezTo>
                    <a:pt x="508611" y="1046917"/>
                    <a:pt x="518463" y="1036275"/>
                    <a:pt x="528316" y="1030758"/>
                  </a:cubicBezTo>
                  <a:cubicBezTo>
                    <a:pt x="533834" y="1027605"/>
                    <a:pt x="540140" y="1024452"/>
                    <a:pt x="548811" y="1020116"/>
                  </a:cubicBezTo>
                  <a:cubicBezTo>
                    <a:pt x="542111" y="1031940"/>
                    <a:pt x="538169" y="1040611"/>
                    <a:pt x="532652" y="1047311"/>
                  </a:cubicBezTo>
                  <a:cubicBezTo>
                    <a:pt x="515705" y="1068987"/>
                    <a:pt x="507822" y="1091846"/>
                    <a:pt x="519646" y="1119040"/>
                  </a:cubicBezTo>
                  <a:cubicBezTo>
                    <a:pt x="523193" y="1127711"/>
                    <a:pt x="519646" y="1132835"/>
                    <a:pt x="510975" y="1132046"/>
                  </a:cubicBezTo>
                  <a:cubicBezTo>
                    <a:pt x="481810" y="1130864"/>
                    <a:pt x="464863" y="1147417"/>
                    <a:pt x="451463" y="1171064"/>
                  </a:cubicBezTo>
                  <a:cubicBezTo>
                    <a:pt x="447128" y="1178947"/>
                    <a:pt x="440428" y="1186435"/>
                    <a:pt x="434516" y="1193923"/>
                  </a:cubicBezTo>
                  <a:cubicBezTo>
                    <a:pt x="433334" y="1193135"/>
                    <a:pt x="432546" y="1193135"/>
                    <a:pt x="431363" y="1192741"/>
                  </a:cubicBezTo>
                  <a:cubicBezTo>
                    <a:pt x="432546" y="1178947"/>
                    <a:pt x="433728" y="1165546"/>
                    <a:pt x="436487" y="1152540"/>
                  </a:cubicBezTo>
                  <a:cubicBezTo>
                    <a:pt x="438457" y="1141899"/>
                    <a:pt x="436487" y="1136382"/>
                    <a:pt x="424663" y="1135988"/>
                  </a:cubicBezTo>
                  <a:cubicBezTo>
                    <a:pt x="418357" y="1137564"/>
                    <a:pt x="411263" y="1135199"/>
                    <a:pt x="399440" y="1132046"/>
                  </a:cubicBezTo>
                  <a:lnTo>
                    <a:pt x="399440" y="1132046"/>
                  </a:lnTo>
                  <a:close/>
                  <a:moveTo>
                    <a:pt x="416387" y="1420936"/>
                  </a:moveTo>
                  <a:cubicBezTo>
                    <a:pt x="415204" y="1419753"/>
                    <a:pt x="414022" y="1418571"/>
                    <a:pt x="412840" y="1416600"/>
                  </a:cubicBezTo>
                  <a:cubicBezTo>
                    <a:pt x="452646" y="1390588"/>
                    <a:pt x="473140" y="1353541"/>
                    <a:pt x="478263" y="1307035"/>
                  </a:cubicBezTo>
                  <a:cubicBezTo>
                    <a:pt x="493240" y="1313735"/>
                    <a:pt x="493634" y="1335412"/>
                    <a:pt x="508216" y="1333835"/>
                  </a:cubicBezTo>
                  <a:cubicBezTo>
                    <a:pt x="520040" y="1332653"/>
                    <a:pt x="530681" y="1322012"/>
                    <a:pt x="542505" y="1315312"/>
                  </a:cubicBezTo>
                  <a:cubicBezTo>
                    <a:pt x="544869" y="1313341"/>
                    <a:pt x="548022" y="1312159"/>
                    <a:pt x="555511" y="1308612"/>
                  </a:cubicBezTo>
                  <a:cubicBezTo>
                    <a:pt x="545658" y="1326741"/>
                    <a:pt x="539352" y="1342112"/>
                    <a:pt x="529893" y="1354330"/>
                  </a:cubicBezTo>
                  <a:cubicBezTo>
                    <a:pt x="516887" y="1372853"/>
                    <a:pt x="526346" y="1390194"/>
                    <a:pt x="529105" y="1407536"/>
                  </a:cubicBezTo>
                  <a:cubicBezTo>
                    <a:pt x="530287" y="1413053"/>
                    <a:pt x="533440" y="1419753"/>
                    <a:pt x="523981" y="1419753"/>
                  </a:cubicBezTo>
                  <a:cubicBezTo>
                    <a:pt x="485357" y="1417783"/>
                    <a:pt x="471169" y="1446948"/>
                    <a:pt x="454222" y="1472565"/>
                  </a:cubicBezTo>
                  <a:cubicBezTo>
                    <a:pt x="452251" y="1475718"/>
                    <a:pt x="449887" y="1479265"/>
                    <a:pt x="447522" y="1482418"/>
                  </a:cubicBezTo>
                  <a:cubicBezTo>
                    <a:pt x="447522" y="1482418"/>
                    <a:pt x="446340" y="1482418"/>
                    <a:pt x="444369" y="1482418"/>
                  </a:cubicBezTo>
                  <a:cubicBezTo>
                    <a:pt x="445551" y="1469412"/>
                    <a:pt x="445157" y="1457195"/>
                    <a:pt x="447522" y="1444583"/>
                  </a:cubicBezTo>
                  <a:cubicBezTo>
                    <a:pt x="450675" y="1430394"/>
                    <a:pt x="445551" y="1424877"/>
                    <a:pt x="432151" y="1423695"/>
                  </a:cubicBezTo>
                  <a:cubicBezTo>
                    <a:pt x="427422" y="1424089"/>
                    <a:pt x="421904" y="1422118"/>
                    <a:pt x="416387" y="1420936"/>
                  </a:cubicBezTo>
                  <a:lnTo>
                    <a:pt x="416387" y="1420936"/>
                  </a:lnTo>
                  <a:close/>
                  <a:moveTo>
                    <a:pt x="553146" y="1626666"/>
                  </a:moveTo>
                  <a:cubicBezTo>
                    <a:pt x="537775" y="1648342"/>
                    <a:pt x="536199" y="1671201"/>
                    <a:pt x="546446" y="1695637"/>
                  </a:cubicBezTo>
                  <a:cubicBezTo>
                    <a:pt x="548811" y="1701154"/>
                    <a:pt x="550781" y="1707854"/>
                    <a:pt x="541322" y="1707460"/>
                  </a:cubicBezTo>
                  <a:cubicBezTo>
                    <a:pt x="507822" y="1705490"/>
                    <a:pt x="492846" y="1729137"/>
                    <a:pt x="479052" y="1753178"/>
                  </a:cubicBezTo>
                  <a:cubicBezTo>
                    <a:pt x="475899" y="1758696"/>
                    <a:pt x="472352" y="1764213"/>
                    <a:pt x="465257" y="1773672"/>
                  </a:cubicBezTo>
                  <a:cubicBezTo>
                    <a:pt x="466046" y="1762637"/>
                    <a:pt x="466046" y="1757119"/>
                    <a:pt x="466440" y="1751207"/>
                  </a:cubicBezTo>
                  <a:cubicBezTo>
                    <a:pt x="467622" y="1715737"/>
                    <a:pt x="467622" y="1715737"/>
                    <a:pt x="430969" y="1704701"/>
                  </a:cubicBezTo>
                  <a:cubicBezTo>
                    <a:pt x="469593" y="1676719"/>
                    <a:pt x="490481" y="1640854"/>
                    <a:pt x="493240" y="1595136"/>
                  </a:cubicBezTo>
                  <a:cubicBezTo>
                    <a:pt x="496393" y="1595924"/>
                    <a:pt x="497575" y="1595136"/>
                    <a:pt x="498758" y="1595924"/>
                  </a:cubicBezTo>
                  <a:cubicBezTo>
                    <a:pt x="507428" y="1603413"/>
                    <a:pt x="511369" y="1619966"/>
                    <a:pt x="522405" y="1619966"/>
                  </a:cubicBezTo>
                  <a:cubicBezTo>
                    <a:pt x="533046" y="1619966"/>
                    <a:pt x="542899" y="1609325"/>
                    <a:pt x="553540" y="1603807"/>
                  </a:cubicBezTo>
                  <a:cubicBezTo>
                    <a:pt x="556693" y="1601836"/>
                    <a:pt x="560240" y="1600654"/>
                    <a:pt x="568911" y="1597107"/>
                  </a:cubicBezTo>
                  <a:cubicBezTo>
                    <a:pt x="561817" y="1610113"/>
                    <a:pt x="558664" y="1619572"/>
                    <a:pt x="553146" y="1626666"/>
                  </a:cubicBezTo>
                  <a:lnTo>
                    <a:pt x="553146" y="1626666"/>
                  </a:lnTo>
                  <a:close/>
                  <a:moveTo>
                    <a:pt x="719464" y="1134805"/>
                  </a:moveTo>
                  <a:cubicBezTo>
                    <a:pt x="721829" y="1143476"/>
                    <a:pt x="727347" y="1152935"/>
                    <a:pt x="721435" y="1161999"/>
                  </a:cubicBezTo>
                  <a:cubicBezTo>
                    <a:pt x="707247" y="1169488"/>
                    <a:pt x="692664" y="1167517"/>
                    <a:pt x="678476" y="1163182"/>
                  </a:cubicBezTo>
                  <a:cubicBezTo>
                    <a:pt x="659952" y="1175399"/>
                    <a:pt x="649705" y="1195499"/>
                    <a:pt x="630787" y="1211658"/>
                  </a:cubicBezTo>
                  <a:cubicBezTo>
                    <a:pt x="632758" y="1196288"/>
                    <a:pt x="633940" y="1183676"/>
                    <a:pt x="636305" y="1171458"/>
                  </a:cubicBezTo>
                  <a:cubicBezTo>
                    <a:pt x="638670" y="1159635"/>
                    <a:pt x="636305" y="1152146"/>
                    <a:pt x="623299" y="1148993"/>
                  </a:cubicBezTo>
                  <a:cubicBezTo>
                    <a:pt x="615811" y="1147023"/>
                    <a:pt x="609111" y="1143476"/>
                    <a:pt x="596499" y="1139140"/>
                  </a:cubicBezTo>
                  <a:cubicBezTo>
                    <a:pt x="641823" y="1118646"/>
                    <a:pt x="666258" y="1085146"/>
                    <a:pt x="673352" y="1039428"/>
                  </a:cubicBezTo>
                  <a:cubicBezTo>
                    <a:pt x="676899" y="1041793"/>
                    <a:pt x="678476" y="1041793"/>
                    <a:pt x="678870" y="1042975"/>
                  </a:cubicBezTo>
                  <a:cubicBezTo>
                    <a:pt x="701729" y="1072534"/>
                    <a:pt x="701729" y="1072534"/>
                    <a:pt x="736805" y="1060317"/>
                  </a:cubicBezTo>
                  <a:cubicBezTo>
                    <a:pt x="741141" y="1059134"/>
                    <a:pt x="745476" y="1057164"/>
                    <a:pt x="753753" y="1054011"/>
                  </a:cubicBezTo>
                  <a:cubicBezTo>
                    <a:pt x="743900" y="1068987"/>
                    <a:pt x="736805" y="1081205"/>
                    <a:pt x="727741" y="1091846"/>
                  </a:cubicBezTo>
                  <a:cubicBezTo>
                    <a:pt x="717100" y="1104852"/>
                    <a:pt x="714735" y="1118646"/>
                    <a:pt x="719464" y="1134805"/>
                  </a:cubicBezTo>
                  <a:lnTo>
                    <a:pt x="719464" y="1134805"/>
                  </a:lnTo>
                  <a:close/>
                  <a:moveTo>
                    <a:pt x="736805" y="1374035"/>
                  </a:moveTo>
                  <a:cubicBezTo>
                    <a:pt x="721435" y="1392165"/>
                    <a:pt x="719858" y="1411083"/>
                    <a:pt x="728135" y="1432365"/>
                  </a:cubicBezTo>
                  <a:cubicBezTo>
                    <a:pt x="733258" y="1444583"/>
                    <a:pt x="730500" y="1450889"/>
                    <a:pt x="715523" y="1448918"/>
                  </a:cubicBezTo>
                  <a:cubicBezTo>
                    <a:pt x="706064" y="1448130"/>
                    <a:pt x="696211" y="1446553"/>
                    <a:pt x="686752" y="1450100"/>
                  </a:cubicBezTo>
                  <a:cubicBezTo>
                    <a:pt x="700547" y="1450100"/>
                    <a:pt x="714735" y="1450100"/>
                    <a:pt x="728529" y="1450100"/>
                  </a:cubicBezTo>
                  <a:cubicBezTo>
                    <a:pt x="714341" y="1452465"/>
                    <a:pt x="699758" y="1456800"/>
                    <a:pt x="686358" y="1451283"/>
                  </a:cubicBezTo>
                  <a:cubicBezTo>
                    <a:pt x="685570" y="1451283"/>
                    <a:pt x="685176" y="1451283"/>
                    <a:pt x="684388" y="1450495"/>
                  </a:cubicBezTo>
                  <a:cubicBezTo>
                    <a:pt x="667046" y="1462712"/>
                    <a:pt x="657588" y="1482024"/>
                    <a:pt x="640246" y="1498183"/>
                  </a:cubicBezTo>
                  <a:cubicBezTo>
                    <a:pt x="641429" y="1483206"/>
                    <a:pt x="642217" y="1470989"/>
                    <a:pt x="643793" y="1459165"/>
                  </a:cubicBezTo>
                  <a:cubicBezTo>
                    <a:pt x="646158" y="1446159"/>
                    <a:pt x="643005" y="1438671"/>
                    <a:pt x="629605" y="1436306"/>
                  </a:cubicBezTo>
                  <a:cubicBezTo>
                    <a:pt x="622905" y="1435124"/>
                    <a:pt x="615811" y="1431183"/>
                    <a:pt x="603987" y="1426847"/>
                  </a:cubicBezTo>
                  <a:cubicBezTo>
                    <a:pt x="648129" y="1405959"/>
                    <a:pt x="670988" y="1372853"/>
                    <a:pt x="676505" y="1327529"/>
                  </a:cubicBezTo>
                  <a:cubicBezTo>
                    <a:pt x="692664" y="1335412"/>
                    <a:pt x="691482" y="1359847"/>
                    <a:pt x="709611" y="1358665"/>
                  </a:cubicBezTo>
                  <a:cubicBezTo>
                    <a:pt x="723800" y="1357482"/>
                    <a:pt x="738382" y="1348812"/>
                    <a:pt x="756906" y="1342506"/>
                  </a:cubicBezTo>
                  <a:cubicBezTo>
                    <a:pt x="749417" y="1355512"/>
                    <a:pt x="744294" y="1365759"/>
                    <a:pt x="736805" y="1374035"/>
                  </a:cubicBezTo>
                  <a:lnTo>
                    <a:pt x="736805" y="1374035"/>
                  </a:lnTo>
                  <a:close/>
                  <a:moveTo>
                    <a:pt x="728923" y="807292"/>
                  </a:moveTo>
                  <a:cubicBezTo>
                    <a:pt x="719464" y="818328"/>
                    <a:pt x="717888" y="829757"/>
                    <a:pt x="721041" y="843157"/>
                  </a:cubicBezTo>
                  <a:cubicBezTo>
                    <a:pt x="723011" y="852616"/>
                    <a:pt x="730500" y="862863"/>
                    <a:pt x="721829" y="873504"/>
                  </a:cubicBezTo>
                  <a:cubicBezTo>
                    <a:pt x="707641" y="880992"/>
                    <a:pt x="693058" y="877839"/>
                    <a:pt x="678476" y="874686"/>
                  </a:cubicBezTo>
                  <a:cubicBezTo>
                    <a:pt x="659952" y="887692"/>
                    <a:pt x="648129" y="907004"/>
                    <a:pt x="628817" y="924346"/>
                  </a:cubicBezTo>
                  <a:cubicBezTo>
                    <a:pt x="631182" y="908187"/>
                    <a:pt x="632364" y="895969"/>
                    <a:pt x="635517" y="883357"/>
                  </a:cubicBezTo>
                  <a:cubicBezTo>
                    <a:pt x="639064" y="869563"/>
                    <a:pt x="635517" y="863651"/>
                    <a:pt x="621723" y="860498"/>
                  </a:cubicBezTo>
                  <a:cubicBezTo>
                    <a:pt x="615023" y="859316"/>
                    <a:pt x="607929" y="855375"/>
                    <a:pt x="596105" y="851039"/>
                  </a:cubicBezTo>
                  <a:cubicBezTo>
                    <a:pt x="642217" y="830151"/>
                    <a:pt x="669411" y="797833"/>
                    <a:pt x="677293" y="750539"/>
                  </a:cubicBezTo>
                  <a:cubicBezTo>
                    <a:pt x="685964" y="755663"/>
                    <a:pt x="689117" y="761180"/>
                    <a:pt x="691088" y="766698"/>
                  </a:cubicBezTo>
                  <a:cubicBezTo>
                    <a:pt x="697788" y="785221"/>
                    <a:pt x="709611" y="784827"/>
                    <a:pt x="725376" y="777733"/>
                  </a:cubicBezTo>
                  <a:cubicBezTo>
                    <a:pt x="734835" y="773398"/>
                    <a:pt x="745082" y="770245"/>
                    <a:pt x="758876" y="765516"/>
                  </a:cubicBezTo>
                  <a:cubicBezTo>
                    <a:pt x="747053" y="782463"/>
                    <a:pt x="738776" y="795469"/>
                    <a:pt x="728923" y="807292"/>
                  </a:cubicBezTo>
                  <a:lnTo>
                    <a:pt x="728923" y="807292"/>
                  </a:lnTo>
                  <a:close/>
                  <a:moveTo>
                    <a:pt x="747053" y="513673"/>
                  </a:moveTo>
                  <a:cubicBezTo>
                    <a:pt x="732076" y="529044"/>
                    <a:pt x="726558" y="546385"/>
                    <a:pt x="733258" y="567668"/>
                  </a:cubicBezTo>
                  <a:cubicBezTo>
                    <a:pt x="737594" y="581462"/>
                    <a:pt x="735229" y="588556"/>
                    <a:pt x="718282" y="586191"/>
                  </a:cubicBezTo>
                  <a:cubicBezTo>
                    <a:pt x="695817" y="582644"/>
                    <a:pt x="679264" y="590527"/>
                    <a:pt x="664682" y="607868"/>
                  </a:cubicBezTo>
                  <a:cubicBezTo>
                    <a:pt x="656799" y="617721"/>
                    <a:pt x="645370" y="625209"/>
                    <a:pt x="635517" y="633880"/>
                  </a:cubicBezTo>
                  <a:cubicBezTo>
                    <a:pt x="637882" y="622056"/>
                    <a:pt x="639064" y="608656"/>
                    <a:pt x="643399" y="595256"/>
                  </a:cubicBezTo>
                  <a:cubicBezTo>
                    <a:pt x="646946" y="583433"/>
                    <a:pt x="642611" y="578703"/>
                    <a:pt x="632364" y="575944"/>
                  </a:cubicBezTo>
                  <a:cubicBezTo>
                    <a:pt x="624876" y="573974"/>
                    <a:pt x="617387" y="570821"/>
                    <a:pt x="604381" y="566091"/>
                  </a:cubicBezTo>
                  <a:cubicBezTo>
                    <a:pt x="651676" y="545597"/>
                    <a:pt x="680052" y="513279"/>
                    <a:pt x="690299" y="466379"/>
                  </a:cubicBezTo>
                  <a:cubicBezTo>
                    <a:pt x="691482" y="466379"/>
                    <a:pt x="693452" y="466379"/>
                    <a:pt x="694635" y="466379"/>
                  </a:cubicBezTo>
                  <a:cubicBezTo>
                    <a:pt x="695817" y="468350"/>
                    <a:pt x="696605" y="470714"/>
                    <a:pt x="697788" y="471897"/>
                  </a:cubicBezTo>
                  <a:cubicBezTo>
                    <a:pt x="716311" y="499091"/>
                    <a:pt x="716311" y="499091"/>
                    <a:pt x="749417" y="488056"/>
                  </a:cubicBezTo>
                  <a:cubicBezTo>
                    <a:pt x="754935" y="486085"/>
                    <a:pt x="760453" y="482538"/>
                    <a:pt x="769123" y="484509"/>
                  </a:cubicBezTo>
                  <a:cubicBezTo>
                    <a:pt x="761635" y="494756"/>
                    <a:pt x="754935" y="505003"/>
                    <a:pt x="747053" y="513673"/>
                  </a:cubicBezTo>
                  <a:lnTo>
                    <a:pt x="747053" y="513673"/>
                  </a:lnTo>
                  <a:close/>
                  <a:moveTo>
                    <a:pt x="853859" y="1088299"/>
                  </a:moveTo>
                  <a:cubicBezTo>
                    <a:pt x="864500" y="1096182"/>
                    <a:pt x="868835" y="1104852"/>
                    <a:pt x="872382" y="1113129"/>
                  </a:cubicBezTo>
                  <a:cubicBezTo>
                    <a:pt x="877900" y="1125346"/>
                    <a:pt x="886571" y="1128105"/>
                    <a:pt x="898394" y="1124952"/>
                  </a:cubicBezTo>
                  <a:cubicBezTo>
                    <a:pt x="909036" y="1122587"/>
                    <a:pt x="920071" y="1119435"/>
                    <a:pt x="935836" y="1115493"/>
                  </a:cubicBezTo>
                  <a:cubicBezTo>
                    <a:pt x="928347" y="1126135"/>
                    <a:pt x="923224" y="1133623"/>
                    <a:pt x="917312" y="1139535"/>
                  </a:cubicBezTo>
                  <a:cubicBezTo>
                    <a:pt x="899971" y="1156876"/>
                    <a:pt x="894847" y="1175399"/>
                    <a:pt x="902336" y="1199047"/>
                  </a:cubicBezTo>
                  <a:cubicBezTo>
                    <a:pt x="907853" y="1217176"/>
                    <a:pt x="905488" y="1218753"/>
                    <a:pt x="887359" y="1214023"/>
                  </a:cubicBezTo>
                  <a:cubicBezTo>
                    <a:pt x="865682" y="1207717"/>
                    <a:pt x="848735" y="1213235"/>
                    <a:pt x="835335" y="1230576"/>
                  </a:cubicBezTo>
                  <a:cubicBezTo>
                    <a:pt x="828635" y="1238459"/>
                    <a:pt x="821541" y="1246735"/>
                    <a:pt x="814841" y="1254617"/>
                  </a:cubicBezTo>
                  <a:cubicBezTo>
                    <a:pt x="813659" y="1253435"/>
                    <a:pt x="811688" y="1252253"/>
                    <a:pt x="810506" y="1251464"/>
                  </a:cubicBezTo>
                  <a:cubicBezTo>
                    <a:pt x="812476" y="1239247"/>
                    <a:pt x="812870" y="1226241"/>
                    <a:pt x="816023" y="1213629"/>
                  </a:cubicBezTo>
                  <a:cubicBezTo>
                    <a:pt x="819176" y="1201411"/>
                    <a:pt x="815235" y="1194317"/>
                    <a:pt x="803412" y="1189982"/>
                  </a:cubicBezTo>
                  <a:cubicBezTo>
                    <a:pt x="795529" y="1186829"/>
                    <a:pt x="788435" y="1182494"/>
                    <a:pt x="776612" y="1176188"/>
                  </a:cubicBezTo>
                  <a:cubicBezTo>
                    <a:pt x="821541" y="1162393"/>
                    <a:pt x="848735" y="1135199"/>
                    <a:pt x="853859" y="1088299"/>
                  </a:cubicBezTo>
                  <a:lnTo>
                    <a:pt x="853859" y="1088299"/>
                  </a:lnTo>
                  <a:close/>
                  <a:moveTo>
                    <a:pt x="918889" y="1431577"/>
                  </a:moveTo>
                  <a:cubicBezTo>
                    <a:pt x="902730" y="1447736"/>
                    <a:pt x="900365" y="1465865"/>
                    <a:pt x="907065" y="1487542"/>
                  </a:cubicBezTo>
                  <a:cubicBezTo>
                    <a:pt x="913371" y="1507248"/>
                    <a:pt x="912188" y="1507248"/>
                    <a:pt x="891694" y="1504095"/>
                  </a:cubicBezTo>
                  <a:cubicBezTo>
                    <a:pt x="884994" y="1502912"/>
                    <a:pt x="877900" y="1502912"/>
                    <a:pt x="871988" y="1502124"/>
                  </a:cubicBezTo>
                  <a:cubicBezTo>
                    <a:pt x="859377" y="1513948"/>
                    <a:pt x="847159" y="1526165"/>
                    <a:pt x="834153" y="1537989"/>
                  </a:cubicBezTo>
                  <a:cubicBezTo>
                    <a:pt x="831788" y="1540354"/>
                    <a:pt x="829818" y="1547448"/>
                    <a:pt x="824300" y="1541536"/>
                  </a:cubicBezTo>
                  <a:cubicBezTo>
                    <a:pt x="822329" y="1540748"/>
                    <a:pt x="819176" y="1542718"/>
                    <a:pt x="819176" y="1539171"/>
                  </a:cubicBezTo>
                  <a:cubicBezTo>
                    <a:pt x="819176" y="1536018"/>
                    <a:pt x="819965" y="1532471"/>
                    <a:pt x="820359" y="1529318"/>
                  </a:cubicBezTo>
                  <a:cubicBezTo>
                    <a:pt x="824694" y="1487936"/>
                    <a:pt x="824694" y="1487936"/>
                    <a:pt x="786859" y="1467442"/>
                  </a:cubicBezTo>
                  <a:cubicBezTo>
                    <a:pt x="799470" y="1459953"/>
                    <a:pt x="809718" y="1452465"/>
                    <a:pt x="821541" y="1446948"/>
                  </a:cubicBezTo>
                  <a:cubicBezTo>
                    <a:pt x="835335" y="1440642"/>
                    <a:pt x="842824" y="1431577"/>
                    <a:pt x="846371" y="1417389"/>
                  </a:cubicBezTo>
                  <a:cubicBezTo>
                    <a:pt x="849524" y="1405171"/>
                    <a:pt x="855041" y="1392559"/>
                    <a:pt x="859377" y="1379553"/>
                  </a:cubicBezTo>
                  <a:cubicBezTo>
                    <a:pt x="868047" y="1386253"/>
                    <a:pt x="873171" y="1395712"/>
                    <a:pt x="877506" y="1404383"/>
                  </a:cubicBezTo>
                  <a:cubicBezTo>
                    <a:pt x="883024" y="1415024"/>
                    <a:pt x="890118" y="1417389"/>
                    <a:pt x="901153" y="1415024"/>
                  </a:cubicBezTo>
                  <a:cubicBezTo>
                    <a:pt x="912188" y="1411871"/>
                    <a:pt x="924012" y="1409900"/>
                    <a:pt x="938989" y="1406353"/>
                  </a:cubicBezTo>
                  <a:cubicBezTo>
                    <a:pt x="930318" y="1415418"/>
                    <a:pt x="925983" y="1424877"/>
                    <a:pt x="918889" y="1431577"/>
                  </a:cubicBezTo>
                  <a:lnTo>
                    <a:pt x="918889" y="1431577"/>
                  </a:lnTo>
                  <a:close/>
                  <a:moveTo>
                    <a:pt x="932683" y="567274"/>
                  </a:moveTo>
                  <a:cubicBezTo>
                    <a:pt x="916524" y="582250"/>
                    <a:pt x="911400" y="598803"/>
                    <a:pt x="917312" y="620086"/>
                  </a:cubicBezTo>
                  <a:cubicBezTo>
                    <a:pt x="922436" y="640580"/>
                    <a:pt x="920465" y="642550"/>
                    <a:pt x="901153" y="637427"/>
                  </a:cubicBezTo>
                  <a:cubicBezTo>
                    <a:pt x="879871" y="632303"/>
                    <a:pt x="863318" y="636244"/>
                    <a:pt x="847553" y="652797"/>
                  </a:cubicBezTo>
                  <a:cubicBezTo>
                    <a:pt x="840065" y="660680"/>
                    <a:pt x="832576" y="670927"/>
                    <a:pt x="818782" y="673686"/>
                  </a:cubicBezTo>
                  <a:cubicBezTo>
                    <a:pt x="821147" y="661468"/>
                    <a:pt x="823118" y="650039"/>
                    <a:pt x="826665" y="639003"/>
                  </a:cubicBezTo>
                  <a:cubicBezTo>
                    <a:pt x="831788" y="625209"/>
                    <a:pt x="826665" y="618115"/>
                    <a:pt x="813659" y="613780"/>
                  </a:cubicBezTo>
                  <a:cubicBezTo>
                    <a:pt x="806170" y="611415"/>
                    <a:pt x="799865" y="607080"/>
                    <a:pt x="788041" y="601562"/>
                  </a:cubicBezTo>
                  <a:cubicBezTo>
                    <a:pt x="834153" y="586585"/>
                    <a:pt x="864500" y="559391"/>
                    <a:pt x="874353" y="511703"/>
                  </a:cubicBezTo>
                  <a:cubicBezTo>
                    <a:pt x="884994" y="521162"/>
                    <a:pt x="888541" y="531015"/>
                    <a:pt x="893665" y="540079"/>
                  </a:cubicBezTo>
                  <a:cubicBezTo>
                    <a:pt x="898000" y="547568"/>
                    <a:pt x="902336" y="550721"/>
                    <a:pt x="911006" y="547962"/>
                  </a:cubicBezTo>
                  <a:cubicBezTo>
                    <a:pt x="924800" y="544415"/>
                    <a:pt x="938200" y="542444"/>
                    <a:pt x="956330" y="538503"/>
                  </a:cubicBezTo>
                  <a:cubicBezTo>
                    <a:pt x="946871" y="550721"/>
                    <a:pt x="940565" y="560180"/>
                    <a:pt x="932683" y="567274"/>
                  </a:cubicBezTo>
                  <a:lnTo>
                    <a:pt x="932683" y="567274"/>
                  </a:lnTo>
                  <a:close/>
                  <a:moveTo>
                    <a:pt x="953177" y="285873"/>
                  </a:moveTo>
                  <a:cubicBezTo>
                    <a:pt x="938200" y="298879"/>
                    <a:pt x="933865" y="313067"/>
                    <a:pt x="937806" y="332379"/>
                  </a:cubicBezTo>
                  <a:cubicBezTo>
                    <a:pt x="942142" y="354843"/>
                    <a:pt x="940959" y="356026"/>
                    <a:pt x="917312" y="351690"/>
                  </a:cubicBezTo>
                  <a:cubicBezTo>
                    <a:pt x="898788" y="348538"/>
                    <a:pt x="883024" y="351690"/>
                    <a:pt x="869624" y="365879"/>
                  </a:cubicBezTo>
                  <a:cubicBezTo>
                    <a:pt x="860165" y="375732"/>
                    <a:pt x="849129" y="383220"/>
                    <a:pt x="835335" y="395044"/>
                  </a:cubicBezTo>
                  <a:cubicBezTo>
                    <a:pt x="839671" y="377702"/>
                    <a:pt x="842035" y="364696"/>
                    <a:pt x="845976" y="352873"/>
                  </a:cubicBezTo>
                  <a:cubicBezTo>
                    <a:pt x="849524" y="342232"/>
                    <a:pt x="847159" y="336320"/>
                    <a:pt x="836518" y="331984"/>
                  </a:cubicBezTo>
                  <a:cubicBezTo>
                    <a:pt x="828635" y="328832"/>
                    <a:pt x="820359" y="324496"/>
                    <a:pt x="810900" y="319767"/>
                  </a:cubicBezTo>
                  <a:cubicBezTo>
                    <a:pt x="830606" y="308731"/>
                    <a:pt x="851100" y="300061"/>
                    <a:pt x="867259" y="286267"/>
                  </a:cubicBezTo>
                  <a:cubicBezTo>
                    <a:pt x="883418" y="272473"/>
                    <a:pt x="886965" y="249219"/>
                    <a:pt x="900365" y="231878"/>
                  </a:cubicBezTo>
                  <a:cubicBezTo>
                    <a:pt x="905488" y="232666"/>
                    <a:pt x="905883" y="237396"/>
                    <a:pt x="907853" y="240549"/>
                  </a:cubicBezTo>
                  <a:cubicBezTo>
                    <a:pt x="923224" y="266561"/>
                    <a:pt x="923224" y="266561"/>
                    <a:pt x="952389" y="260255"/>
                  </a:cubicBezTo>
                  <a:cubicBezTo>
                    <a:pt x="960271" y="258284"/>
                    <a:pt x="969336" y="257102"/>
                    <a:pt x="981159" y="255131"/>
                  </a:cubicBezTo>
                  <a:cubicBezTo>
                    <a:pt x="970518" y="267349"/>
                    <a:pt x="963030" y="277990"/>
                    <a:pt x="953177" y="285873"/>
                  </a:cubicBezTo>
                  <a:lnTo>
                    <a:pt x="953177" y="285873"/>
                  </a:lnTo>
                  <a:close/>
                  <a:moveTo>
                    <a:pt x="1109642" y="1314523"/>
                  </a:moveTo>
                  <a:cubicBezTo>
                    <a:pt x="1069442" y="1287723"/>
                    <a:pt x="1041854" y="1307035"/>
                    <a:pt x="1014659" y="1334229"/>
                  </a:cubicBezTo>
                  <a:cubicBezTo>
                    <a:pt x="1025301" y="1298759"/>
                    <a:pt x="1028454" y="1268017"/>
                    <a:pt x="981553" y="1255406"/>
                  </a:cubicBezTo>
                  <a:cubicBezTo>
                    <a:pt x="986677" y="1251859"/>
                    <a:pt x="987071" y="1251070"/>
                    <a:pt x="988253" y="1250282"/>
                  </a:cubicBezTo>
                  <a:cubicBezTo>
                    <a:pt x="1026877" y="1240429"/>
                    <a:pt x="1052889" y="1217964"/>
                    <a:pt x="1058013" y="1174217"/>
                  </a:cubicBezTo>
                  <a:cubicBezTo>
                    <a:pt x="1069048" y="1185252"/>
                    <a:pt x="1072989" y="1196682"/>
                    <a:pt x="1077719" y="1206535"/>
                  </a:cubicBezTo>
                  <a:cubicBezTo>
                    <a:pt x="1082842" y="1217176"/>
                    <a:pt x="1089542" y="1220329"/>
                    <a:pt x="1100577" y="1218358"/>
                  </a:cubicBezTo>
                  <a:cubicBezTo>
                    <a:pt x="1111613" y="1216388"/>
                    <a:pt x="1123042" y="1216388"/>
                    <a:pt x="1136442" y="1217176"/>
                  </a:cubicBezTo>
                  <a:cubicBezTo>
                    <a:pt x="1107672" y="1243188"/>
                    <a:pt x="1087966" y="1271565"/>
                    <a:pt x="1109642" y="1314523"/>
                  </a:cubicBezTo>
                  <a:lnTo>
                    <a:pt x="1109642" y="1314523"/>
                  </a:lnTo>
                  <a:close/>
                  <a:moveTo>
                    <a:pt x="1119101" y="954693"/>
                  </a:moveTo>
                  <a:cubicBezTo>
                    <a:pt x="1108066" y="965334"/>
                    <a:pt x="1104125" y="976369"/>
                    <a:pt x="1108066" y="991346"/>
                  </a:cubicBezTo>
                  <a:cubicBezTo>
                    <a:pt x="1110430" y="1001199"/>
                    <a:pt x="1111219" y="1011052"/>
                    <a:pt x="1113583" y="1026028"/>
                  </a:cubicBezTo>
                  <a:cubicBezTo>
                    <a:pt x="1073383" y="996863"/>
                    <a:pt x="1045401" y="1017358"/>
                    <a:pt x="1016630" y="1042187"/>
                  </a:cubicBezTo>
                  <a:cubicBezTo>
                    <a:pt x="1018995" y="1030364"/>
                    <a:pt x="1020965" y="1018540"/>
                    <a:pt x="1024118" y="1006716"/>
                  </a:cubicBezTo>
                  <a:cubicBezTo>
                    <a:pt x="1027271" y="993711"/>
                    <a:pt x="1024118" y="985040"/>
                    <a:pt x="1012295" y="978734"/>
                  </a:cubicBezTo>
                  <a:cubicBezTo>
                    <a:pt x="1004412" y="974399"/>
                    <a:pt x="997318" y="968881"/>
                    <a:pt x="988648" y="962575"/>
                  </a:cubicBezTo>
                  <a:cubicBezTo>
                    <a:pt x="1001259" y="955087"/>
                    <a:pt x="1012689" y="950357"/>
                    <a:pt x="1026089" y="946416"/>
                  </a:cubicBezTo>
                  <a:cubicBezTo>
                    <a:pt x="1039095" y="942869"/>
                    <a:pt x="1047371" y="935381"/>
                    <a:pt x="1052101" y="922375"/>
                  </a:cubicBezTo>
                  <a:cubicBezTo>
                    <a:pt x="1056436" y="910157"/>
                    <a:pt x="1063136" y="898334"/>
                    <a:pt x="1069048" y="885328"/>
                  </a:cubicBezTo>
                  <a:cubicBezTo>
                    <a:pt x="1075748" y="888875"/>
                    <a:pt x="1078507" y="895969"/>
                    <a:pt x="1079689" y="901487"/>
                  </a:cubicBezTo>
                  <a:cubicBezTo>
                    <a:pt x="1086389" y="925528"/>
                    <a:pt x="1103336" y="930651"/>
                    <a:pt x="1125013" y="926710"/>
                  </a:cubicBezTo>
                  <a:cubicBezTo>
                    <a:pt x="1131319" y="925528"/>
                    <a:pt x="1137625" y="925528"/>
                    <a:pt x="1145507" y="924346"/>
                  </a:cubicBezTo>
                  <a:cubicBezTo>
                    <a:pt x="1136836" y="938140"/>
                    <a:pt x="1127772" y="946810"/>
                    <a:pt x="1119101" y="954693"/>
                  </a:cubicBezTo>
                  <a:lnTo>
                    <a:pt x="1119101" y="954693"/>
                  </a:lnTo>
                  <a:close/>
                  <a:moveTo>
                    <a:pt x="1132501" y="666592"/>
                  </a:moveTo>
                  <a:cubicBezTo>
                    <a:pt x="1120678" y="676445"/>
                    <a:pt x="1117525" y="688268"/>
                    <a:pt x="1120678" y="702456"/>
                  </a:cubicBezTo>
                  <a:cubicBezTo>
                    <a:pt x="1122648" y="711915"/>
                    <a:pt x="1123042" y="720980"/>
                    <a:pt x="1125013" y="735957"/>
                  </a:cubicBezTo>
                  <a:cubicBezTo>
                    <a:pt x="1083236" y="706792"/>
                    <a:pt x="1054071" y="729651"/>
                    <a:pt x="1023724" y="758816"/>
                  </a:cubicBezTo>
                  <a:cubicBezTo>
                    <a:pt x="1028059" y="742263"/>
                    <a:pt x="1030424" y="730439"/>
                    <a:pt x="1033577" y="719009"/>
                  </a:cubicBezTo>
                  <a:cubicBezTo>
                    <a:pt x="1037124" y="706004"/>
                    <a:pt x="1034760" y="696151"/>
                    <a:pt x="1021754" y="689845"/>
                  </a:cubicBezTo>
                  <a:cubicBezTo>
                    <a:pt x="1013871" y="686298"/>
                    <a:pt x="1006777" y="679992"/>
                    <a:pt x="994559" y="671715"/>
                  </a:cubicBezTo>
                  <a:cubicBezTo>
                    <a:pt x="1041854" y="665015"/>
                    <a:pt x="1071018" y="641368"/>
                    <a:pt x="1080477" y="596044"/>
                  </a:cubicBezTo>
                  <a:cubicBezTo>
                    <a:pt x="1082448" y="596833"/>
                    <a:pt x="1083630" y="598015"/>
                    <a:pt x="1085601" y="598409"/>
                  </a:cubicBezTo>
                  <a:cubicBezTo>
                    <a:pt x="1087966" y="602744"/>
                    <a:pt x="1090724" y="607080"/>
                    <a:pt x="1092301" y="612203"/>
                  </a:cubicBezTo>
                  <a:cubicBezTo>
                    <a:pt x="1107672" y="642550"/>
                    <a:pt x="1107672" y="642550"/>
                    <a:pt x="1141566" y="637427"/>
                  </a:cubicBezTo>
                  <a:cubicBezTo>
                    <a:pt x="1147084" y="636639"/>
                    <a:pt x="1152601" y="636244"/>
                    <a:pt x="1162848" y="635062"/>
                  </a:cubicBezTo>
                  <a:cubicBezTo>
                    <a:pt x="1151419" y="648068"/>
                    <a:pt x="1142748" y="658709"/>
                    <a:pt x="1132501" y="666592"/>
                  </a:cubicBezTo>
                  <a:lnTo>
                    <a:pt x="1132501" y="666592"/>
                  </a:lnTo>
                  <a:close/>
                  <a:moveTo>
                    <a:pt x="1286602" y="1362606"/>
                  </a:moveTo>
                  <a:cubicBezTo>
                    <a:pt x="1275960" y="1371277"/>
                    <a:pt x="1273990" y="1381130"/>
                    <a:pt x="1277143" y="1394136"/>
                  </a:cubicBezTo>
                  <a:cubicBezTo>
                    <a:pt x="1280296" y="1404777"/>
                    <a:pt x="1281478" y="1415812"/>
                    <a:pt x="1283449" y="1427636"/>
                  </a:cubicBezTo>
                  <a:cubicBezTo>
                    <a:pt x="1264925" y="1424483"/>
                    <a:pt x="1252313" y="1405959"/>
                    <a:pt x="1235760" y="1410294"/>
                  </a:cubicBezTo>
                  <a:cubicBezTo>
                    <a:pt x="1220784" y="1413842"/>
                    <a:pt x="1208566" y="1426847"/>
                    <a:pt x="1192801" y="1437095"/>
                  </a:cubicBezTo>
                  <a:cubicBezTo>
                    <a:pt x="1200290" y="1384283"/>
                    <a:pt x="1200290" y="1384283"/>
                    <a:pt x="1165607" y="1350388"/>
                  </a:cubicBezTo>
                  <a:cubicBezTo>
                    <a:pt x="1176642" y="1344082"/>
                    <a:pt x="1188466" y="1341718"/>
                    <a:pt x="1200290" y="1339747"/>
                  </a:cubicBezTo>
                  <a:cubicBezTo>
                    <a:pt x="1212901" y="1337776"/>
                    <a:pt x="1218813" y="1331865"/>
                    <a:pt x="1223148" y="1320435"/>
                  </a:cubicBezTo>
                  <a:cubicBezTo>
                    <a:pt x="1226696" y="1308612"/>
                    <a:pt x="1232607" y="1297576"/>
                    <a:pt x="1238125" y="1284570"/>
                  </a:cubicBezTo>
                  <a:cubicBezTo>
                    <a:pt x="1247584" y="1295606"/>
                    <a:pt x="1251131" y="1308218"/>
                    <a:pt x="1255466" y="1319253"/>
                  </a:cubicBezTo>
                  <a:cubicBezTo>
                    <a:pt x="1259013" y="1328712"/>
                    <a:pt x="1264137" y="1332259"/>
                    <a:pt x="1273990" y="1333047"/>
                  </a:cubicBezTo>
                  <a:cubicBezTo>
                    <a:pt x="1285813" y="1333047"/>
                    <a:pt x="1297637" y="1335018"/>
                    <a:pt x="1313008" y="1336200"/>
                  </a:cubicBezTo>
                  <a:cubicBezTo>
                    <a:pt x="1302761" y="1346841"/>
                    <a:pt x="1295272" y="1355512"/>
                    <a:pt x="1286602" y="1362606"/>
                  </a:cubicBezTo>
                  <a:lnTo>
                    <a:pt x="1286602" y="1362606"/>
                  </a:lnTo>
                  <a:close/>
                  <a:moveTo>
                    <a:pt x="1318920" y="1047311"/>
                  </a:moveTo>
                  <a:cubicBezTo>
                    <a:pt x="1310249" y="1055981"/>
                    <a:pt x="1301578" y="1065440"/>
                    <a:pt x="1291725" y="1073323"/>
                  </a:cubicBezTo>
                  <a:cubicBezTo>
                    <a:pt x="1283055" y="1080811"/>
                    <a:pt x="1279902" y="1088693"/>
                    <a:pt x="1283055" y="1100123"/>
                  </a:cubicBezTo>
                  <a:cubicBezTo>
                    <a:pt x="1286208" y="1111946"/>
                    <a:pt x="1288572" y="1123770"/>
                    <a:pt x="1286602" y="1140323"/>
                  </a:cubicBezTo>
                  <a:cubicBezTo>
                    <a:pt x="1253496" y="1108005"/>
                    <a:pt x="1225119" y="1119435"/>
                    <a:pt x="1197137" y="1147811"/>
                  </a:cubicBezTo>
                  <a:cubicBezTo>
                    <a:pt x="1196348" y="1146629"/>
                    <a:pt x="1195954" y="1145446"/>
                    <a:pt x="1194772" y="1144264"/>
                  </a:cubicBezTo>
                  <a:cubicBezTo>
                    <a:pt x="1197137" y="1132440"/>
                    <a:pt x="1198319" y="1120617"/>
                    <a:pt x="1202260" y="1108793"/>
                  </a:cubicBezTo>
                  <a:cubicBezTo>
                    <a:pt x="1205807" y="1096970"/>
                    <a:pt x="1203443" y="1088299"/>
                    <a:pt x="1193590" y="1080811"/>
                  </a:cubicBezTo>
                  <a:cubicBezTo>
                    <a:pt x="1184919" y="1074505"/>
                    <a:pt x="1177431" y="1067017"/>
                    <a:pt x="1169548" y="1060317"/>
                  </a:cubicBezTo>
                  <a:cubicBezTo>
                    <a:pt x="1168760" y="1058346"/>
                    <a:pt x="1168366" y="1057164"/>
                    <a:pt x="1167578" y="1055193"/>
                  </a:cubicBezTo>
                  <a:cubicBezTo>
                    <a:pt x="1212901" y="1057558"/>
                    <a:pt x="1234578" y="1032334"/>
                    <a:pt x="1245219" y="990163"/>
                  </a:cubicBezTo>
                  <a:cubicBezTo>
                    <a:pt x="1258225" y="1027999"/>
                    <a:pt x="1274384" y="1054799"/>
                    <a:pt x="1319314" y="1041793"/>
                  </a:cubicBezTo>
                  <a:cubicBezTo>
                    <a:pt x="1319708" y="1043370"/>
                    <a:pt x="1318920" y="1045340"/>
                    <a:pt x="1318920" y="1047311"/>
                  </a:cubicBezTo>
                  <a:lnTo>
                    <a:pt x="1318920" y="1047311"/>
                  </a:lnTo>
                  <a:close/>
                  <a:moveTo>
                    <a:pt x="1308672" y="782463"/>
                  </a:moveTo>
                  <a:cubicBezTo>
                    <a:pt x="1298819" y="790345"/>
                    <a:pt x="1296061" y="800592"/>
                    <a:pt x="1298031" y="812022"/>
                  </a:cubicBezTo>
                  <a:cubicBezTo>
                    <a:pt x="1300002" y="823057"/>
                    <a:pt x="1301184" y="834486"/>
                    <a:pt x="1302366" y="845522"/>
                  </a:cubicBezTo>
                  <a:cubicBezTo>
                    <a:pt x="1284237" y="842369"/>
                    <a:pt x="1270837" y="824633"/>
                    <a:pt x="1253890" y="828969"/>
                  </a:cubicBezTo>
                  <a:cubicBezTo>
                    <a:pt x="1237731" y="833304"/>
                    <a:pt x="1223543" y="845128"/>
                    <a:pt x="1206201" y="854981"/>
                  </a:cubicBezTo>
                  <a:cubicBezTo>
                    <a:pt x="1209354" y="841186"/>
                    <a:pt x="1211325" y="830939"/>
                    <a:pt x="1214872" y="820298"/>
                  </a:cubicBezTo>
                  <a:cubicBezTo>
                    <a:pt x="1219996" y="806504"/>
                    <a:pt x="1216843" y="796651"/>
                    <a:pt x="1205019" y="787980"/>
                  </a:cubicBezTo>
                  <a:cubicBezTo>
                    <a:pt x="1197137" y="782463"/>
                    <a:pt x="1190043" y="775763"/>
                    <a:pt x="1182160" y="768668"/>
                  </a:cubicBezTo>
                  <a:cubicBezTo>
                    <a:pt x="1195166" y="762363"/>
                    <a:pt x="1208960" y="759998"/>
                    <a:pt x="1221966" y="758027"/>
                  </a:cubicBezTo>
                  <a:cubicBezTo>
                    <a:pt x="1233001" y="756057"/>
                    <a:pt x="1240096" y="751327"/>
                    <a:pt x="1244825" y="740686"/>
                  </a:cubicBezTo>
                  <a:cubicBezTo>
                    <a:pt x="1250343" y="728468"/>
                    <a:pt x="1256649" y="716645"/>
                    <a:pt x="1264531" y="701668"/>
                  </a:cubicBezTo>
                  <a:cubicBezTo>
                    <a:pt x="1270049" y="714674"/>
                    <a:pt x="1275172" y="725315"/>
                    <a:pt x="1279508" y="735957"/>
                  </a:cubicBezTo>
                  <a:cubicBezTo>
                    <a:pt x="1283055" y="746992"/>
                    <a:pt x="1290149" y="752510"/>
                    <a:pt x="1302366" y="751327"/>
                  </a:cubicBezTo>
                  <a:cubicBezTo>
                    <a:pt x="1313402" y="750539"/>
                    <a:pt x="1324831" y="752510"/>
                    <a:pt x="1338231" y="755663"/>
                  </a:cubicBezTo>
                  <a:cubicBezTo>
                    <a:pt x="1327196" y="765910"/>
                    <a:pt x="1318525" y="774580"/>
                    <a:pt x="1308672" y="782463"/>
                  </a:cubicBezTo>
                  <a:lnTo>
                    <a:pt x="1308672" y="782463"/>
                  </a:lnTo>
                  <a:close/>
                  <a:moveTo>
                    <a:pt x="1335867" y="491997"/>
                  </a:moveTo>
                  <a:cubicBezTo>
                    <a:pt x="1323255" y="501456"/>
                    <a:pt x="1318920" y="511703"/>
                    <a:pt x="1322072" y="527468"/>
                  </a:cubicBezTo>
                  <a:cubicBezTo>
                    <a:pt x="1324043" y="537321"/>
                    <a:pt x="1324043" y="547174"/>
                    <a:pt x="1325225" y="564121"/>
                  </a:cubicBezTo>
                  <a:cubicBezTo>
                    <a:pt x="1287784" y="528256"/>
                    <a:pt x="1257437" y="543232"/>
                    <a:pt x="1226302" y="569638"/>
                  </a:cubicBezTo>
                  <a:cubicBezTo>
                    <a:pt x="1227484" y="553085"/>
                    <a:pt x="1231425" y="541262"/>
                    <a:pt x="1235760" y="529832"/>
                  </a:cubicBezTo>
                  <a:cubicBezTo>
                    <a:pt x="1240884" y="518009"/>
                    <a:pt x="1238125" y="509338"/>
                    <a:pt x="1227878" y="501850"/>
                  </a:cubicBezTo>
                  <a:cubicBezTo>
                    <a:pt x="1219996" y="496332"/>
                    <a:pt x="1212507" y="488844"/>
                    <a:pt x="1203837" y="481356"/>
                  </a:cubicBezTo>
                  <a:cubicBezTo>
                    <a:pt x="1217631" y="474656"/>
                    <a:pt x="1231031" y="471897"/>
                    <a:pt x="1244825" y="470320"/>
                  </a:cubicBezTo>
                  <a:cubicBezTo>
                    <a:pt x="1255860" y="468350"/>
                    <a:pt x="1263349" y="463620"/>
                    <a:pt x="1268472" y="453767"/>
                  </a:cubicBezTo>
                  <a:cubicBezTo>
                    <a:pt x="1274778" y="441550"/>
                    <a:pt x="1282266" y="428938"/>
                    <a:pt x="1288966" y="415932"/>
                  </a:cubicBezTo>
                  <a:cubicBezTo>
                    <a:pt x="1296455" y="426573"/>
                    <a:pt x="1300002" y="437608"/>
                    <a:pt x="1303943" y="448644"/>
                  </a:cubicBezTo>
                  <a:cubicBezTo>
                    <a:pt x="1307490" y="459285"/>
                    <a:pt x="1313796" y="464803"/>
                    <a:pt x="1325225" y="463620"/>
                  </a:cubicBezTo>
                  <a:cubicBezTo>
                    <a:pt x="1337049" y="462438"/>
                    <a:pt x="1348872" y="465591"/>
                    <a:pt x="1361878" y="467167"/>
                  </a:cubicBezTo>
                  <a:cubicBezTo>
                    <a:pt x="1354390" y="477414"/>
                    <a:pt x="1345325" y="484903"/>
                    <a:pt x="1335867" y="491997"/>
                  </a:cubicBezTo>
                  <a:lnTo>
                    <a:pt x="1335867" y="491997"/>
                  </a:lnTo>
                  <a:close/>
                  <a:moveTo>
                    <a:pt x="1469867" y="1297576"/>
                  </a:moveTo>
                  <a:cubicBezTo>
                    <a:pt x="1468685" y="1297576"/>
                    <a:pt x="1467502" y="1298365"/>
                    <a:pt x="1465532" y="1298365"/>
                  </a:cubicBezTo>
                  <a:cubicBezTo>
                    <a:pt x="1456073" y="1291665"/>
                    <a:pt x="1447008" y="1284570"/>
                    <a:pt x="1438338" y="1277476"/>
                  </a:cubicBezTo>
                  <a:cubicBezTo>
                    <a:pt x="1430455" y="1270776"/>
                    <a:pt x="1423361" y="1269594"/>
                    <a:pt x="1414296" y="1275506"/>
                  </a:cubicBezTo>
                  <a:cubicBezTo>
                    <a:pt x="1404837" y="1281812"/>
                    <a:pt x="1394590" y="1286147"/>
                    <a:pt x="1381190" y="1293635"/>
                  </a:cubicBezTo>
                  <a:cubicBezTo>
                    <a:pt x="1384343" y="1279447"/>
                    <a:pt x="1385526" y="1267623"/>
                    <a:pt x="1389073" y="1256982"/>
                  </a:cubicBezTo>
                  <a:cubicBezTo>
                    <a:pt x="1394196" y="1243188"/>
                    <a:pt x="1390255" y="1233335"/>
                    <a:pt x="1379614" y="1224270"/>
                  </a:cubicBezTo>
                  <a:cubicBezTo>
                    <a:pt x="1372126" y="1217570"/>
                    <a:pt x="1365820" y="1209294"/>
                    <a:pt x="1357937" y="1201411"/>
                  </a:cubicBezTo>
                  <a:cubicBezTo>
                    <a:pt x="1369761" y="1196288"/>
                    <a:pt x="1380402" y="1196288"/>
                    <a:pt x="1391437" y="1197076"/>
                  </a:cubicBezTo>
                  <a:cubicBezTo>
                    <a:pt x="1403261" y="1197076"/>
                    <a:pt x="1410749" y="1193529"/>
                    <a:pt x="1414296" y="1181705"/>
                  </a:cubicBezTo>
                  <a:cubicBezTo>
                    <a:pt x="1417843" y="1170670"/>
                    <a:pt x="1422967" y="1160029"/>
                    <a:pt x="1432820" y="1147023"/>
                  </a:cubicBezTo>
                  <a:cubicBezTo>
                    <a:pt x="1438338" y="1186041"/>
                    <a:pt x="1455679" y="1211658"/>
                    <a:pt x="1498638" y="1213235"/>
                  </a:cubicBezTo>
                  <a:cubicBezTo>
                    <a:pt x="1463167" y="1232547"/>
                    <a:pt x="1455679" y="1260923"/>
                    <a:pt x="1469867" y="1297576"/>
                  </a:cubicBezTo>
                  <a:lnTo>
                    <a:pt x="1469867" y="1297576"/>
                  </a:lnTo>
                  <a:close/>
                  <a:moveTo>
                    <a:pt x="1479326" y="956663"/>
                  </a:moveTo>
                  <a:cubicBezTo>
                    <a:pt x="1475779" y="971640"/>
                    <a:pt x="1480508" y="988981"/>
                    <a:pt x="1482479" y="1008687"/>
                  </a:cubicBezTo>
                  <a:cubicBezTo>
                    <a:pt x="1472626" y="1001199"/>
                    <a:pt x="1464349" y="996469"/>
                    <a:pt x="1457649" y="989375"/>
                  </a:cubicBezTo>
                  <a:cubicBezTo>
                    <a:pt x="1445826" y="977552"/>
                    <a:pt x="1435185" y="977157"/>
                    <a:pt x="1421785" y="986222"/>
                  </a:cubicBezTo>
                  <a:cubicBezTo>
                    <a:pt x="1414296" y="991740"/>
                    <a:pt x="1404837" y="994893"/>
                    <a:pt x="1395773" y="1000016"/>
                  </a:cubicBezTo>
                  <a:cubicBezTo>
                    <a:pt x="1394984" y="980705"/>
                    <a:pt x="1406808" y="964546"/>
                    <a:pt x="1403655" y="948387"/>
                  </a:cubicBezTo>
                  <a:cubicBezTo>
                    <a:pt x="1400502" y="931834"/>
                    <a:pt x="1381979" y="923557"/>
                    <a:pt x="1370155" y="904245"/>
                  </a:cubicBezTo>
                  <a:cubicBezTo>
                    <a:pt x="1413114" y="912916"/>
                    <a:pt x="1435973" y="893210"/>
                    <a:pt x="1448585" y="854586"/>
                  </a:cubicBezTo>
                  <a:cubicBezTo>
                    <a:pt x="1456073" y="893210"/>
                    <a:pt x="1473414" y="919222"/>
                    <a:pt x="1516767" y="917251"/>
                  </a:cubicBezTo>
                  <a:cubicBezTo>
                    <a:pt x="1504155" y="934987"/>
                    <a:pt x="1482873" y="940504"/>
                    <a:pt x="1479326" y="956663"/>
                  </a:cubicBezTo>
                  <a:lnTo>
                    <a:pt x="1479326" y="956663"/>
                  </a:lnTo>
                  <a:close/>
                  <a:moveTo>
                    <a:pt x="1615297" y="1472959"/>
                  </a:moveTo>
                  <a:cubicBezTo>
                    <a:pt x="1614509" y="1472171"/>
                    <a:pt x="1613326" y="1472171"/>
                    <a:pt x="1612932" y="1471777"/>
                  </a:cubicBezTo>
                  <a:cubicBezTo>
                    <a:pt x="1603079" y="1461924"/>
                    <a:pt x="1594803" y="1448918"/>
                    <a:pt x="1582979" y="1442612"/>
                  </a:cubicBezTo>
                  <a:cubicBezTo>
                    <a:pt x="1569973" y="1435912"/>
                    <a:pt x="1557362" y="1450495"/>
                    <a:pt x="1539626" y="1452071"/>
                  </a:cubicBezTo>
                  <a:cubicBezTo>
                    <a:pt x="1553814" y="1416600"/>
                    <a:pt x="1550267" y="1384677"/>
                    <a:pt x="1517950" y="1359847"/>
                  </a:cubicBezTo>
                  <a:cubicBezTo>
                    <a:pt x="1519132" y="1358665"/>
                    <a:pt x="1520314" y="1357877"/>
                    <a:pt x="1521497" y="1356694"/>
                  </a:cubicBezTo>
                  <a:cubicBezTo>
                    <a:pt x="1530167" y="1357482"/>
                    <a:pt x="1538838" y="1355906"/>
                    <a:pt x="1547114" y="1358665"/>
                  </a:cubicBezTo>
                  <a:cubicBezTo>
                    <a:pt x="1561303" y="1362212"/>
                    <a:pt x="1568397" y="1356694"/>
                    <a:pt x="1572732" y="1344477"/>
                  </a:cubicBezTo>
                  <a:cubicBezTo>
                    <a:pt x="1575885" y="1335806"/>
                    <a:pt x="1580615" y="1327135"/>
                    <a:pt x="1586526" y="1314129"/>
                  </a:cubicBezTo>
                  <a:cubicBezTo>
                    <a:pt x="1594409" y="1351176"/>
                    <a:pt x="1603473" y="1384283"/>
                    <a:pt x="1644856" y="1390983"/>
                  </a:cubicBezTo>
                  <a:cubicBezTo>
                    <a:pt x="1641309" y="1393741"/>
                    <a:pt x="1616085" y="1470595"/>
                    <a:pt x="1615297" y="1472959"/>
                  </a:cubicBezTo>
                  <a:lnTo>
                    <a:pt x="1615297" y="1472959"/>
                  </a:lnTo>
                  <a:close/>
                  <a:moveTo>
                    <a:pt x="1629485" y="1134805"/>
                  </a:moveTo>
                  <a:cubicBezTo>
                    <a:pt x="1628303" y="1150176"/>
                    <a:pt x="1630668" y="1165941"/>
                    <a:pt x="1631456" y="1181311"/>
                  </a:cubicBezTo>
                  <a:cubicBezTo>
                    <a:pt x="1609779" y="1155299"/>
                    <a:pt x="1588497" y="1135988"/>
                    <a:pt x="1552632" y="1162788"/>
                  </a:cubicBezTo>
                  <a:cubicBezTo>
                    <a:pt x="1567609" y="1124952"/>
                    <a:pt x="1565244" y="1092634"/>
                    <a:pt x="1531350" y="1066623"/>
                  </a:cubicBezTo>
                  <a:cubicBezTo>
                    <a:pt x="1532532" y="1065834"/>
                    <a:pt x="1533714" y="1064652"/>
                    <a:pt x="1534897" y="1064258"/>
                  </a:cubicBezTo>
                  <a:cubicBezTo>
                    <a:pt x="1543567" y="1065046"/>
                    <a:pt x="1552238" y="1063470"/>
                    <a:pt x="1560909" y="1066228"/>
                  </a:cubicBezTo>
                  <a:cubicBezTo>
                    <a:pt x="1575097" y="1069775"/>
                    <a:pt x="1583373" y="1063864"/>
                    <a:pt x="1588103" y="1051252"/>
                  </a:cubicBezTo>
                  <a:cubicBezTo>
                    <a:pt x="1591256" y="1043370"/>
                    <a:pt x="1595985" y="1035093"/>
                    <a:pt x="1601109" y="1025240"/>
                  </a:cubicBezTo>
                  <a:cubicBezTo>
                    <a:pt x="1608991" y="1041793"/>
                    <a:pt x="1607809" y="1060711"/>
                    <a:pt x="1618056" y="1074899"/>
                  </a:cubicBezTo>
                  <a:cubicBezTo>
                    <a:pt x="1627909" y="1089087"/>
                    <a:pt x="1647221" y="1091452"/>
                    <a:pt x="1659833" y="1102881"/>
                  </a:cubicBezTo>
                  <a:cubicBezTo>
                    <a:pt x="1652738" y="1114705"/>
                    <a:pt x="1631456" y="1117464"/>
                    <a:pt x="1629485" y="1134805"/>
                  </a:cubicBezTo>
                  <a:lnTo>
                    <a:pt x="1629485" y="1134805"/>
                  </a:lnTo>
                  <a:close/>
                  <a:moveTo>
                    <a:pt x="1653921" y="892422"/>
                  </a:moveTo>
                  <a:cubicBezTo>
                    <a:pt x="1633427" y="860892"/>
                    <a:pt x="1608597" y="848281"/>
                    <a:pt x="1573126" y="873898"/>
                  </a:cubicBezTo>
                  <a:cubicBezTo>
                    <a:pt x="1578250" y="852222"/>
                    <a:pt x="1587315" y="834092"/>
                    <a:pt x="1584950" y="818722"/>
                  </a:cubicBezTo>
                  <a:cubicBezTo>
                    <a:pt x="1581797" y="803351"/>
                    <a:pt x="1567609" y="789557"/>
                    <a:pt x="1554603" y="769851"/>
                  </a:cubicBezTo>
                  <a:cubicBezTo>
                    <a:pt x="1595591" y="785221"/>
                    <a:pt x="1618056" y="771033"/>
                    <a:pt x="1629879" y="733198"/>
                  </a:cubicBezTo>
                  <a:cubicBezTo>
                    <a:pt x="1636579" y="770245"/>
                    <a:pt x="1648009" y="801380"/>
                    <a:pt x="1690574" y="811233"/>
                  </a:cubicBezTo>
                  <a:cubicBezTo>
                    <a:pt x="1647221" y="825816"/>
                    <a:pt x="1651950" y="858134"/>
                    <a:pt x="1653921" y="892422"/>
                  </a:cubicBezTo>
                  <a:lnTo>
                    <a:pt x="1653921" y="892422"/>
                  </a:lnTo>
                  <a:close/>
                  <a:moveTo>
                    <a:pt x="1765851" y="1410689"/>
                  </a:moveTo>
                  <a:cubicBezTo>
                    <a:pt x="1759545" y="1401230"/>
                    <a:pt x="1754027" y="1395318"/>
                    <a:pt x="1750480" y="1387041"/>
                  </a:cubicBezTo>
                  <a:cubicBezTo>
                    <a:pt x="1742598" y="1370488"/>
                    <a:pt x="1731956" y="1361818"/>
                    <a:pt x="1712644" y="1370488"/>
                  </a:cubicBezTo>
                  <a:cubicBezTo>
                    <a:pt x="1705944" y="1373641"/>
                    <a:pt x="1698850" y="1372459"/>
                    <a:pt x="1703186" y="1363000"/>
                  </a:cubicBezTo>
                  <a:cubicBezTo>
                    <a:pt x="1717374" y="1328712"/>
                    <a:pt x="1703974" y="1300335"/>
                    <a:pt x="1684662" y="1271959"/>
                  </a:cubicBezTo>
                  <a:cubicBezTo>
                    <a:pt x="1700821" y="1270776"/>
                    <a:pt x="1713827" y="1285753"/>
                    <a:pt x="1723680" y="1279447"/>
                  </a:cubicBezTo>
                  <a:cubicBezTo>
                    <a:pt x="1733139" y="1273141"/>
                    <a:pt x="1736686" y="1257770"/>
                    <a:pt x="1744962" y="1241611"/>
                  </a:cubicBezTo>
                  <a:cubicBezTo>
                    <a:pt x="1749298" y="1281417"/>
                    <a:pt x="1757574" y="1314918"/>
                    <a:pt x="1796986" y="1335412"/>
                  </a:cubicBezTo>
                  <a:cubicBezTo>
                    <a:pt x="1748903" y="1348024"/>
                    <a:pt x="1769003" y="1381524"/>
                    <a:pt x="1765851" y="1410689"/>
                  </a:cubicBezTo>
                  <a:lnTo>
                    <a:pt x="1765851" y="1410689"/>
                  </a:lnTo>
                  <a:close/>
                  <a:moveTo>
                    <a:pt x="1879357" y="1584101"/>
                  </a:moveTo>
                  <a:cubicBezTo>
                    <a:pt x="1865563" y="1589619"/>
                    <a:pt x="1863986" y="1600260"/>
                    <a:pt x="1865169" y="1612478"/>
                  </a:cubicBezTo>
                  <a:cubicBezTo>
                    <a:pt x="1865957" y="1622331"/>
                    <a:pt x="1865169" y="1632972"/>
                    <a:pt x="1863198" y="1644007"/>
                  </a:cubicBezTo>
                  <a:cubicBezTo>
                    <a:pt x="1858863" y="1634154"/>
                    <a:pt x="1853739" y="1623513"/>
                    <a:pt x="1850192" y="1613660"/>
                  </a:cubicBezTo>
                  <a:cubicBezTo>
                    <a:pt x="1846645" y="1601836"/>
                    <a:pt x="1839551" y="1596319"/>
                    <a:pt x="1826545" y="1597107"/>
                  </a:cubicBezTo>
                  <a:cubicBezTo>
                    <a:pt x="1822210" y="1597895"/>
                    <a:pt x="1812751" y="1600260"/>
                    <a:pt x="1816692" y="1589619"/>
                  </a:cubicBezTo>
                  <a:cubicBezTo>
                    <a:pt x="1829304" y="1554936"/>
                    <a:pt x="1815904" y="1523407"/>
                    <a:pt x="1802504" y="1489906"/>
                  </a:cubicBezTo>
                  <a:cubicBezTo>
                    <a:pt x="1816298" y="1495030"/>
                    <a:pt x="1825363" y="1509218"/>
                    <a:pt x="1834033" y="1506065"/>
                  </a:cubicBezTo>
                  <a:cubicBezTo>
                    <a:pt x="1841916" y="1502912"/>
                    <a:pt x="1845069" y="1487936"/>
                    <a:pt x="1850192" y="1477689"/>
                  </a:cubicBezTo>
                  <a:cubicBezTo>
                    <a:pt x="1853739" y="1485177"/>
                    <a:pt x="1854527" y="1493059"/>
                    <a:pt x="1855316" y="1501336"/>
                  </a:cubicBezTo>
                  <a:cubicBezTo>
                    <a:pt x="1857286" y="1526559"/>
                    <a:pt x="1865957" y="1549813"/>
                    <a:pt x="1881327" y="1569519"/>
                  </a:cubicBezTo>
                  <a:cubicBezTo>
                    <a:pt x="1885663" y="1574248"/>
                    <a:pt x="1888816" y="1580160"/>
                    <a:pt x="1879357" y="1584101"/>
                  </a:cubicBezTo>
                  <a:lnTo>
                    <a:pt x="1879357" y="1584101"/>
                  </a:lnTo>
                  <a:close/>
                  <a:moveTo>
                    <a:pt x="1903792" y="1294029"/>
                  </a:moveTo>
                  <a:cubicBezTo>
                    <a:pt x="1890786" y="1298365"/>
                    <a:pt x="1886845" y="1307035"/>
                    <a:pt x="1888422" y="1320041"/>
                  </a:cubicBezTo>
                  <a:cubicBezTo>
                    <a:pt x="1889604" y="1331865"/>
                    <a:pt x="1888422" y="1343688"/>
                    <a:pt x="1886451" y="1356694"/>
                  </a:cubicBezTo>
                  <a:cubicBezTo>
                    <a:pt x="1881327" y="1345659"/>
                    <a:pt x="1875810" y="1335018"/>
                    <a:pt x="1872263" y="1323982"/>
                  </a:cubicBezTo>
                  <a:cubicBezTo>
                    <a:pt x="1868716" y="1310976"/>
                    <a:pt x="1861227" y="1305459"/>
                    <a:pt x="1848221" y="1305853"/>
                  </a:cubicBezTo>
                  <a:cubicBezTo>
                    <a:pt x="1844674" y="1305853"/>
                    <a:pt x="1833245" y="1309006"/>
                    <a:pt x="1837186" y="1299547"/>
                  </a:cubicBezTo>
                  <a:cubicBezTo>
                    <a:pt x="1850980" y="1264864"/>
                    <a:pt x="1839551" y="1233335"/>
                    <a:pt x="1824574" y="1199047"/>
                  </a:cubicBezTo>
                  <a:cubicBezTo>
                    <a:pt x="1839551" y="1202594"/>
                    <a:pt x="1848221" y="1218358"/>
                    <a:pt x="1858074" y="1214417"/>
                  </a:cubicBezTo>
                  <a:cubicBezTo>
                    <a:pt x="1865957" y="1211264"/>
                    <a:pt x="1869898" y="1196288"/>
                    <a:pt x="1876598" y="1184070"/>
                  </a:cubicBezTo>
                  <a:cubicBezTo>
                    <a:pt x="1878569" y="1199441"/>
                    <a:pt x="1880933" y="1211264"/>
                    <a:pt x="1880933" y="1223088"/>
                  </a:cubicBezTo>
                  <a:cubicBezTo>
                    <a:pt x="1881722" y="1245553"/>
                    <a:pt x="1895122" y="1261712"/>
                    <a:pt x="1906551" y="1279447"/>
                  </a:cubicBezTo>
                  <a:cubicBezTo>
                    <a:pt x="1911675" y="1287329"/>
                    <a:pt x="1912463" y="1291665"/>
                    <a:pt x="1903792" y="1294029"/>
                  </a:cubicBezTo>
                  <a:lnTo>
                    <a:pt x="1903792" y="1294029"/>
                  </a:lnTo>
                  <a:close/>
                  <a:moveTo>
                    <a:pt x="1938475" y="1005534"/>
                  </a:moveTo>
                  <a:cubicBezTo>
                    <a:pt x="1924286" y="1009081"/>
                    <a:pt x="1919163" y="1018540"/>
                    <a:pt x="1920345" y="1033517"/>
                  </a:cubicBezTo>
                  <a:cubicBezTo>
                    <a:pt x="1921528" y="1044552"/>
                    <a:pt x="1919557" y="1055981"/>
                    <a:pt x="1919163" y="1071352"/>
                  </a:cubicBezTo>
                  <a:cubicBezTo>
                    <a:pt x="1914828" y="1060711"/>
                    <a:pt x="1912463" y="1054799"/>
                    <a:pt x="1909310" y="1048493"/>
                  </a:cubicBezTo>
                  <a:cubicBezTo>
                    <a:pt x="1896698" y="1018934"/>
                    <a:pt x="1896698" y="1018934"/>
                    <a:pt x="1862804" y="1014205"/>
                  </a:cubicBezTo>
                  <a:cubicBezTo>
                    <a:pt x="1884480" y="978734"/>
                    <a:pt x="1870686" y="944840"/>
                    <a:pt x="1856498" y="910157"/>
                  </a:cubicBezTo>
                  <a:cubicBezTo>
                    <a:pt x="1867533" y="912522"/>
                    <a:pt x="1874627" y="917646"/>
                    <a:pt x="1880539" y="923163"/>
                  </a:cubicBezTo>
                  <a:cubicBezTo>
                    <a:pt x="1889210" y="930651"/>
                    <a:pt x="1893545" y="927498"/>
                    <a:pt x="1897880" y="918828"/>
                  </a:cubicBezTo>
                  <a:cubicBezTo>
                    <a:pt x="1901428" y="912128"/>
                    <a:pt x="1905763" y="905822"/>
                    <a:pt x="1910886" y="897151"/>
                  </a:cubicBezTo>
                  <a:cubicBezTo>
                    <a:pt x="1912069" y="904640"/>
                    <a:pt x="1914039" y="909369"/>
                    <a:pt x="1914039" y="915281"/>
                  </a:cubicBezTo>
                  <a:cubicBezTo>
                    <a:pt x="1914828" y="944446"/>
                    <a:pt x="1921922" y="970457"/>
                    <a:pt x="1941234" y="993316"/>
                  </a:cubicBezTo>
                  <a:cubicBezTo>
                    <a:pt x="1947540" y="998834"/>
                    <a:pt x="1946357" y="1003169"/>
                    <a:pt x="1938475" y="1005534"/>
                  </a:cubicBezTo>
                  <a:lnTo>
                    <a:pt x="1938475" y="1005534"/>
                  </a:lnTo>
                  <a:close/>
                  <a:moveTo>
                    <a:pt x="1958969" y="782069"/>
                  </a:moveTo>
                  <a:cubicBezTo>
                    <a:pt x="1955422" y="773398"/>
                    <a:pt x="1951087" y="765516"/>
                    <a:pt x="1948328" y="757239"/>
                  </a:cubicBezTo>
                  <a:cubicBezTo>
                    <a:pt x="1942810" y="739898"/>
                    <a:pt x="1935322" y="726104"/>
                    <a:pt x="1913645" y="729257"/>
                  </a:cubicBezTo>
                  <a:cubicBezTo>
                    <a:pt x="1906945" y="730439"/>
                    <a:pt x="1901822" y="727286"/>
                    <a:pt x="1906157" y="719798"/>
                  </a:cubicBezTo>
                  <a:cubicBezTo>
                    <a:pt x="1921528" y="691421"/>
                    <a:pt x="1914039" y="664621"/>
                    <a:pt x="1903004" y="637427"/>
                  </a:cubicBezTo>
                  <a:cubicBezTo>
                    <a:pt x="1901033" y="633880"/>
                    <a:pt x="1900639" y="629544"/>
                    <a:pt x="1899457" y="624421"/>
                  </a:cubicBezTo>
                  <a:cubicBezTo>
                    <a:pt x="1901428" y="624421"/>
                    <a:pt x="1902610" y="624421"/>
                    <a:pt x="1903004" y="624421"/>
                  </a:cubicBezTo>
                  <a:cubicBezTo>
                    <a:pt x="1914039" y="629544"/>
                    <a:pt x="1924286" y="643733"/>
                    <a:pt x="1934534" y="640580"/>
                  </a:cubicBezTo>
                  <a:cubicBezTo>
                    <a:pt x="1943204" y="638215"/>
                    <a:pt x="1948328" y="623239"/>
                    <a:pt x="1957392" y="610233"/>
                  </a:cubicBezTo>
                  <a:cubicBezTo>
                    <a:pt x="1958575" y="650433"/>
                    <a:pt x="1962516" y="687086"/>
                    <a:pt x="1996016" y="716251"/>
                  </a:cubicBezTo>
                  <a:cubicBezTo>
                    <a:pt x="1947540" y="721768"/>
                    <a:pt x="1967639" y="757633"/>
                    <a:pt x="1958969" y="782069"/>
                  </a:cubicBezTo>
                  <a:lnTo>
                    <a:pt x="1958969" y="782069"/>
                  </a:lnTo>
                  <a:close/>
                  <a:moveTo>
                    <a:pt x="2014146" y="457708"/>
                  </a:moveTo>
                  <a:cubicBezTo>
                    <a:pt x="2014146" y="471503"/>
                    <a:pt x="2011781" y="484903"/>
                    <a:pt x="2010599" y="502244"/>
                  </a:cubicBezTo>
                  <a:cubicBezTo>
                    <a:pt x="2004293" y="488056"/>
                    <a:pt x="1997987" y="478203"/>
                    <a:pt x="1995228" y="466773"/>
                  </a:cubicBezTo>
                  <a:cubicBezTo>
                    <a:pt x="1990893" y="450220"/>
                    <a:pt x="1981040" y="445885"/>
                    <a:pt x="1965275" y="446279"/>
                  </a:cubicBezTo>
                  <a:cubicBezTo>
                    <a:pt x="1961728" y="446279"/>
                    <a:pt x="1957392" y="445491"/>
                    <a:pt x="1949904" y="445097"/>
                  </a:cubicBezTo>
                  <a:cubicBezTo>
                    <a:pt x="1974734" y="410414"/>
                    <a:pt x="1962910" y="376914"/>
                    <a:pt x="1947540" y="339867"/>
                  </a:cubicBezTo>
                  <a:cubicBezTo>
                    <a:pt x="1954239" y="343414"/>
                    <a:pt x="1958181" y="345385"/>
                    <a:pt x="1961728" y="347355"/>
                  </a:cubicBezTo>
                  <a:cubicBezTo>
                    <a:pt x="1965275" y="349720"/>
                    <a:pt x="1969610" y="351690"/>
                    <a:pt x="1972763" y="354843"/>
                  </a:cubicBezTo>
                  <a:cubicBezTo>
                    <a:pt x="1982222" y="364302"/>
                    <a:pt x="1988922" y="361543"/>
                    <a:pt x="1995622" y="351690"/>
                  </a:cubicBezTo>
                  <a:cubicBezTo>
                    <a:pt x="1999169" y="345385"/>
                    <a:pt x="2004293" y="339867"/>
                    <a:pt x="2011781" y="330014"/>
                  </a:cubicBezTo>
                  <a:cubicBezTo>
                    <a:pt x="2009416" y="371396"/>
                    <a:pt x="2017299" y="405685"/>
                    <a:pt x="2045281" y="432879"/>
                  </a:cubicBezTo>
                  <a:cubicBezTo>
                    <a:pt x="2036610" y="445491"/>
                    <a:pt x="2014146" y="436820"/>
                    <a:pt x="2014146" y="457708"/>
                  </a:cubicBezTo>
                  <a:lnTo>
                    <a:pt x="2014146" y="457708"/>
                  </a:lnTo>
                  <a:close/>
                </a:path>
              </a:pathLst>
            </a:custGeom>
            <a:solidFill>
              <a:srgbClr val="091066"/>
            </a:solidFill>
            <a:ln w="39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D4CF8F-DF34-4F88-A20C-4E1735C3D551}"/>
              </a:ext>
            </a:extLst>
          </p:cNvPr>
          <p:cNvSpPr txBox="1"/>
          <p:nvPr/>
        </p:nvSpPr>
        <p:spPr>
          <a:xfrm>
            <a:off x="6402539" y="5693229"/>
            <a:ext cx="312823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 Narrow" panose="020B0606020202030204" pitchFamily="34" charset="0"/>
                <a:ea typeface="Adobe Song Std L" panose="02020300000000000000" pitchFamily="18" charset="-128"/>
                <a:cs typeface="Arial" pitchFamily="34" charset="0"/>
              </a:rPr>
              <a:t>HALF PRICE SALE 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E0AD9EB-D7D9-4ADF-BFB1-F12AC86FFCA5}"/>
              </a:ext>
            </a:extLst>
          </p:cNvPr>
          <p:cNvSpPr/>
          <p:nvPr/>
        </p:nvSpPr>
        <p:spPr>
          <a:xfrm>
            <a:off x="6302023" y="4247076"/>
            <a:ext cx="1350022" cy="412990"/>
          </a:xfrm>
          <a:custGeom>
            <a:avLst/>
            <a:gdLst/>
            <a:ahLst/>
            <a:cxnLst/>
            <a:rect l="l" t="t" r="r" b="b"/>
            <a:pathLst>
              <a:path w="1570435" h="480417">
                <a:moveTo>
                  <a:pt x="437899" y="110868"/>
                </a:moveTo>
                <a:lnTo>
                  <a:pt x="404273" y="343495"/>
                </a:lnTo>
                <a:lnTo>
                  <a:pt x="470460" y="343495"/>
                </a:lnTo>
                <a:close/>
                <a:moveTo>
                  <a:pt x="1096268" y="33040"/>
                </a:moveTo>
                <a:lnTo>
                  <a:pt x="1096268" y="282476"/>
                </a:lnTo>
                <a:lnTo>
                  <a:pt x="1117104" y="282476"/>
                </a:lnTo>
                <a:cubicBezTo>
                  <a:pt x="1124248" y="282476"/>
                  <a:pt x="1130647" y="278557"/>
                  <a:pt x="1136303" y="270718"/>
                </a:cubicBezTo>
                <a:cubicBezTo>
                  <a:pt x="1141958" y="262880"/>
                  <a:pt x="1144786" y="249833"/>
                  <a:pt x="1144786" y="231577"/>
                </a:cubicBezTo>
                <a:lnTo>
                  <a:pt x="1144786" y="83046"/>
                </a:lnTo>
                <a:cubicBezTo>
                  <a:pt x="1144786" y="49709"/>
                  <a:pt x="1133674" y="33040"/>
                  <a:pt x="1111449" y="33040"/>
                </a:cubicBezTo>
                <a:close/>
                <a:moveTo>
                  <a:pt x="762893" y="33040"/>
                </a:moveTo>
                <a:lnTo>
                  <a:pt x="762893" y="282476"/>
                </a:lnTo>
                <a:lnTo>
                  <a:pt x="783729" y="282476"/>
                </a:lnTo>
                <a:cubicBezTo>
                  <a:pt x="790873" y="282476"/>
                  <a:pt x="797272" y="278557"/>
                  <a:pt x="802928" y="270718"/>
                </a:cubicBezTo>
                <a:cubicBezTo>
                  <a:pt x="808583" y="262880"/>
                  <a:pt x="811411" y="249833"/>
                  <a:pt x="811411" y="231577"/>
                </a:cubicBezTo>
                <a:lnTo>
                  <a:pt x="811411" y="83046"/>
                </a:lnTo>
                <a:cubicBezTo>
                  <a:pt x="811411" y="49709"/>
                  <a:pt x="800299" y="33040"/>
                  <a:pt x="778074" y="33040"/>
                </a:cubicBezTo>
                <a:close/>
                <a:moveTo>
                  <a:pt x="1302242" y="0"/>
                </a:moveTo>
                <a:lnTo>
                  <a:pt x="1428373" y="0"/>
                </a:lnTo>
                <a:cubicBezTo>
                  <a:pt x="1431942" y="0"/>
                  <a:pt x="1434322" y="992"/>
                  <a:pt x="1435513" y="2977"/>
                </a:cubicBezTo>
                <a:cubicBezTo>
                  <a:pt x="1436703" y="4961"/>
                  <a:pt x="1437298" y="10219"/>
                  <a:pt x="1437298" y="18752"/>
                </a:cubicBezTo>
                <a:cubicBezTo>
                  <a:pt x="1437298" y="27285"/>
                  <a:pt x="1436951" y="32693"/>
                  <a:pt x="1436257" y="34975"/>
                </a:cubicBezTo>
                <a:cubicBezTo>
                  <a:pt x="1435562" y="37257"/>
                  <a:pt x="1433627" y="39291"/>
                  <a:pt x="1430452" y="41077"/>
                </a:cubicBezTo>
                <a:cubicBezTo>
                  <a:pt x="1425888" y="44053"/>
                  <a:pt x="1423606" y="47822"/>
                  <a:pt x="1423606" y="52383"/>
                </a:cubicBezTo>
                <a:cubicBezTo>
                  <a:pt x="1423606" y="54959"/>
                  <a:pt x="1424102" y="57934"/>
                  <a:pt x="1425095" y="61308"/>
                </a:cubicBezTo>
                <a:lnTo>
                  <a:pt x="1464120" y="193881"/>
                </a:lnTo>
                <a:lnTo>
                  <a:pt x="1504043" y="61247"/>
                </a:lnTo>
                <a:cubicBezTo>
                  <a:pt x="1504449" y="60060"/>
                  <a:pt x="1504653" y="58179"/>
                  <a:pt x="1504653" y="55606"/>
                </a:cubicBezTo>
                <a:cubicBezTo>
                  <a:pt x="1504653" y="49274"/>
                  <a:pt x="1500712" y="42745"/>
                  <a:pt x="1492830" y="36016"/>
                </a:cubicBezTo>
                <a:cubicBezTo>
                  <a:pt x="1489193" y="32841"/>
                  <a:pt x="1487375" y="29964"/>
                  <a:pt x="1487375" y="27384"/>
                </a:cubicBezTo>
                <a:lnTo>
                  <a:pt x="1487375" y="9823"/>
                </a:lnTo>
                <a:cubicBezTo>
                  <a:pt x="1487375" y="3274"/>
                  <a:pt x="1490263" y="0"/>
                  <a:pt x="1496039" y="0"/>
                </a:cubicBezTo>
                <a:lnTo>
                  <a:pt x="1561472" y="0"/>
                </a:lnTo>
                <a:cubicBezTo>
                  <a:pt x="1567447" y="0"/>
                  <a:pt x="1570435" y="3274"/>
                  <a:pt x="1570435" y="9823"/>
                </a:cubicBezTo>
                <a:lnTo>
                  <a:pt x="1570435" y="28575"/>
                </a:lnTo>
                <a:cubicBezTo>
                  <a:pt x="1570435" y="31948"/>
                  <a:pt x="1568252" y="35223"/>
                  <a:pt x="1563886" y="38398"/>
                </a:cubicBezTo>
                <a:cubicBezTo>
                  <a:pt x="1556345" y="43755"/>
                  <a:pt x="1551087" y="51395"/>
                  <a:pt x="1548110" y="61317"/>
                </a:cubicBezTo>
                <a:lnTo>
                  <a:pt x="1487686" y="265212"/>
                </a:lnTo>
                <a:lnTo>
                  <a:pt x="1487686" y="421184"/>
                </a:lnTo>
                <a:cubicBezTo>
                  <a:pt x="1487686" y="429121"/>
                  <a:pt x="1492746" y="434876"/>
                  <a:pt x="1502867" y="438448"/>
                </a:cubicBezTo>
                <a:cubicBezTo>
                  <a:pt x="1507232" y="440035"/>
                  <a:pt x="1510258" y="441672"/>
                  <a:pt x="1511945" y="443359"/>
                </a:cubicBezTo>
                <a:cubicBezTo>
                  <a:pt x="1513632" y="445046"/>
                  <a:pt x="1514475" y="452041"/>
                  <a:pt x="1514475" y="464344"/>
                </a:cubicBezTo>
                <a:cubicBezTo>
                  <a:pt x="1514475" y="471884"/>
                  <a:pt x="1513681" y="476448"/>
                  <a:pt x="1512094" y="478036"/>
                </a:cubicBezTo>
                <a:cubicBezTo>
                  <a:pt x="1510506" y="479623"/>
                  <a:pt x="1507331" y="480417"/>
                  <a:pt x="1502569" y="480417"/>
                </a:cubicBezTo>
                <a:lnTo>
                  <a:pt x="1361480" y="480417"/>
                </a:lnTo>
                <a:cubicBezTo>
                  <a:pt x="1354535" y="480417"/>
                  <a:pt x="1351062" y="477341"/>
                  <a:pt x="1351062" y="471190"/>
                </a:cubicBezTo>
                <a:lnTo>
                  <a:pt x="1351062" y="453628"/>
                </a:lnTo>
                <a:cubicBezTo>
                  <a:pt x="1351062" y="446286"/>
                  <a:pt x="1355626" y="441127"/>
                  <a:pt x="1364754" y="438150"/>
                </a:cubicBezTo>
                <a:cubicBezTo>
                  <a:pt x="1369517" y="436562"/>
                  <a:pt x="1372692" y="434628"/>
                  <a:pt x="1374279" y="432346"/>
                </a:cubicBezTo>
                <a:cubicBezTo>
                  <a:pt x="1375867" y="430064"/>
                  <a:pt x="1376660" y="425748"/>
                  <a:pt x="1376660" y="419398"/>
                </a:cubicBezTo>
                <a:lnTo>
                  <a:pt x="1376660" y="272951"/>
                </a:lnTo>
                <a:lnTo>
                  <a:pt x="1316831" y="61317"/>
                </a:lnTo>
                <a:cubicBezTo>
                  <a:pt x="1313855" y="50800"/>
                  <a:pt x="1308299" y="43855"/>
                  <a:pt x="1300163" y="40481"/>
                </a:cubicBezTo>
                <a:cubicBezTo>
                  <a:pt x="1295797" y="38497"/>
                  <a:pt x="1293614" y="35223"/>
                  <a:pt x="1293614" y="30659"/>
                </a:cubicBezTo>
                <a:lnTo>
                  <a:pt x="1293614" y="8037"/>
                </a:lnTo>
                <a:cubicBezTo>
                  <a:pt x="1293614" y="2679"/>
                  <a:pt x="1296490" y="0"/>
                  <a:pt x="1302242" y="0"/>
                </a:cubicBezTo>
                <a:close/>
                <a:moveTo>
                  <a:pt x="972741" y="0"/>
                </a:moveTo>
                <a:lnTo>
                  <a:pt x="1125141" y="0"/>
                </a:lnTo>
                <a:cubicBezTo>
                  <a:pt x="1168995" y="0"/>
                  <a:pt x="1203970" y="14039"/>
                  <a:pt x="1230065" y="42118"/>
                </a:cubicBezTo>
                <a:cubicBezTo>
                  <a:pt x="1256159" y="70197"/>
                  <a:pt x="1269206" y="109041"/>
                  <a:pt x="1269206" y="158651"/>
                </a:cubicBezTo>
                <a:cubicBezTo>
                  <a:pt x="1269206" y="186630"/>
                  <a:pt x="1265188" y="211534"/>
                  <a:pt x="1257151" y="233362"/>
                </a:cubicBezTo>
                <a:cubicBezTo>
                  <a:pt x="1249115" y="255191"/>
                  <a:pt x="1238994" y="271264"/>
                  <a:pt x="1226790" y="281583"/>
                </a:cubicBezTo>
                <a:cubicBezTo>
                  <a:pt x="1214587" y="291902"/>
                  <a:pt x="1200497" y="300335"/>
                  <a:pt x="1184523" y="306884"/>
                </a:cubicBezTo>
                <a:cubicBezTo>
                  <a:pt x="1168549" y="313432"/>
                  <a:pt x="1151533" y="316706"/>
                  <a:pt x="1133475" y="316706"/>
                </a:cubicBezTo>
                <a:lnTo>
                  <a:pt x="1096268" y="316706"/>
                </a:lnTo>
                <a:lnTo>
                  <a:pt x="1096268" y="415826"/>
                </a:lnTo>
                <a:cubicBezTo>
                  <a:pt x="1096268" y="427335"/>
                  <a:pt x="1101229" y="434876"/>
                  <a:pt x="1111151" y="438448"/>
                </a:cubicBezTo>
                <a:cubicBezTo>
                  <a:pt x="1115913" y="440234"/>
                  <a:pt x="1119237" y="442664"/>
                  <a:pt x="1121122" y="445740"/>
                </a:cubicBezTo>
                <a:cubicBezTo>
                  <a:pt x="1123008" y="448816"/>
                  <a:pt x="1123950" y="454521"/>
                  <a:pt x="1123950" y="462856"/>
                </a:cubicBezTo>
                <a:cubicBezTo>
                  <a:pt x="1123950" y="470793"/>
                  <a:pt x="1122859" y="475704"/>
                  <a:pt x="1120676" y="477590"/>
                </a:cubicBezTo>
                <a:cubicBezTo>
                  <a:pt x="1118493" y="479475"/>
                  <a:pt x="1114127" y="480417"/>
                  <a:pt x="1107579" y="480417"/>
                </a:cubicBezTo>
                <a:lnTo>
                  <a:pt x="972741" y="480417"/>
                </a:lnTo>
                <a:cubicBezTo>
                  <a:pt x="965597" y="480417"/>
                  <a:pt x="962025" y="474166"/>
                  <a:pt x="962025" y="461665"/>
                </a:cubicBezTo>
                <a:cubicBezTo>
                  <a:pt x="962025" y="451743"/>
                  <a:pt x="962521" y="445641"/>
                  <a:pt x="963513" y="443359"/>
                </a:cubicBezTo>
                <a:cubicBezTo>
                  <a:pt x="964506" y="441077"/>
                  <a:pt x="967879" y="439043"/>
                  <a:pt x="973634" y="437257"/>
                </a:cubicBezTo>
                <a:cubicBezTo>
                  <a:pt x="978793" y="435670"/>
                  <a:pt x="982018" y="433933"/>
                  <a:pt x="983308" y="432048"/>
                </a:cubicBezTo>
                <a:cubicBezTo>
                  <a:pt x="984597" y="430163"/>
                  <a:pt x="985242" y="426938"/>
                  <a:pt x="985242" y="422374"/>
                </a:cubicBezTo>
                <a:lnTo>
                  <a:pt x="985242" y="62805"/>
                </a:lnTo>
                <a:cubicBezTo>
                  <a:pt x="985242" y="54273"/>
                  <a:pt x="979984" y="47427"/>
                  <a:pt x="969467" y="42267"/>
                </a:cubicBezTo>
                <a:cubicBezTo>
                  <a:pt x="963910" y="39291"/>
                  <a:pt x="961033" y="34726"/>
                  <a:pt x="960834" y="28575"/>
                </a:cubicBezTo>
                <a:lnTo>
                  <a:pt x="960537" y="14585"/>
                </a:lnTo>
                <a:cubicBezTo>
                  <a:pt x="960537" y="8632"/>
                  <a:pt x="961281" y="4713"/>
                  <a:pt x="962769" y="2828"/>
                </a:cubicBezTo>
                <a:cubicBezTo>
                  <a:pt x="964258" y="943"/>
                  <a:pt x="967581" y="0"/>
                  <a:pt x="972741" y="0"/>
                </a:cubicBezTo>
                <a:close/>
                <a:moveTo>
                  <a:pt x="639366" y="0"/>
                </a:moveTo>
                <a:lnTo>
                  <a:pt x="791766" y="0"/>
                </a:lnTo>
                <a:cubicBezTo>
                  <a:pt x="835620" y="0"/>
                  <a:pt x="870595" y="14039"/>
                  <a:pt x="896690" y="42118"/>
                </a:cubicBezTo>
                <a:cubicBezTo>
                  <a:pt x="922784" y="70197"/>
                  <a:pt x="935831" y="109041"/>
                  <a:pt x="935831" y="158651"/>
                </a:cubicBezTo>
                <a:cubicBezTo>
                  <a:pt x="935831" y="186630"/>
                  <a:pt x="931813" y="211534"/>
                  <a:pt x="923776" y="233362"/>
                </a:cubicBezTo>
                <a:cubicBezTo>
                  <a:pt x="915740" y="255191"/>
                  <a:pt x="905619" y="271264"/>
                  <a:pt x="893415" y="281583"/>
                </a:cubicBezTo>
                <a:cubicBezTo>
                  <a:pt x="881211" y="291902"/>
                  <a:pt x="867122" y="300335"/>
                  <a:pt x="851148" y="306884"/>
                </a:cubicBezTo>
                <a:cubicBezTo>
                  <a:pt x="835174" y="313432"/>
                  <a:pt x="818158" y="316706"/>
                  <a:pt x="800100" y="316706"/>
                </a:cubicBezTo>
                <a:lnTo>
                  <a:pt x="762893" y="316706"/>
                </a:lnTo>
                <a:lnTo>
                  <a:pt x="762893" y="415826"/>
                </a:lnTo>
                <a:cubicBezTo>
                  <a:pt x="762893" y="427335"/>
                  <a:pt x="767854" y="434876"/>
                  <a:pt x="777776" y="438448"/>
                </a:cubicBezTo>
                <a:cubicBezTo>
                  <a:pt x="782538" y="440234"/>
                  <a:pt x="785862" y="442664"/>
                  <a:pt x="787747" y="445740"/>
                </a:cubicBezTo>
                <a:cubicBezTo>
                  <a:pt x="789632" y="448816"/>
                  <a:pt x="790575" y="454521"/>
                  <a:pt x="790575" y="462856"/>
                </a:cubicBezTo>
                <a:cubicBezTo>
                  <a:pt x="790575" y="470793"/>
                  <a:pt x="789484" y="475704"/>
                  <a:pt x="787301" y="477590"/>
                </a:cubicBezTo>
                <a:cubicBezTo>
                  <a:pt x="785118" y="479475"/>
                  <a:pt x="780752" y="480417"/>
                  <a:pt x="774204" y="480417"/>
                </a:cubicBezTo>
                <a:lnTo>
                  <a:pt x="639366" y="480417"/>
                </a:lnTo>
                <a:cubicBezTo>
                  <a:pt x="632222" y="480417"/>
                  <a:pt x="628650" y="474166"/>
                  <a:pt x="628650" y="461665"/>
                </a:cubicBezTo>
                <a:cubicBezTo>
                  <a:pt x="628650" y="451743"/>
                  <a:pt x="629146" y="445641"/>
                  <a:pt x="630138" y="443359"/>
                </a:cubicBezTo>
                <a:cubicBezTo>
                  <a:pt x="631131" y="441077"/>
                  <a:pt x="634504" y="439043"/>
                  <a:pt x="640259" y="437257"/>
                </a:cubicBezTo>
                <a:cubicBezTo>
                  <a:pt x="645418" y="435670"/>
                  <a:pt x="648643" y="433933"/>
                  <a:pt x="649933" y="432048"/>
                </a:cubicBezTo>
                <a:cubicBezTo>
                  <a:pt x="651222" y="430163"/>
                  <a:pt x="651867" y="426938"/>
                  <a:pt x="651867" y="422374"/>
                </a:cubicBezTo>
                <a:lnTo>
                  <a:pt x="651867" y="62805"/>
                </a:lnTo>
                <a:cubicBezTo>
                  <a:pt x="651867" y="54273"/>
                  <a:pt x="646609" y="47427"/>
                  <a:pt x="636091" y="42267"/>
                </a:cubicBezTo>
                <a:cubicBezTo>
                  <a:pt x="630535" y="39291"/>
                  <a:pt x="627658" y="34726"/>
                  <a:pt x="627459" y="28575"/>
                </a:cubicBezTo>
                <a:lnTo>
                  <a:pt x="627162" y="14585"/>
                </a:lnTo>
                <a:cubicBezTo>
                  <a:pt x="627162" y="8632"/>
                  <a:pt x="627906" y="4713"/>
                  <a:pt x="629394" y="2828"/>
                </a:cubicBezTo>
                <a:cubicBezTo>
                  <a:pt x="630883" y="943"/>
                  <a:pt x="634206" y="0"/>
                  <a:pt x="639366" y="0"/>
                </a:cubicBezTo>
                <a:close/>
                <a:moveTo>
                  <a:pt x="395878" y="0"/>
                </a:moveTo>
                <a:lnTo>
                  <a:pt x="509546" y="0"/>
                </a:lnTo>
                <a:cubicBezTo>
                  <a:pt x="516488" y="0"/>
                  <a:pt x="521347" y="3274"/>
                  <a:pt x="524124" y="9823"/>
                </a:cubicBezTo>
                <a:cubicBezTo>
                  <a:pt x="526901" y="16371"/>
                  <a:pt x="529678" y="30659"/>
                  <a:pt x="532456" y="52685"/>
                </a:cubicBezTo>
                <a:cubicBezTo>
                  <a:pt x="533647" y="61218"/>
                  <a:pt x="534839" y="69652"/>
                  <a:pt x="536033" y="77986"/>
                </a:cubicBezTo>
                <a:lnTo>
                  <a:pt x="584895" y="405110"/>
                </a:lnTo>
                <a:cubicBezTo>
                  <a:pt x="587276" y="420985"/>
                  <a:pt x="593130" y="433090"/>
                  <a:pt x="602456" y="441424"/>
                </a:cubicBezTo>
                <a:cubicBezTo>
                  <a:pt x="605036" y="443607"/>
                  <a:pt x="606723" y="445343"/>
                  <a:pt x="607516" y="446633"/>
                </a:cubicBezTo>
                <a:cubicBezTo>
                  <a:pt x="608310" y="447923"/>
                  <a:pt x="608707" y="451842"/>
                  <a:pt x="608707" y="458391"/>
                </a:cubicBezTo>
                <a:cubicBezTo>
                  <a:pt x="608707" y="468511"/>
                  <a:pt x="608014" y="474712"/>
                  <a:pt x="606628" y="476994"/>
                </a:cubicBezTo>
                <a:cubicBezTo>
                  <a:pt x="605242" y="479276"/>
                  <a:pt x="602272" y="480417"/>
                  <a:pt x="597717" y="480417"/>
                </a:cubicBezTo>
                <a:lnTo>
                  <a:pt x="465520" y="480417"/>
                </a:lnTo>
                <a:cubicBezTo>
                  <a:pt x="461561" y="480417"/>
                  <a:pt x="459581" y="476647"/>
                  <a:pt x="459581" y="469106"/>
                </a:cubicBezTo>
                <a:cubicBezTo>
                  <a:pt x="459581" y="459581"/>
                  <a:pt x="460074" y="453628"/>
                  <a:pt x="461060" y="451247"/>
                </a:cubicBezTo>
                <a:cubicBezTo>
                  <a:pt x="462046" y="448866"/>
                  <a:pt x="464907" y="446087"/>
                  <a:pt x="469641" y="442912"/>
                </a:cubicBezTo>
                <a:cubicBezTo>
                  <a:pt x="476546" y="438534"/>
                  <a:pt x="479999" y="432964"/>
                  <a:pt x="479999" y="426202"/>
                </a:cubicBezTo>
                <a:cubicBezTo>
                  <a:pt x="479999" y="419263"/>
                  <a:pt x="477841" y="403104"/>
                  <a:pt x="473525" y="377726"/>
                </a:cubicBezTo>
                <a:lnTo>
                  <a:pt x="399329" y="377726"/>
                </a:lnTo>
                <a:lnTo>
                  <a:pt x="395883" y="405101"/>
                </a:lnTo>
                <a:cubicBezTo>
                  <a:pt x="395883" y="405696"/>
                  <a:pt x="395675" y="406589"/>
                  <a:pt x="395260" y="407780"/>
                </a:cubicBezTo>
                <a:cubicBezTo>
                  <a:pt x="393588" y="413531"/>
                  <a:pt x="392753" y="418689"/>
                  <a:pt x="392753" y="423253"/>
                </a:cubicBezTo>
                <a:cubicBezTo>
                  <a:pt x="392753" y="430403"/>
                  <a:pt x="397390" y="436460"/>
                  <a:pt x="406664" y="441424"/>
                </a:cubicBezTo>
                <a:cubicBezTo>
                  <a:pt x="411594" y="444004"/>
                  <a:pt x="414651" y="446683"/>
                  <a:pt x="415835" y="449461"/>
                </a:cubicBezTo>
                <a:cubicBezTo>
                  <a:pt x="417020" y="452239"/>
                  <a:pt x="417612" y="456803"/>
                  <a:pt x="417612" y="463153"/>
                </a:cubicBezTo>
                <a:cubicBezTo>
                  <a:pt x="417612" y="471289"/>
                  <a:pt x="417167" y="476200"/>
                  <a:pt x="416277" y="477887"/>
                </a:cubicBezTo>
                <a:cubicBezTo>
                  <a:pt x="415387" y="479574"/>
                  <a:pt x="413260" y="480417"/>
                  <a:pt x="409896" y="480417"/>
                </a:cubicBezTo>
                <a:lnTo>
                  <a:pt x="331566" y="480417"/>
                </a:lnTo>
                <a:cubicBezTo>
                  <a:pt x="327216" y="480417"/>
                  <a:pt x="325041" y="475853"/>
                  <a:pt x="325041" y="466725"/>
                </a:cubicBezTo>
                <a:cubicBezTo>
                  <a:pt x="325041" y="455811"/>
                  <a:pt x="328513" y="446980"/>
                  <a:pt x="335459" y="440234"/>
                </a:cubicBezTo>
                <a:cubicBezTo>
                  <a:pt x="342007" y="434082"/>
                  <a:pt x="345777" y="427534"/>
                  <a:pt x="346770" y="420588"/>
                </a:cubicBezTo>
                <a:lnTo>
                  <a:pt x="401896" y="70270"/>
                </a:lnTo>
                <a:cubicBezTo>
                  <a:pt x="402889" y="64909"/>
                  <a:pt x="403385" y="60244"/>
                  <a:pt x="403385" y="56276"/>
                </a:cubicBezTo>
                <a:cubicBezTo>
                  <a:pt x="403385" y="50121"/>
                  <a:pt x="399104" y="44662"/>
                  <a:pt x="390544" y="39900"/>
                </a:cubicBezTo>
                <a:cubicBezTo>
                  <a:pt x="386562" y="37519"/>
                  <a:pt x="384572" y="32258"/>
                  <a:pt x="384572" y="24119"/>
                </a:cubicBezTo>
                <a:cubicBezTo>
                  <a:pt x="384572" y="13202"/>
                  <a:pt x="385167" y="6453"/>
                  <a:pt x="386358" y="3872"/>
                </a:cubicBezTo>
                <a:cubicBezTo>
                  <a:pt x="387548" y="1291"/>
                  <a:pt x="390722" y="0"/>
                  <a:pt x="395878" y="0"/>
                </a:cubicBezTo>
                <a:close/>
                <a:moveTo>
                  <a:pt x="13990" y="0"/>
                </a:moveTo>
                <a:lnTo>
                  <a:pt x="136029" y="0"/>
                </a:lnTo>
                <a:cubicBezTo>
                  <a:pt x="141387" y="0"/>
                  <a:pt x="145058" y="943"/>
                  <a:pt x="147042" y="2828"/>
                </a:cubicBezTo>
                <a:cubicBezTo>
                  <a:pt x="149027" y="4713"/>
                  <a:pt x="150019" y="9128"/>
                  <a:pt x="150019" y="16073"/>
                </a:cubicBezTo>
                <a:lnTo>
                  <a:pt x="150019" y="30063"/>
                </a:lnTo>
                <a:cubicBezTo>
                  <a:pt x="149622" y="33635"/>
                  <a:pt x="147141" y="36810"/>
                  <a:pt x="142577" y="39588"/>
                </a:cubicBezTo>
                <a:cubicBezTo>
                  <a:pt x="136426" y="42962"/>
                  <a:pt x="133350" y="48518"/>
                  <a:pt x="133350" y="56257"/>
                </a:cubicBezTo>
                <a:lnTo>
                  <a:pt x="133350" y="205978"/>
                </a:lnTo>
                <a:lnTo>
                  <a:pt x="180975" y="205978"/>
                </a:lnTo>
                <a:lnTo>
                  <a:pt x="180975" y="56257"/>
                </a:lnTo>
                <a:cubicBezTo>
                  <a:pt x="180975" y="51494"/>
                  <a:pt x="180529" y="48319"/>
                  <a:pt x="179636" y="46732"/>
                </a:cubicBezTo>
                <a:cubicBezTo>
                  <a:pt x="178743" y="45144"/>
                  <a:pt x="176312" y="43160"/>
                  <a:pt x="172343" y="40779"/>
                </a:cubicBezTo>
                <a:cubicBezTo>
                  <a:pt x="167977" y="38398"/>
                  <a:pt x="165795" y="32841"/>
                  <a:pt x="165795" y="24110"/>
                </a:cubicBezTo>
                <a:cubicBezTo>
                  <a:pt x="165795" y="12998"/>
                  <a:pt x="166291" y="6201"/>
                  <a:pt x="167283" y="3721"/>
                </a:cubicBezTo>
                <a:cubicBezTo>
                  <a:pt x="168275" y="1240"/>
                  <a:pt x="171053" y="0"/>
                  <a:pt x="175617" y="0"/>
                </a:cubicBezTo>
                <a:lnTo>
                  <a:pt x="304800" y="0"/>
                </a:lnTo>
                <a:cubicBezTo>
                  <a:pt x="310555" y="0"/>
                  <a:pt x="314027" y="1042"/>
                  <a:pt x="315218" y="3125"/>
                </a:cubicBezTo>
                <a:cubicBezTo>
                  <a:pt x="316409" y="5209"/>
                  <a:pt x="317004" y="12005"/>
                  <a:pt x="317004" y="23515"/>
                </a:cubicBezTo>
                <a:cubicBezTo>
                  <a:pt x="317004" y="30460"/>
                  <a:pt x="316359" y="34578"/>
                  <a:pt x="315069" y="35868"/>
                </a:cubicBezTo>
                <a:cubicBezTo>
                  <a:pt x="313779" y="37157"/>
                  <a:pt x="309761" y="39489"/>
                  <a:pt x="303014" y="42862"/>
                </a:cubicBezTo>
                <a:cubicBezTo>
                  <a:pt x="295672" y="46831"/>
                  <a:pt x="292001" y="52983"/>
                  <a:pt x="292001" y="61317"/>
                </a:cubicBezTo>
                <a:lnTo>
                  <a:pt x="292001" y="417612"/>
                </a:lnTo>
                <a:cubicBezTo>
                  <a:pt x="292001" y="426938"/>
                  <a:pt x="296267" y="434380"/>
                  <a:pt x="304800" y="439936"/>
                </a:cubicBezTo>
                <a:cubicBezTo>
                  <a:pt x="311745" y="444302"/>
                  <a:pt x="315218" y="448270"/>
                  <a:pt x="315218" y="451842"/>
                </a:cubicBezTo>
                <a:lnTo>
                  <a:pt x="315218" y="470595"/>
                </a:lnTo>
                <a:cubicBezTo>
                  <a:pt x="315218" y="474563"/>
                  <a:pt x="314623" y="477193"/>
                  <a:pt x="313432" y="478482"/>
                </a:cubicBezTo>
                <a:cubicBezTo>
                  <a:pt x="312241" y="479772"/>
                  <a:pt x="308769" y="480417"/>
                  <a:pt x="303014" y="480417"/>
                </a:cubicBezTo>
                <a:lnTo>
                  <a:pt x="173236" y="480417"/>
                </a:lnTo>
                <a:cubicBezTo>
                  <a:pt x="168870" y="480417"/>
                  <a:pt x="166191" y="479623"/>
                  <a:pt x="165199" y="478036"/>
                </a:cubicBezTo>
                <a:cubicBezTo>
                  <a:pt x="164207" y="476448"/>
                  <a:pt x="163711" y="469106"/>
                  <a:pt x="163711" y="456009"/>
                </a:cubicBezTo>
                <a:cubicBezTo>
                  <a:pt x="163711" y="449461"/>
                  <a:pt x="166390" y="444302"/>
                  <a:pt x="171748" y="440531"/>
                </a:cubicBezTo>
                <a:cubicBezTo>
                  <a:pt x="177899" y="436166"/>
                  <a:pt x="180975" y="431105"/>
                  <a:pt x="180975" y="425351"/>
                </a:cubicBezTo>
                <a:lnTo>
                  <a:pt x="180975" y="239613"/>
                </a:lnTo>
                <a:lnTo>
                  <a:pt x="133350" y="239613"/>
                </a:lnTo>
                <a:lnTo>
                  <a:pt x="133350" y="427137"/>
                </a:lnTo>
                <a:cubicBezTo>
                  <a:pt x="133350" y="433487"/>
                  <a:pt x="135930" y="438547"/>
                  <a:pt x="141089" y="442317"/>
                </a:cubicBezTo>
                <a:cubicBezTo>
                  <a:pt x="146248" y="446484"/>
                  <a:pt x="148828" y="452338"/>
                  <a:pt x="148828" y="459879"/>
                </a:cubicBezTo>
                <a:cubicBezTo>
                  <a:pt x="148828" y="470396"/>
                  <a:pt x="148233" y="476448"/>
                  <a:pt x="147042" y="478036"/>
                </a:cubicBezTo>
                <a:cubicBezTo>
                  <a:pt x="145852" y="479623"/>
                  <a:pt x="143470" y="480417"/>
                  <a:pt x="139898" y="480417"/>
                </a:cubicBezTo>
                <a:lnTo>
                  <a:pt x="9227" y="480417"/>
                </a:lnTo>
                <a:cubicBezTo>
                  <a:pt x="5060" y="480417"/>
                  <a:pt x="2481" y="479524"/>
                  <a:pt x="1488" y="477738"/>
                </a:cubicBezTo>
                <a:cubicBezTo>
                  <a:pt x="496" y="475952"/>
                  <a:pt x="0" y="468908"/>
                  <a:pt x="0" y="456605"/>
                </a:cubicBezTo>
                <a:cubicBezTo>
                  <a:pt x="0" y="450850"/>
                  <a:pt x="496" y="447080"/>
                  <a:pt x="1488" y="445294"/>
                </a:cubicBezTo>
                <a:cubicBezTo>
                  <a:pt x="2481" y="443508"/>
                  <a:pt x="5259" y="441325"/>
                  <a:pt x="9823" y="438745"/>
                </a:cubicBezTo>
                <a:cubicBezTo>
                  <a:pt x="18157" y="434380"/>
                  <a:pt x="22324" y="428526"/>
                  <a:pt x="22324" y="421184"/>
                </a:cubicBezTo>
                <a:lnTo>
                  <a:pt x="22324" y="61317"/>
                </a:lnTo>
                <a:cubicBezTo>
                  <a:pt x="22324" y="55562"/>
                  <a:pt x="18653" y="50105"/>
                  <a:pt x="11311" y="44946"/>
                </a:cubicBezTo>
                <a:cubicBezTo>
                  <a:pt x="3969" y="39588"/>
                  <a:pt x="298" y="31948"/>
                  <a:pt x="298" y="22027"/>
                </a:cubicBezTo>
                <a:cubicBezTo>
                  <a:pt x="298" y="11509"/>
                  <a:pt x="1141" y="5209"/>
                  <a:pt x="2828" y="3125"/>
                </a:cubicBezTo>
                <a:cubicBezTo>
                  <a:pt x="4514" y="1042"/>
                  <a:pt x="8235" y="0"/>
                  <a:pt x="1399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B1B2052-75D7-48C5-8A8F-D05C5F6B3638}"/>
              </a:ext>
            </a:extLst>
          </p:cNvPr>
          <p:cNvSpPr/>
          <p:nvPr/>
        </p:nvSpPr>
        <p:spPr>
          <a:xfrm>
            <a:off x="7880433" y="4266186"/>
            <a:ext cx="1764648" cy="363060"/>
          </a:xfrm>
          <a:custGeom>
            <a:avLst/>
            <a:gdLst>
              <a:gd name="connsiteX0" fmla="*/ 2687138 w 3463025"/>
              <a:gd name="connsiteY0" fmla="*/ 579695 h 712486"/>
              <a:gd name="connsiteX1" fmla="*/ 2687138 w 3463025"/>
              <a:gd name="connsiteY1" fmla="*/ 658090 h 712486"/>
              <a:gd name="connsiteX2" fmla="*/ 2741934 w 3463025"/>
              <a:gd name="connsiteY2" fmla="*/ 658090 h 712486"/>
              <a:gd name="connsiteX3" fmla="*/ 2782532 w 3463025"/>
              <a:gd name="connsiteY3" fmla="*/ 656290 h 712486"/>
              <a:gd name="connsiteX4" fmla="*/ 2804030 w 3463025"/>
              <a:gd name="connsiteY4" fmla="*/ 644591 h 712486"/>
              <a:gd name="connsiteX5" fmla="*/ 2812330 w 3463025"/>
              <a:gd name="connsiteY5" fmla="*/ 619692 h 712486"/>
              <a:gd name="connsiteX6" fmla="*/ 2805930 w 3463025"/>
              <a:gd name="connsiteY6" fmla="*/ 597293 h 712486"/>
              <a:gd name="connsiteX7" fmla="*/ 2787432 w 3463025"/>
              <a:gd name="connsiteY7" fmla="*/ 583894 h 712486"/>
              <a:gd name="connsiteX8" fmla="*/ 2734935 w 3463025"/>
              <a:gd name="connsiteY8" fmla="*/ 579695 h 712486"/>
              <a:gd name="connsiteX9" fmla="*/ 3258638 w 3463025"/>
              <a:gd name="connsiteY9" fmla="*/ 463902 h 712486"/>
              <a:gd name="connsiteX10" fmla="*/ 3258638 w 3463025"/>
              <a:gd name="connsiteY10" fmla="*/ 538297 h 712486"/>
              <a:gd name="connsiteX11" fmla="*/ 3302435 w 3463025"/>
              <a:gd name="connsiteY11" fmla="*/ 538297 h 712486"/>
              <a:gd name="connsiteX12" fmla="*/ 3355632 w 3463025"/>
              <a:gd name="connsiteY12" fmla="*/ 534697 h 712486"/>
              <a:gd name="connsiteX13" fmla="*/ 3372231 w 3463025"/>
              <a:gd name="connsiteY13" fmla="*/ 522298 h 712486"/>
              <a:gd name="connsiteX14" fmla="*/ 3378230 w 3463025"/>
              <a:gd name="connsiteY14" fmla="*/ 500299 h 712486"/>
              <a:gd name="connsiteX15" fmla="*/ 3370331 w 3463025"/>
              <a:gd name="connsiteY15" fmla="*/ 476401 h 712486"/>
              <a:gd name="connsiteX16" fmla="*/ 3348032 w 3463025"/>
              <a:gd name="connsiteY16" fmla="*/ 464902 h 712486"/>
              <a:gd name="connsiteX17" fmla="*/ 3304835 w 3463025"/>
              <a:gd name="connsiteY17" fmla="*/ 463902 h 712486"/>
              <a:gd name="connsiteX18" fmla="*/ 2687138 w 3463025"/>
              <a:gd name="connsiteY18" fmla="*/ 463102 h 712486"/>
              <a:gd name="connsiteX19" fmla="*/ 2687138 w 3463025"/>
              <a:gd name="connsiteY19" fmla="*/ 530898 h 712486"/>
              <a:gd name="connsiteX20" fmla="*/ 2725935 w 3463025"/>
              <a:gd name="connsiteY20" fmla="*/ 530898 h 712486"/>
              <a:gd name="connsiteX21" fmla="*/ 2768933 w 3463025"/>
              <a:gd name="connsiteY21" fmla="*/ 529898 h 712486"/>
              <a:gd name="connsiteX22" fmla="*/ 2792831 w 3463025"/>
              <a:gd name="connsiteY22" fmla="*/ 519398 h 712486"/>
              <a:gd name="connsiteX23" fmla="*/ 2801531 w 3463025"/>
              <a:gd name="connsiteY23" fmla="*/ 496500 h 712486"/>
              <a:gd name="connsiteX24" fmla="*/ 2794031 w 3463025"/>
              <a:gd name="connsiteY24" fmla="*/ 474401 h 712486"/>
              <a:gd name="connsiteX25" fmla="*/ 2771732 w 3463025"/>
              <a:gd name="connsiteY25" fmla="*/ 464102 h 712486"/>
              <a:gd name="connsiteX26" fmla="*/ 2721136 w 3463025"/>
              <a:gd name="connsiteY26" fmla="*/ 463102 h 712486"/>
              <a:gd name="connsiteX27" fmla="*/ 1538933 w 3463025"/>
              <a:gd name="connsiteY27" fmla="*/ 459902 h 712486"/>
              <a:gd name="connsiteX28" fmla="*/ 1479937 w 3463025"/>
              <a:gd name="connsiteY28" fmla="*/ 485000 h 712486"/>
              <a:gd name="connsiteX29" fmla="*/ 1457538 w 3463025"/>
              <a:gd name="connsiteY29" fmla="*/ 560696 h 712486"/>
              <a:gd name="connsiteX30" fmla="*/ 1480537 w 3463025"/>
              <a:gd name="connsiteY30" fmla="*/ 636191 h 712486"/>
              <a:gd name="connsiteX31" fmla="*/ 1538933 w 3463025"/>
              <a:gd name="connsiteY31" fmla="*/ 661890 h 712486"/>
              <a:gd name="connsiteX32" fmla="*/ 1597030 w 3463025"/>
              <a:gd name="connsiteY32" fmla="*/ 636391 h 712486"/>
              <a:gd name="connsiteX33" fmla="*/ 1619728 w 3463025"/>
              <a:gd name="connsiteY33" fmla="*/ 559896 h 712486"/>
              <a:gd name="connsiteX34" fmla="*/ 1597630 w 3463025"/>
              <a:gd name="connsiteY34" fmla="*/ 484700 h 712486"/>
              <a:gd name="connsiteX35" fmla="*/ 1538933 w 3463025"/>
              <a:gd name="connsiteY35" fmla="*/ 459902 h 712486"/>
              <a:gd name="connsiteX36" fmla="*/ 3199441 w 3463025"/>
              <a:gd name="connsiteY36" fmla="*/ 414305 h 712486"/>
              <a:gd name="connsiteX37" fmla="*/ 3324034 w 3463025"/>
              <a:gd name="connsiteY37" fmla="*/ 414305 h 712486"/>
              <a:gd name="connsiteX38" fmla="*/ 3392330 w 3463025"/>
              <a:gd name="connsiteY38" fmla="*/ 422204 h 712486"/>
              <a:gd name="connsiteX39" fmla="*/ 3426427 w 3463025"/>
              <a:gd name="connsiteY39" fmla="*/ 450302 h 712486"/>
              <a:gd name="connsiteX40" fmla="*/ 3439226 w 3463025"/>
              <a:gd name="connsiteY40" fmla="*/ 496500 h 712486"/>
              <a:gd name="connsiteX41" fmla="*/ 3419828 w 3463025"/>
              <a:gd name="connsiteY41" fmla="*/ 550996 h 712486"/>
              <a:gd name="connsiteX42" fmla="*/ 3361831 w 3463025"/>
              <a:gd name="connsiteY42" fmla="*/ 578095 h 712486"/>
              <a:gd name="connsiteX43" fmla="*/ 3393530 w 3463025"/>
              <a:gd name="connsiteY43" fmla="*/ 602693 h 712486"/>
              <a:gd name="connsiteX44" fmla="*/ 3427227 w 3463025"/>
              <a:gd name="connsiteY44" fmla="*/ 650290 h 712486"/>
              <a:gd name="connsiteX45" fmla="*/ 3463025 w 3463025"/>
              <a:gd name="connsiteY45" fmla="*/ 707487 h 712486"/>
              <a:gd name="connsiteX46" fmla="*/ 3392230 w 3463025"/>
              <a:gd name="connsiteY46" fmla="*/ 707487 h 712486"/>
              <a:gd name="connsiteX47" fmla="*/ 3349432 w 3463025"/>
              <a:gd name="connsiteY47" fmla="*/ 643691 h 712486"/>
              <a:gd name="connsiteX48" fmla="*/ 3318234 w 3463025"/>
              <a:gd name="connsiteY48" fmla="*/ 600593 h 712486"/>
              <a:gd name="connsiteX49" fmla="*/ 3300435 w 3463025"/>
              <a:gd name="connsiteY49" fmla="*/ 588394 h 712486"/>
              <a:gd name="connsiteX50" fmla="*/ 3270637 w 3463025"/>
              <a:gd name="connsiteY50" fmla="*/ 585094 h 712486"/>
              <a:gd name="connsiteX51" fmla="*/ 3258638 w 3463025"/>
              <a:gd name="connsiteY51" fmla="*/ 585094 h 712486"/>
              <a:gd name="connsiteX52" fmla="*/ 3258638 w 3463025"/>
              <a:gd name="connsiteY52" fmla="*/ 707487 h 712486"/>
              <a:gd name="connsiteX53" fmla="*/ 3199441 w 3463025"/>
              <a:gd name="connsiteY53" fmla="*/ 707487 h 712486"/>
              <a:gd name="connsiteX54" fmla="*/ 2923016 w 3463025"/>
              <a:gd name="connsiteY54" fmla="*/ 414305 h 712486"/>
              <a:gd name="connsiteX55" fmla="*/ 3140403 w 3463025"/>
              <a:gd name="connsiteY55" fmla="*/ 414305 h 712486"/>
              <a:gd name="connsiteX56" fmla="*/ 3140403 w 3463025"/>
              <a:gd name="connsiteY56" fmla="*/ 463902 h 712486"/>
              <a:gd name="connsiteX57" fmla="*/ 2982213 w 3463025"/>
              <a:gd name="connsiteY57" fmla="*/ 463902 h 712486"/>
              <a:gd name="connsiteX58" fmla="*/ 2982213 w 3463025"/>
              <a:gd name="connsiteY58" fmla="*/ 528898 h 712486"/>
              <a:gd name="connsiteX59" fmla="*/ 3129404 w 3463025"/>
              <a:gd name="connsiteY59" fmla="*/ 528898 h 712486"/>
              <a:gd name="connsiteX60" fmla="*/ 3129404 w 3463025"/>
              <a:gd name="connsiteY60" fmla="*/ 578295 h 712486"/>
              <a:gd name="connsiteX61" fmla="*/ 2982213 w 3463025"/>
              <a:gd name="connsiteY61" fmla="*/ 578295 h 712486"/>
              <a:gd name="connsiteX62" fmla="*/ 2982213 w 3463025"/>
              <a:gd name="connsiteY62" fmla="*/ 658090 h 712486"/>
              <a:gd name="connsiteX63" fmla="*/ 3146003 w 3463025"/>
              <a:gd name="connsiteY63" fmla="*/ 658090 h 712486"/>
              <a:gd name="connsiteX64" fmla="*/ 3146003 w 3463025"/>
              <a:gd name="connsiteY64" fmla="*/ 707487 h 712486"/>
              <a:gd name="connsiteX65" fmla="*/ 2923016 w 3463025"/>
              <a:gd name="connsiteY65" fmla="*/ 707487 h 712486"/>
              <a:gd name="connsiteX66" fmla="*/ 2627941 w 3463025"/>
              <a:gd name="connsiteY66" fmla="*/ 414305 h 712486"/>
              <a:gd name="connsiteX67" fmla="*/ 2745134 w 3463025"/>
              <a:gd name="connsiteY67" fmla="*/ 414305 h 712486"/>
              <a:gd name="connsiteX68" fmla="*/ 2797031 w 3463025"/>
              <a:gd name="connsiteY68" fmla="*/ 417204 h 712486"/>
              <a:gd name="connsiteX69" fmla="*/ 2827629 w 3463025"/>
              <a:gd name="connsiteY69" fmla="*/ 429304 h 712486"/>
              <a:gd name="connsiteX70" fmla="*/ 2850128 w 3463025"/>
              <a:gd name="connsiteY70" fmla="*/ 453802 h 712486"/>
              <a:gd name="connsiteX71" fmla="*/ 2859127 w 3463025"/>
              <a:gd name="connsiteY71" fmla="*/ 488100 h 712486"/>
              <a:gd name="connsiteX72" fmla="*/ 2848028 w 3463025"/>
              <a:gd name="connsiteY72" fmla="*/ 525898 h 712486"/>
              <a:gd name="connsiteX73" fmla="*/ 2817930 w 3463025"/>
              <a:gd name="connsiteY73" fmla="*/ 551696 h 712486"/>
              <a:gd name="connsiteX74" fmla="*/ 2859127 w 3463025"/>
              <a:gd name="connsiteY74" fmla="*/ 578295 h 712486"/>
              <a:gd name="connsiteX75" fmla="*/ 2873526 w 3463025"/>
              <a:gd name="connsiteY75" fmla="*/ 622492 h 712486"/>
              <a:gd name="connsiteX76" fmla="*/ 2864227 w 3463025"/>
              <a:gd name="connsiteY76" fmla="*/ 661390 h 712486"/>
              <a:gd name="connsiteX77" fmla="*/ 2838828 w 3463025"/>
              <a:gd name="connsiteY77" fmla="*/ 691588 h 712486"/>
              <a:gd name="connsiteX78" fmla="*/ 2799131 w 3463025"/>
              <a:gd name="connsiteY78" fmla="*/ 705487 h 712486"/>
              <a:gd name="connsiteX79" fmla="*/ 2727735 w 3463025"/>
              <a:gd name="connsiteY79" fmla="*/ 707487 h 712486"/>
              <a:gd name="connsiteX80" fmla="*/ 2627941 w 3463025"/>
              <a:gd name="connsiteY80" fmla="*/ 707487 h 712486"/>
              <a:gd name="connsiteX81" fmla="*/ 2274516 w 3463025"/>
              <a:gd name="connsiteY81" fmla="*/ 414305 h 712486"/>
              <a:gd name="connsiteX82" fmla="*/ 2363111 w 3463025"/>
              <a:gd name="connsiteY82" fmla="*/ 414305 h 712486"/>
              <a:gd name="connsiteX83" fmla="*/ 2416308 w 3463025"/>
              <a:gd name="connsiteY83" fmla="*/ 614292 h 712486"/>
              <a:gd name="connsiteX84" fmla="*/ 2468904 w 3463025"/>
              <a:gd name="connsiteY84" fmla="*/ 414305 h 712486"/>
              <a:gd name="connsiteX85" fmla="*/ 2557699 w 3463025"/>
              <a:gd name="connsiteY85" fmla="*/ 414305 h 712486"/>
              <a:gd name="connsiteX86" fmla="*/ 2557699 w 3463025"/>
              <a:gd name="connsiteY86" fmla="*/ 707487 h 712486"/>
              <a:gd name="connsiteX87" fmla="*/ 2502702 w 3463025"/>
              <a:gd name="connsiteY87" fmla="*/ 707487 h 712486"/>
              <a:gd name="connsiteX88" fmla="*/ 2502702 w 3463025"/>
              <a:gd name="connsiteY88" fmla="*/ 476701 h 712486"/>
              <a:gd name="connsiteX89" fmla="*/ 2444506 w 3463025"/>
              <a:gd name="connsiteY89" fmla="*/ 707487 h 712486"/>
              <a:gd name="connsiteX90" fmla="*/ 2387509 w 3463025"/>
              <a:gd name="connsiteY90" fmla="*/ 707487 h 712486"/>
              <a:gd name="connsiteX91" fmla="*/ 2329513 w 3463025"/>
              <a:gd name="connsiteY91" fmla="*/ 476701 h 712486"/>
              <a:gd name="connsiteX92" fmla="*/ 2329513 w 3463025"/>
              <a:gd name="connsiteY92" fmla="*/ 707487 h 712486"/>
              <a:gd name="connsiteX93" fmla="*/ 2274516 w 3463025"/>
              <a:gd name="connsiteY93" fmla="*/ 707487 h 712486"/>
              <a:gd name="connsiteX94" fmla="*/ 1999091 w 3463025"/>
              <a:gd name="connsiteY94" fmla="*/ 414305 h 712486"/>
              <a:gd name="connsiteX95" fmla="*/ 2216478 w 3463025"/>
              <a:gd name="connsiteY95" fmla="*/ 414305 h 712486"/>
              <a:gd name="connsiteX96" fmla="*/ 2216478 w 3463025"/>
              <a:gd name="connsiteY96" fmla="*/ 463902 h 712486"/>
              <a:gd name="connsiteX97" fmla="*/ 2058288 w 3463025"/>
              <a:gd name="connsiteY97" fmla="*/ 463902 h 712486"/>
              <a:gd name="connsiteX98" fmla="*/ 2058288 w 3463025"/>
              <a:gd name="connsiteY98" fmla="*/ 528898 h 712486"/>
              <a:gd name="connsiteX99" fmla="*/ 2205479 w 3463025"/>
              <a:gd name="connsiteY99" fmla="*/ 528898 h 712486"/>
              <a:gd name="connsiteX100" fmla="*/ 2205479 w 3463025"/>
              <a:gd name="connsiteY100" fmla="*/ 578295 h 712486"/>
              <a:gd name="connsiteX101" fmla="*/ 2058288 w 3463025"/>
              <a:gd name="connsiteY101" fmla="*/ 578295 h 712486"/>
              <a:gd name="connsiteX102" fmla="*/ 2058288 w 3463025"/>
              <a:gd name="connsiteY102" fmla="*/ 658090 h 712486"/>
              <a:gd name="connsiteX103" fmla="*/ 2222078 w 3463025"/>
              <a:gd name="connsiteY103" fmla="*/ 658090 h 712486"/>
              <a:gd name="connsiteX104" fmla="*/ 2222078 w 3463025"/>
              <a:gd name="connsiteY104" fmla="*/ 707487 h 712486"/>
              <a:gd name="connsiteX105" fmla="*/ 1999091 w 3463025"/>
              <a:gd name="connsiteY105" fmla="*/ 707487 h 712486"/>
              <a:gd name="connsiteX106" fmla="*/ 1692868 w 3463025"/>
              <a:gd name="connsiteY106" fmla="*/ 414305 h 712486"/>
              <a:gd name="connsiteX107" fmla="*/ 1757064 w 3463025"/>
              <a:gd name="connsiteY107" fmla="*/ 414305 h 712486"/>
              <a:gd name="connsiteX108" fmla="*/ 1831260 w 3463025"/>
              <a:gd name="connsiteY108" fmla="*/ 631291 h 712486"/>
              <a:gd name="connsiteX109" fmla="*/ 1903055 w 3463025"/>
              <a:gd name="connsiteY109" fmla="*/ 414305 h 712486"/>
              <a:gd name="connsiteX110" fmla="*/ 1965851 w 3463025"/>
              <a:gd name="connsiteY110" fmla="*/ 414305 h 712486"/>
              <a:gd name="connsiteX111" fmla="*/ 1860858 w 3463025"/>
              <a:gd name="connsiteY111" fmla="*/ 707487 h 712486"/>
              <a:gd name="connsiteX112" fmla="*/ 1797662 w 3463025"/>
              <a:gd name="connsiteY112" fmla="*/ 707487 h 712486"/>
              <a:gd name="connsiteX113" fmla="*/ 1113866 w 3463025"/>
              <a:gd name="connsiteY113" fmla="*/ 414305 h 712486"/>
              <a:gd name="connsiteX114" fmla="*/ 1171463 w 3463025"/>
              <a:gd name="connsiteY114" fmla="*/ 414305 h 712486"/>
              <a:gd name="connsiteX115" fmla="*/ 1291455 w 3463025"/>
              <a:gd name="connsiteY115" fmla="*/ 610093 h 712486"/>
              <a:gd name="connsiteX116" fmla="*/ 1291455 w 3463025"/>
              <a:gd name="connsiteY116" fmla="*/ 414305 h 712486"/>
              <a:gd name="connsiteX117" fmla="*/ 1346452 w 3463025"/>
              <a:gd name="connsiteY117" fmla="*/ 414305 h 712486"/>
              <a:gd name="connsiteX118" fmla="*/ 1346452 w 3463025"/>
              <a:gd name="connsiteY118" fmla="*/ 707487 h 712486"/>
              <a:gd name="connsiteX119" fmla="*/ 1287056 w 3463025"/>
              <a:gd name="connsiteY119" fmla="*/ 707487 h 712486"/>
              <a:gd name="connsiteX120" fmla="*/ 1168863 w 3463025"/>
              <a:gd name="connsiteY120" fmla="*/ 516298 h 712486"/>
              <a:gd name="connsiteX121" fmla="*/ 1168863 w 3463025"/>
              <a:gd name="connsiteY121" fmla="*/ 707487 h 712486"/>
              <a:gd name="connsiteX122" fmla="*/ 1113866 w 3463025"/>
              <a:gd name="connsiteY122" fmla="*/ 707487 h 712486"/>
              <a:gd name="connsiteX123" fmla="*/ 1538333 w 3463025"/>
              <a:gd name="connsiteY123" fmla="*/ 409305 h 712486"/>
              <a:gd name="connsiteX124" fmla="*/ 1642027 w 3463025"/>
              <a:gd name="connsiteY124" fmla="*/ 449502 h 712486"/>
              <a:gd name="connsiteX125" fmla="*/ 1680925 w 3463025"/>
              <a:gd name="connsiteY125" fmla="*/ 561296 h 712486"/>
              <a:gd name="connsiteX126" fmla="*/ 1642327 w 3463025"/>
              <a:gd name="connsiteY126" fmla="*/ 672389 h 712486"/>
              <a:gd name="connsiteX127" fmla="*/ 1539133 w 3463025"/>
              <a:gd name="connsiteY127" fmla="*/ 712486 h 712486"/>
              <a:gd name="connsiteX128" fmla="*/ 1435140 w 3463025"/>
              <a:gd name="connsiteY128" fmla="*/ 672589 h 712486"/>
              <a:gd name="connsiteX129" fmla="*/ 1396542 w 3463025"/>
              <a:gd name="connsiteY129" fmla="*/ 562696 h 712486"/>
              <a:gd name="connsiteX130" fmla="*/ 1409941 w 3463025"/>
              <a:gd name="connsiteY130" fmla="*/ 487500 h 712486"/>
              <a:gd name="connsiteX131" fmla="*/ 1437239 w 3463025"/>
              <a:gd name="connsiteY131" fmla="*/ 447303 h 712486"/>
              <a:gd name="connsiteX132" fmla="*/ 1475137 w 3463025"/>
              <a:gd name="connsiteY132" fmla="*/ 420904 h 712486"/>
              <a:gd name="connsiteX133" fmla="*/ 1538333 w 3463025"/>
              <a:gd name="connsiteY133" fmla="*/ 409305 h 712486"/>
              <a:gd name="connsiteX134" fmla="*/ 687438 w 3463025"/>
              <a:gd name="connsiteY134" fmla="*/ 37116 h 712486"/>
              <a:gd name="connsiteX135" fmla="*/ 839689 w 3463025"/>
              <a:gd name="connsiteY135" fmla="*/ 89355 h 712486"/>
              <a:gd name="connsiteX136" fmla="*/ 895053 w 3463025"/>
              <a:gd name="connsiteY136" fmla="*/ 219282 h 712486"/>
              <a:gd name="connsiteX137" fmla="*/ 879203 w 3463025"/>
              <a:gd name="connsiteY137" fmla="*/ 303445 h 712486"/>
              <a:gd name="connsiteX138" fmla="*/ 828973 w 3463025"/>
              <a:gd name="connsiteY138" fmla="*/ 387160 h 712486"/>
              <a:gd name="connsiteX139" fmla="*/ 746820 w 3463025"/>
              <a:gd name="connsiteY139" fmla="*/ 470653 h 712486"/>
              <a:gd name="connsiteX140" fmla="*/ 671587 w 3463025"/>
              <a:gd name="connsiteY140" fmla="*/ 542983 h 712486"/>
              <a:gd name="connsiteX141" fmla="*/ 645914 w 3463025"/>
              <a:gd name="connsiteY141" fmla="*/ 577809 h 712486"/>
              <a:gd name="connsiteX142" fmla="*/ 895053 w 3463025"/>
              <a:gd name="connsiteY142" fmla="*/ 577809 h 712486"/>
              <a:gd name="connsiteX143" fmla="*/ 895053 w 3463025"/>
              <a:gd name="connsiteY143" fmla="*/ 694342 h 712486"/>
              <a:gd name="connsiteX144" fmla="*/ 455266 w 3463025"/>
              <a:gd name="connsiteY144" fmla="*/ 694342 h 712486"/>
              <a:gd name="connsiteX145" fmla="*/ 498128 w 3463025"/>
              <a:gd name="connsiteY145" fmla="*/ 569103 h 712486"/>
              <a:gd name="connsiteX146" fmla="*/ 639217 w 3463025"/>
              <a:gd name="connsiteY146" fmla="*/ 412164 h 712486"/>
              <a:gd name="connsiteX147" fmla="*/ 743248 w 3463025"/>
              <a:gd name="connsiteY147" fmla="*/ 305007 h 712486"/>
              <a:gd name="connsiteX148" fmla="*/ 769144 w 3463025"/>
              <a:gd name="connsiteY148" fmla="*/ 228212 h 712486"/>
              <a:gd name="connsiteX149" fmla="*/ 746597 w 3463025"/>
              <a:gd name="connsiteY149" fmla="*/ 163695 h 712486"/>
              <a:gd name="connsiteX150" fmla="*/ 684312 w 3463025"/>
              <a:gd name="connsiteY150" fmla="*/ 141147 h 712486"/>
              <a:gd name="connsiteX151" fmla="*/ 621804 w 3463025"/>
              <a:gd name="connsiteY151" fmla="*/ 164811 h 712486"/>
              <a:gd name="connsiteX152" fmla="*/ 595015 w 3463025"/>
              <a:gd name="connsiteY152" fmla="*/ 243392 h 712486"/>
              <a:gd name="connsiteX153" fmla="*/ 470000 w 3463025"/>
              <a:gd name="connsiteY153" fmla="*/ 230890 h 712486"/>
              <a:gd name="connsiteX154" fmla="*/ 540098 w 3463025"/>
              <a:gd name="connsiteY154" fmla="*/ 82211 h 712486"/>
              <a:gd name="connsiteX155" fmla="*/ 687438 w 3463025"/>
              <a:gd name="connsiteY155" fmla="*/ 37116 h 712486"/>
              <a:gd name="connsiteX156" fmla="*/ 185738 w 3463025"/>
              <a:gd name="connsiteY156" fmla="*/ 37116 h 712486"/>
              <a:gd name="connsiteX157" fmla="*/ 287536 w 3463025"/>
              <a:gd name="connsiteY157" fmla="*/ 37116 h 712486"/>
              <a:gd name="connsiteX158" fmla="*/ 287536 w 3463025"/>
              <a:gd name="connsiteY158" fmla="*/ 694342 h 712486"/>
              <a:gd name="connsiteX159" fmla="*/ 162074 w 3463025"/>
              <a:gd name="connsiteY159" fmla="*/ 694342 h 712486"/>
              <a:gd name="connsiteX160" fmla="*/ 162074 w 3463025"/>
              <a:gd name="connsiteY160" fmla="*/ 221514 h 712486"/>
              <a:gd name="connsiteX161" fmla="*/ 0 w 3463025"/>
              <a:gd name="connsiteY161" fmla="*/ 316616 h 712486"/>
              <a:gd name="connsiteX162" fmla="*/ 0 w 3463025"/>
              <a:gd name="connsiteY162" fmla="*/ 202762 h 712486"/>
              <a:gd name="connsiteX163" fmla="*/ 106710 w 3463025"/>
              <a:gd name="connsiteY163" fmla="*/ 141817 h 712486"/>
              <a:gd name="connsiteX164" fmla="*/ 185738 w 3463025"/>
              <a:gd name="connsiteY164" fmla="*/ 37116 h 712486"/>
              <a:gd name="connsiteX165" fmla="*/ 1328355 w 3463025"/>
              <a:gd name="connsiteY165" fmla="*/ 0 h 712486"/>
              <a:gd name="connsiteX166" fmla="*/ 1379292 w 3463025"/>
              <a:gd name="connsiteY166" fmla="*/ 0 h 712486"/>
              <a:gd name="connsiteX167" fmla="*/ 1379292 w 3463025"/>
              <a:gd name="connsiteY167" fmla="*/ 99291 h 712486"/>
              <a:gd name="connsiteX168" fmla="*/ 1479100 w 3463025"/>
              <a:gd name="connsiteY168" fmla="*/ 99291 h 712486"/>
              <a:gd name="connsiteX169" fmla="*/ 1479100 w 3463025"/>
              <a:gd name="connsiteY169" fmla="*/ 0 h 712486"/>
              <a:gd name="connsiteX170" fmla="*/ 1530036 w 3463025"/>
              <a:gd name="connsiteY170" fmla="*/ 0 h 712486"/>
              <a:gd name="connsiteX171" fmla="*/ 1530036 w 3463025"/>
              <a:gd name="connsiteY171" fmla="*/ 252273 h 712486"/>
              <a:gd name="connsiteX172" fmla="*/ 1479100 w 3463025"/>
              <a:gd name="connsiteY172" fmla="*/ 252273 h 712486"/>
              <a:gd name="connsiteX173" fmla="*/ 1479100 w 3463025"/>
              <a:gd name="connsiteY173" fmla="*/ 141968 h 712486"/>
              <a:gd name="connsiteX174" fmla="*/ 1379292 w 3463025"/>
              <a:gd name="connsiteY174" fmla="*/ 141968 h 712486"/>
              <a:gd name="connsiteX175" fmla="*/ 1379292 w 3463025"/>
              <a:gd name="connsiteY175" fmla="*/ 252273 h 712486"/>
              <a:gd name="connsiteX176" fmla="*/ 1328355 w 3463025"/>
              <a:gd name="connsiteY176" fmla="*/ 252273 h 712486"/>
              <a:gd name="connsiteX177" fmla="*/ 1091040 w 3463025"/>
              <a:gd name="connsiteY177" fmla="*/ 0 h 712486"/>
              <a:gd name="connsiteX178" fmla="*/ 1291516 w 3463025"/>
              <a:gd name="connsiteY178" fmla="*/ 0 h 712486"/>
              <a:gd name="connsiteX179" fmla="*/ 1291516 w 3463025"/>
              <a:gd name="connsiteY179" fmla="*/ 42676 h 712486"/>
              <a:gd name="connsiteX180" fmla="*/ 1216832 w 3463025"/>
              <a:gd name="connsiteY180" fmla="*/ 42676 h 712486"/>
              <a:gd name="connsiteX181" fmla="*/ 1216832 w 3463025"/>
              <a:gd name="connsiteY181" fmla="*/ 252273 h 712486"/>
              <a:gd name="connsiteX182" fmla="*/ 1165896 w 3463025"/>
              <a:gd name="connsiteY182" fmla="*/ 252273 h 712486"/>
              <a:gd name="connsiteX183" fmla="*/ 1165896 w 3463025"/>
              <a:gd name="connsiteY183" fmla="*/ 42676 h 712486"/>
              <a:gd name="connsiteX184" fmla="*/ 1091040 w 3463025"/>
              <a:gd name="connsiteY184" fmla="*/ 42676 h 71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463025" h="712486">
                <a:moveTo>
                  <a:pt x="2687138" y="579695"/>
                </a:moveTo>
                <a:lnTo>
                  <a:pt x="2687138" y="658090"/>
                </a:lnTo>
                <a:lnTo>
                  <a:pt x="2741934" y="658090"/>
                </a:lnTo>
                <a:cubicBezTo>
                  <a:pt x="2763266" y="658090"/>
                  <a:pt x="2776799" y="657490"/>
                  <a:pt x="2782532" y="656290"/>
                </a:cubicBezTo>
                <a:cubicBezTo>
                  <a:pt x="2791331" y="654690"/>
                  <a:pt x="2798498" y="650790"/>
                  <a:pt x="2804030" y="644591"/>
                </a:cubicBezTo>
                <a:cubicBezTo>
                  <a:pt x="2809563" y="638391"/>
                  <a:pt x="2812330" y="630091"/>
                  <a:pt x="2812330" y="619692"/>
                </a:cubicBezTo>
                <a:cubicBezTo>
                  <a:pt x="2812330" y="610893"/>
                  <a:pt x="2810197" y="603426"/>
                  <a:pt x="2805930" y="597293"/>
                </a:cubicBezTo>
                <a:cubicBezTo>
                  <a:pt x="2801664" y="591160"/>
                  <a:pt x="2795498" y="586694"/>
                  <a:pt x="2787432" y="583894"/>
                </a:cubicBezTo>
                <a:cubicBezTo>
                  <a:pt x="2779365" y="581094"/>
                  <a:pt x="2761866" y="579695"/>
                  <a:pt x="2734935" y="579695"/>
                </a:cubicBezTo>
                <a:close/>
                <a:moveTo>
                  <a:pt x="3258638" y="463902"/>
                </a:moveTo>
                <a:lnTo>
                  <a:pt x="3258638" y="538297"/>
                </a:lnTo>
                <a:lnTo>
                  <a:pt x="3302435" y="538297"/>
                </a:lnTo>
                <a:cubicBezTo>
                  <a:pt x="3330833" y="538297"/>
                  <a:pt x="3348566" y="537097"/>
                  <a:pt x="3355632" y="534697"/>
                </a:cubicBezTo>
                <a:cubicBezTo>
                  <a:pt x="3362698" y="532297"/>
                  <a:pt x="3368231" y="528164"/>
                  <a:pt x="3372231" y="522298"/>
                </a:cubicBezTo>
                <a:cubicBezTo>
                  <a:pt x="3376230" y="516432"/>
                  <a:pt x="3378230" y="509099"/>
                  <a:pt x="3378230" y="500299"/>
                </a:cubicBezTo>
                <a:cubicBezTo>
                  <a:pt x="3378230" y="490433"/>
                  <a:pt x="3375597" y="482467"/>
                  <a:pt x="3370331" y="476401"/>
                </a:cubicBezTo>
                <a:cubicBezTo>
                  <a:pt x="3365064" y="470335"/>
                  <a:pt x="3357632" y="466501"/>
                  <a:pt x="3348032" y="464902"/>
                </a:cubicBezTo>
                <a:cubicBezTo>
                  <a:pt x="3343232" y="464235"/>
                  <a:pt x="3328833" y="463902"/>
                  <a:pt x="3304835" y="463902"/>
                </a:cubicBezTo>
                <a:close/>
                <a:moveTo>
                  <a:pt x="2687138" y="463102"/>
                </a:moveTo>
                <a:lnTo>
                  <a:pt x="2687138" y="530898"/>
                </a:lnTo>
                <a:lnTo>
                  <a:pt x="2725935" y="530898"/>
                </a:lnTo>
                <a:cubicBezTo>
                  <a:pt x="2749000" y="530898"/>
                  <a:pt x="2763333" y="530564"/>
                  <a:pt x="2768933" y="529898"/>
                </a:cubicBezTo>
                <a:cubicBezTo>
                  <a:pt x="2779065" y="528698"/>
                  <a:pt x="2787032" y="525198"/>
                  <a:pt x="2792831" y="519398"/>
                </a:cubicBezTo>
                <a:cubicBezTo>
                  <a:pt x="2798631" y="513599"/>
                  <a:pt x="2801531" y="505966"/>
                  <a:pt x="2801531" y="496500"/>
                </a:cubicBezTo>
                <a:cubicBezTo>
                  <a:pt x="2801531" y="487433"/>
                  <a:pt x="2799031" y="480067"/>
                  <a:pt x="2794031" y="474401"/>
                </a:cubicBezTo>
                <a:cubicBezTo>
                  <a:pt x="2789031" y="468735"/>
                  <a:pt x="2781599" y="465302"/>
                  <a:pt x="2771732" y="464102"/>
                </a:cubicBezTo>
                <a:cubicBezTo>
                  <a:pt x="2765866" y="463435"/>
                  <a:pt x="2749000" y="463102"/>
                  <a:pt x="2721136" y="463102"/>
                </a:cubicBezTo>
                <a:close/>
                <a:moveTo>
                  <a:pt x="1538933" y="459902"/>
                </a:moveTo>
                <a:cubicBezTo>
                  <a:pt x="1514535" y="459902"/>
                  <a:pt x="1494869" y="468268"/>
                  <a:pt x="1479937" y="485000"/>
                </a:cubicBezTo>
                <a:cubicBezTo>
                  <a:pt x="1465004" y="501733"/>
                  <a:pt x="1457538" y="526964"/>
                  <a:pt x="1457538" y="560696"/>
                </a:cubicBezTo>
                <a:cubicBezTo>
                  <a:pt x="1457538" y="593894"/>
                  <a:pt x="1465204" y="619059"/>
                  <a:pt x="1480537" y="636191"/>
                </a:cubicBezTo>
                <a:cubicBezTo>
                  <a:pt x="1495869" y="653323"/>
                  <a:pt x="1515335" y="661890"/>
                  <a:pt x="1538933" y="661890"/>
                </a:cubicBezTo>
                <a:cubicBezTo>
                  <a:pt x="1562532" y="661890"/>
                  <a:pt x="1581897" y="653390"/>
                  <a:pt x="1597030" y="636391"/>
                </a:cubicBezTo>
                <a:cubicBezTo>
                  <a:pt x="1612162" y="619392"/>
                  <a:pt x="1619728" y="593894"/>
                  <a:pt x="1619728" y="559896"/>
                </a:cubicBezTo>
                <a:cubicBezTo>
                  <a:pt x="1619728" y="526298"/>
                  <a:pt x="1612362" y="501233"/>
                  <a:pt x="1597630" y="484700"/>
                </a:cubicBezTo>
                <a:cubicBezTo>
                  <a:pt x="1582897" y="468168"/>
                  <a:pt x="1563332" y="459902"/>
                  <a:pt x="1538933" y="459902"/>
                </a:cubicBezTo>
                <a:close/>
                <a:moveTo>
                  <a:pt x="3199441" y="414305"/>
                </a:moveTo>
                <a:lnTo>
                  <a:pt x="3324034" y="414305"/>
                </a:lnTo>
                <a:cubicBezTo>
                  <a:pt x="3355365" y="414305"/>
                  <a:pt x="3378130" y="416938"/>
                  <a:pt x="3392330" y="422204"/>
                </a:cubicBezTo>
                <a:cubicBezTo>
                  <a:pt x="3406528" y="427471"/>
                  <a:pt x="3417894" y="436837"/>
                  <a:pt x="3426427" y="450302"/>
                </a:cubicBezTo>
                <a:cubicBezTo>
                  <a:pt x="3434960" y="463768"/>
                  <a:pt x="3439226" y="479167"/>
                  <a:pt x="3439226" y="496500"/>
                </a:cubicBezTo>
                <a:cubicBezTo>
                  <a:pt x="3439226" y="518498"/>
                  <a:pt x="3432760" y="536664"/>
                  <a:pt x="3419828" y="550996"/>
                </a:cubicBezTo>
                <a:cubicBezTo>
                  <a:pt x="3406895" y="565329"/>
                  <a:pt x="3387563" y="574362"/>
                  <a:pt x="3361831" y="578095"/>
                </a:cubicBezTo>
                <a:cubicBezTo>
                  <a:pt x="3374630" y="585561"/>
                  <a:pt x="3385196" y="593760"/>
                  <a:pt x="3393530" y="602693"/>
                </a:cubicBezTo>
                <a:cubicBezTo>
                  <a:pt x="3401862" y="611626"/>
                  <a:pt x="3413095" y="627492"/>
                  <a:pt x="3427227" y="650290"/>
                </a:cubicBezTo>
                <a:lnTo>
                  <a:pt x="3463025" y="707487"/>
                </a:lnTo>
                <a:lnTo>
                  <a:pt x="3392230" y="707487"/>
                </a:lnTo>
                <a:lnTo>
                  <a:pt x="3349432" y="643691"/>
                </a:lnTo>
                <a:cubicBezTo>
                  <a:pt x="3334233" y="620892"/>
                  <a:pt x="3323834" y="606526"/>
                  <a:pt x="3318234" y="600593"/>
                </a:cubicBezTo>
                <a:cubicBezTo>
                  <a:pt x="3312634" y="594660"/>
                  <a:pt x="3306701" y="590594"/>
                  <a:pt x="3300435" y="588394"/>
                </a:cubicBezTo>
                <a:cubicBezTo>
                  <a:pt x="3294169" y="586194"/>
                  <a:pt x="3284236" y="585094"/>
                  <a:pt x="3270637" y="585094"/>
                </a:cubicBezTo>
                <a:lnTo>
                  <a:pt x="3258638" y="585094"/>
                </a:lnTo>
                <a:lnTo>
                  <a:pt x="3258638" y="707487"/>
                </a:lnTo>
                <a:lnTo>
                  <a:pt x="3199441" y="707487"/>
                </a:lnTo>
                <a:close/>
                <a:moveTo>
                  <a:pt x="2923016" y="414305"/>
                </a:moveTo>
                <a:lnTo>
                  <a:pt x="3140403" y="414305"/>
                </a:lnTo>
                <a:lnTo>
                  <a:pt x="3140403" y="463902"/>
                </a:lnTo>
                <a:lnTo>
                  <a:pt x="2982213" y="463902"/>
                </a:lnTo>
                <a:lnTo>
                  <a:pt x="2982213" y="528898"/>
                </a:lnTo>
                <a:lnTo>
                  <a:pt x="3129404" y="528898"/>
                </a:lnTo>
                <a:lnTo>
                  <a:pt x="3129404" y="578295"/>
                </a:lnTo>
                <a:lnTo>
                  <a:pt x="2982213" y="578295"/>
                </a:lnTo>
                <a:lnTo>
                  <a:pt x="2982213" y="658090"/>
                </a:lnTo>
                <a:lnTo>
                  <a:pt x="3146003" y="658090"/>
                </a:lnTo>
                <a:lnTo>
                  <a:pt x="3146003" y="707487"/>
                </a:lnTo>
                <a:lnTo>
                  <a:pt x="2923016" y="707487"/>
                </a:lnTo>
                <a:close/>
                <a:moveTo>
                  <a:pt x="2627941" y="414305"/>
                </a:moveTo>
                <a:lnTo>
                  <a:pt x="2745134" y="414305"/>
                </a:lnTo>
                <a:cubicBezTo>
                  <a:pt x="2768333" y="414305"/>
                  <a:pt x="2785632" y="415271"/>
                  <a:pt x="2797031" y="417204"/>
                </a:cubicBezTo>
                <a:cubicBezTo>
                  <a:pt x="2808430" y="419138"/>
                  <a:pt x="2818630" y="423171"/>
                  <a:pt x="2827629" y="429304"/>
                </a:cubicBezTo>
                <a:cubicBezTo>
                  <a:pt x="2836628" y="435437"/>
                  <a:pt x="2844128" y="443603"/>
                  <a:pt x="2850128" y="453802"/>
                </a:cubicBezTo>
                <a:cubicBezTo>
                  <a:pt x="2856127" y="464002"/>
                  <a:pt x="2859127" y="475434"/>
                  <a:pt x="2859127" y="488100"/>
                </a:cubicBezTo>
                <a:cubicBezTo>
                  <a:pt x="2859127" y="501833"/>
                  <a:pt x="2855427" y="514432"/>
                  <a:pt x="2848028" y="525898"/>
                </a:cubicBezTo>
                <a:cubicBezTo>
                  <a:pt x="2840628" y="537364"/>
                  <a:pt x="2830596" y="545963"/>
                  <a:pt x="2817930" y="551696"/>
                </a:cubicBezTo>
                <a:cubicBezTo>
                  <a:pt x="2835795" y="556896"/>
                  <a:pt x="2849528" y="565762"/>
                  <a:pt x="2859127" y="578295"/>
                </a:cubicBezTo>
                <a:cubicBezTo>
                  <a:pt x="2868726" y="590827"/>
                  <a:pt x="2873526" y="605560"/>
                  <a:pt x="2873526" y="622492"/>
                </a:cubicBezTo>
                <a:cubicBezTo>
                  <a:pt x="2873526" y="635824"/>
                  <a:pt x="2870426" y="648790"/>
                  <a:pt x="2864227" y="661390"/>
                </a:cubicBezTo>
                <a:cubicBezTo>
                  <a:pt x="2858027" y="673989"/>
                  <a:pt x="2849561" y="684055"/>
                  <a:pt x="2838828" y="691588"/>
                </a:cubicBezTo>
                <a:cubicBezTo>
                  <a:pt x="2828096" y="699121"/>
                  <a:pt x="2814863" y="703754"/>
                  <a:pt x="2799131" y="705487"/>
                </a:cubicBezTo>
                <a:cubicBezTo>
                  <a:pt x="2789265" y="706553"/>
                  <a:pt x="2765466" y="707220"/>
                  <a:pt x="2727735" y="707487"/>
                </a:cubicBezTo>
                <a:lnTo>
                  <a:pt x="2627941" y="707487"/>
                </a:lnTo>
                <a:close/>
                <a:moveTo>
                  <a:pt x="2274516" y="414305"/>
                </a:moveTo>
                <a:lnTo>
                  <a:pt x="2363111" y="414305"/>
                </a:lnTo>
                <a:lnTo>
                  <a:pt x="2416308" y="614292"/>
                </a:lnTo>
                <a:lnTo>
                  <a:pt x="2468904" y="414305"/>
                </a:lnTo>
                <a:lnTo>
                  <a:pt x="2557699" y="414305"/>
                </a:lnTo>
                <a:lnTo>
                  <a:pt x="2557699" y="707487"/>
                </a:lnTo>
                <a:lnTo>
                  <a:pt x="2502702" y="707487"/>
                </a:lnTo>
                <a:lnTo>
                  <a:pt x="2502702" y="476701"/>
                </a:lnTo>
                <a:lnTo>
                  <a:pt x="2444506" y="707487"/>
                </a:lnTo>
                <a:lnTo>
                  <a:pt x="2387509" y="707487"/>
                </a:lnTo>
                <a:lnTo>
                  <a:pt x="2329513" y="476701"/>
                </a:lnTo>
                <a:lnTo>
                  <a:pt x="2329513" y="707487"/>
                </a:lnTo>
                <a:lnTo>
                  <a:pt x="2274516" y="707487"/>
                </a:lnTo>
                <a:close/>
                <a:moveTo>
                  <a:pt x="1999091" y="414305"/>
                </a:moveTo>
                <a:lnTo>
                  <a:pt x="2216478" y="414305"/>
                </a:lnTo>
                <a:lnTo>
                  <a:pt x="2216478" y="463902"/>
                </a:lnTo>
                <a:lnTo>
                  <a:pt x="2058288" y="463902"/>
                </a:lnTo>
                <a:lnTo>
                  <a:pt x="2058288" y="528898"/>
                </a:lnTo>
                <a:lnTo>
                  <a:pt x="2205479" y="528898"/>
                </a:lnTo>
                <a:lnTo>
                  <a:pt x="2205479" y="578295"/>
                </a:lnTo>
                <a:lnTo>
                  <a:pt x="2058288" y="578295"/>
                </a:lnTo>
                <a:lnTo>
                  <a:pt x="2058288" y="658090"/>
                </a:lnTo>
                <a:lnTo>
                  <a:pt x="2222078" y="658090"/>
                </a:lnTo>
                <a:lnTo>
                  <a:pt x="2222078" y="707487"/>
                </a:lnTo>
                <a:lnTo>
                  <a:pt x="1999091" y="707487"/>
                </a:lnTo>
                <a:close/>
                <a:moveTo>
                  <a:pt x="1692868" y="414305"/>
                </a:moveTo>
                <a:lnTo>
                  <a:pt x="1757064" y="414305"/>
                </a:lnTo>
                <a:lnTo>
                  <a:pt x="1831260" y="631291"/>
                </a:lnTo>
                <a:lnTo>
                  <a:pt x="1903055" y="414305"/>
                </a:lnTo>
                <a:lnTo>
                  <a:pt x="1965851" y="414305"/>
                </a:lnTo>
                <a:lnTo>
                  <a:pt x="1860858" y="707487"/>
                </a:lnTo>
                <a:lnTo>
                  <a:pt x="1797662" y="707487"/>
                </a:lnTo>
                <a:close/>
                <a:moveTo>
                  <a:pt x="1113866" y="414305"/>
                </a:moveTo>
                <a:lnTo>
                  <a:pt x="1171463" y="414305"/>
                </a:lnTo>
                <a:lnTo>
                  <a:pt x="1291455" y="610093"/>
                </a:lnTo>
                <a:lnTo>
                  <a:pt x="1291455" y="414305"/>
                </a:lnTo>
                <a:lnTo>
                  <a:pt x="1346452" y="414305"/>
                </a:lnTo>
                <a:lnTo>
                  <a:pt x="1346452" y="707487"/>
                </a:lnTo>
                <a:lnTo>
                  <a:pt x="1287056" y="707487"/>
                </a:lnTo>
                <a:lnTo>
                  <a:pt x="1168863" y="516298"/>
                </a:lnTo>
                <a:lnTo>
                  <a:pt x="1168863" y="707487"/>
                </a:lnTo>
                <a:lnTo>
                  <a:pt x="1113866" y="707487"/>
                </a:lnTo>
                <a:close/>
                <a:moveTo>
                  <a:pt x="1538333" y="409305"/>
                </a:moveTo>
                <a:cubicBezTo>
                  <a:pt x="1581531" y="409305"/>
                  <a:pt x="1616095" y="422704"/>
                  <a:pt x="1642027" y="449502"/>
                </a:cubicBezTo>
                <a:cubicBezTo>
                  <a:pt x="1667959" y="476301"/>
                  <a:pt x="1680925" y="513565"/>
                  <a:pt x="1680925" y="561296"/>
                </a:cubicBezTo>
                <a:cubicBezTo>
                  <a:pt x="1680925" y="608626"/>
                  <a:pt x="1668059" y="645657"/>
                  <a:pt x="1642327" y="672389"/>
                </a:cubicBezTo>
                <a:cubicBezTo>
                  <a:pt x="1616595" y="699121"/>
                  <a:pt x="1582197" y="712486"/>
                  <a:pt x="1539133" y="712486"/>
                </a:cubicBezTo>
                <a:cubicBezTo>
                  <a:pt x="1495536" y="712486"/>
                  <a:pt x="1460871" y="699187"/>
                  <a:pt x="1435140" y="672589"/>
                </a:cubicBezTo>
                <a:cubicBezTo>
                  <a:pt x="1409408" y="645990"/>
                  <a:pt x="1396542" y="609359"/>
                  <a:pt x="1396542" y="562696"/>
                </a:cubicBezTo>
                <a:cubicBezTo>
                  <a:pt x="1396542" y="532831"/>
                  <a:pt x="1401008" y="507766"/>
                  <a:pt x="1409941" y="487500"/>
                </a:cubicBezTo>
                <a:cubicBezTo>
                  <a:pt x="1416607" y="472568"/>
                  <a:pt x="1425707" y="459169"/>
                  <a:pt x="1437239" y="447303"/>
                </a:cubicBezTo>
                <a:cubicBezTo>
                  <a:pt x="1448772" y="435437"/>
                  <a:pt x="1461405" y="426637"/>
                  <a:pt x="1475137" y="420904"/>
                </a:cubicBezTo>
                <a:cubicBezTo>
                  <a:pt x="1493403" y="413171"/>
                  <a:pt x="1514468" y="409305"/>
                  <a:pt x="1538333" y="409305"/>
                </a:cubicBezTo>
                <a:close/>
                <a:moveTo>
                  <a:pt x="687438" y="37116"/>
                </a:moveTo>
                <a:cubicBezTo>
                  <a:pt x="752029" y="37116"/>
                  <a:pt x="802779" y="54529"/>
                  <a:pt x="839689" y="89355"/>
                </a:cubicBezTo>
                <a:cubicBezTo>
                  <a:pt x="876598" y="124181"/>
                  <a:pt x="895053" y="167490"/>
                  <a:pt x="895053" y="219282"/>
                </a:cubicBezTo>
                <a:cubicBezTo>
                  <a:pt x="895053" y="248750"/>
                  <a:pt x="889769" y="276804"/>
                  <a:pt x="879203" y="303445"/>
                </a:cubicBezTo>
                <a:cubicBezTo>
                  <a:pt x="868636" y="330085"/>
                  <a:pt x="851893" y="357990"/>
                  <a:pt x="828973" y="387160"/>
                </a:cubicBezTo>
                <a:cubicBezTo>
                  <a:pt x="813793" y="406508"/>
                  <a:pt x="786408" y="434339"/>
                  <a:pt x="746820" y="470653"/>
                </a:cubicBezTo>
                <a:cubicBezTo>
                  <a:pt x="707232" y="506967"/>
                  <a:pt x="682154" y="531077"/>
                  <a:pt x="671587" y="542983"/>
                </a:cubicBezTo>
                <a:cubicBezTo>
                  <a:pt x="661021" y="554890"/>
                  <a:pt x="652463" y="566498"/>
                  <a:pt x="645914" y="577809"/>
                </a:cubicBezTo>
                <a:lnTo>
                  <a:pt x="895053" y="577809"/>
                </a:lnTo>
                <a:lnTo>
                  <a:pt x="895053" y="694342"/>
                </a:lnTo>
                <a:lnTo>
                  <a:pt x="455266" y="694342"/>
                </a:lnTo>
                <a:cubicBezTo>
                  <a:pt x="460028" y="650289"/>
                  <a:pt x="474316" y="608542"/>
                  <a:pt x="498128" y="569103"/>
                </a:cubicBezTo>
                <a:cubicBezTo>
                  <a:pt x="521941" y="529663"/>
                  <a:pt x="568970" y="477350"/>
                  <a:pt x="639217" y="412164"/>
                </a:cubicBezTo>
                <a:cubicBezTo>
                  <a:pt x="695772" y="359478"/>
                  <a:pt x="730449" y="323760"/>
                  <a:pt x="743248" y="305007"/>
                </a:cubicBezTo>
                <a:cubicBezTo>
                  <a:pt x="760512" y="279111"/>
                  <a:pt x="769144" y="253512"/>
                  <a:pt x="769144" y="228212"/>
                </a:cubicBezTo>
                <a:cubicBezTo>
                  <a:pt x="769144" y="200232"/>
                  <a:pt x="761628" y="178726"/>
                  <a:pt x="746597" y="163695"/>
                </a:cubicBezTo>
                <a:cubicBezTo>
                  <a:pt x="731565" y="148663"/>
                  <a:pt x="710804" y="141147"/>
                  <a:pt x="684312" y="141147"/>
                </a:cubicBezTo>
                <a:cubicBezTo>
                  <a:pt x="658118" y="141147"/>
                  <a:pt x="637282" y="149035"/>
                  <a:pt x="621804" y="164811"/>
                </a:cubicBezTo>
                <a:cubicBezTo>
                  <a:pt x="606326" y="180587"/>
                  <a:pt x="597397" y="206780"/>
                  <a:pt x="595015" y="243392"/>
                </a:cubicBezTo>
                <a:lnTo>
                  <a:pt x="470000" y="230890"/>
                </a:lnTo>
                <a:cubicBezTo>
                  <a:pt x="477441" y="161834"/>
                  <a:pt x="500807" y="112274"/>
                  <a:pt x="540098" y="82211"/>
                </a:cubicBezTo>
                <a:cubicBezTo>
                  <a:pt x="579388" y="52148"/>
                  <a:pt x="628502" y="37116"/>
                  <a:pt x="687438" y="37116"/>
                </a:cubicBezTo>
                <a:close/>
                <a:moveTo>
                  <a:pt x="185738" y="37116"/>
                </a:moveTo>
                <a:lnTo>
                  <a:pt x="287536" y="37116"/>
                </a:lnTo>
                <a:lnTo>
                  <a:pt x="287536" y="694342"/>
                </a:lnTo>
                <a:lnTo>
                  <a:pt x="162074" y="694342"/>
                </a:lnTo>
                <a:lnTo>
                  <a:pt x="162074" y="221514"/>
                </a:lnTo>
                <a:cubicBezTo>
                  <a:pt x="116235" y="264377"/>
                  <a:pt x="62211" y="296078"/>
                  <a:pt x="0" y="316616"/>
                </a:cubicBezTo>
                <a:lnTo>
                  <a:pt x="0" y="202762"/>
                </a:lnTo>
                <a:cubicBezTo>
                  <a:pt x="32743" y="192046"/>
                  <a:pt x="68313" y="171731"/>
                  <a:pt x="106710" y="141817"/>
                </a:cubicBezTo>
                <a:cubicBezTo>
                  <a:pt x="145108" y="111902"/>
                  <a:pt x="171450" y="77002"/>
                  <a:pt x="185738" y="37116"/>
                </a:cubicBezTo>
                <a:close/>
                <a:moveTo>
                  <a:pt x="1328355" y="0"/>
                </a:moveTo>
                <a:lnTo>
                  <a:pt x="1379292" y="0"/>
                </a:lnTo>
                <a:lnTo>
                  <a:pt x="1379292" y="99291"/>
                </a:lnTo>
                <a:lnTo>
                  <a:pt x="1479100" y="99291"/>
                </a:lnTo>
                <a:lnTo>
                  <a:pt x="1479100" y="0"/>
                </a:lnTo>
                <a:lnTo>
                  <a:pt x="1530036" y="0"/>
                </a:lnTo>
                <a:lnTo>
                  <a:pt x="1530036" y="252273"/>
                </a:lnTo>
                <a:lnTo>
                  <a:pt x="1479100" y="252273"/>
                </a:lnTo>
                <a:lnTo>
                  <a:pt x="1479100" y="141968"/>
                </a:lnTo>
                <a:lnTo>
                  <a:pt x="1379292" y="141968"/>
                </a:lnTo>
                <a:lnTo>
                  <a:pt x="1379292" y="252273"/>
                </a:lnTo>
                <a:lnTo>
                  <a:pt x="1328355" y="252273"/>
                </a:lnTo>
                <a:close/>
                <a:moveTo>
                  <a:pt x="1091040" y="0"/>
                </a:moveTo>
                <a:lnTo>
                  <a:pt x="1291516" y="0"/>
                </a:lnTo>
                <a:lnTo>
                  <a:pt x="1291516" y="42676"/>
                </a:lnTo>
                <a:lnTo>
                  <a:pt x="1216832" y="42676"/>
                </a:lnTo>
                <a:lnTo>
                  <a:pt x="1216832" y="252273"/>
                </a:lnTo>
                <a:lnTo>
                  <a:pt x="1165896" y="252273"/>
                </a:lnTo>
                <a:lnTo>
                  <a:pt x="1165896" y="42676"/>
                </a:lnTo>
                <a:lnTo>
                  <a:pt x="1091040" y="426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A7593F-397B-4DD7-B18F-222DC74D88BA}"/>
              </a:ext>
            </a:extLst>
          </p:cNvPr>
          <p:cNvSpPr txBox="1"/>
          <p:nvPr/>
        </p:nvSpPr>
        <p:spPr>
          <a:xfrm>
            <a:off x="723078" y="1574683"/>
            <a:ext cx="3517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D825B0-BF86-4E68-A9E7-92B514B49DBF}"/>
              </a:ext>
            </a:extLst>
          </p:cNvPr>
          <p:cNvSpPr txBox="1"/>
          <p:nvPr/>
        </p:nvSpPr>
        <p:spPr>
          <a:xfrm>
            <a:off x="723078" y="1964003"/>
            <a:ext cx="3517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47" name="AutoShape 92">
            <a:extLst>
              <a:ext uri="{FF2B5EF4-FFF2-40B4-BE49-F238E27FC236}">
                <a16:creationId xmlns:a16="http://schemas.microsoft.com/office/drawing/2014/main" id="{E7441799-CCBB-48E9-BD35-3D08E81FE20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57741" y="3210926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AutoShape 92">
            <a:extLst>
              <a:ext uri="{FF2B5EF4-FFF2-40B4-BE49-F238E27FC236}">
                <a16:creationId xmlns:a16="http://schemas.microsoft.com/office/drawing/2014/main" id="{78D298AE-30F3-4F78-9E04-14ED4C0BC0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63682" y="3210864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Trapezoid 10">
            <a:extLst>
              <a:ext uri="{FF2B5EF4-FFF2-40B4-BE49-F238E27FC236}">
                <a16:creationId xmlns:a16="http://schemas.microsoft.com/office/drawing/2014/main" id="{056F1CBB-CB42-4D76-AC6B-954941A1104C}"/>
              </a:ext>
            </a:extLst>
          </p:cNvPr>
          <p:cNvSpPr/>
          <p:nvPr/>
        </p:nvSpPr>
        <p:spPr>
          <a:xfrm>
            <a:off x="3064111" y="3305345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Rounded Rectangle 12">
            <a:extLst>
              <a:ext uri="{FF2B5EF4-FFF2-40B4-BE49-F238E27FC236}">
                <a16:creationId xmlns:a16="http://schemas.microsoft.com/office/drawing/2014/main" id="{06EA6815-DDFF-4B2A-B3F4-9A3F5C204752}"/>
              </a:ext>
            </a:extLst>
          </p:cNvPr>
          <p:cNvSpPr>
            <a:spLocks noChangeAspect="1"/>
          </p:cNvSpPr>
          <p:nvPr/>
        </p:nvSpPr>
        <p:spPr>
          <a:xfrm>
            <a:off x="1582789" y="3285683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C9D25E-8E1B-4CC4-B2B1-7836E53854EF}"/>
              </a:ext>
            </a:extLst>
          </p:cNvPr>
          <p:cNvSpPr txBox="1"/>
          <p:nvPr/>
        </p:nvSpPr>
        <p:spPr>
          <a:xfrm>
            <a:off x="1095829" y="3889001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C1B689-EB7A-45B2-A39F-E018D9C6E7BE}"/>
              </a:ext>
            </a:extLst>
          </p:cNvPr>
          <p:cNvSpPr txBox="1"/>
          <p:nvPr/>
        </p:nvSpPr>
        <p:spPr>
          <a:xfrm>
            <a:off x="2607396" y="3889001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AutoShape 92">
            <a:extLst>
              <a:ext uri="{FF2B5EF4-FFF2-40B4-BE49-F238E27FC236}">
                <a16:creationId xmlns:a16="http://schemas.microsoft.com/office/drawing/2014/main" id="{D8EA113B-FF05-4A18-97B0-00AA21BBE5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50228" y="4857444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AutoShape 92">
            <a:extLst>
              <a:ext uri="{FF2B5EF4-FFF2-40B4-BE49-F238E27FC236}">
                <a16:creationId xmlns:a16="http://schemas.microsoft.com/office/drawing/2014/main" id="{C8FD68AF-4F82-4CC7-A270-105EBC3B73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6168" y="4857382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3" name="Oval 7">
            <a:extLst>
              <a:ext uri="{FF2B5EF4-FFF2-40B4-BE49-F238E27FC236}">
                <a16:creationId xmlns:a16="http://schemas.microsoft.com/office/drawing/2014/main" id="{3BFEBB8D-ECCE-44A8-8F6A-BB9FE9C4F841}"/>
              </a:ext>
            </a:extLst>
          </p:cNvPr>
          <p:cNvSpPr/>
          <p:nvPr/>
        </p:nvSpPr>
        <p:spPr>
          <a:xfrm>
            <a:off x="3090952" y="4914427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Rounded Rectangle 1">
            <a:extLst>
              <a:ext uri="{FF2B5EF4-FFF2-40B4-BE49-F238E27FC236}">
                <a16:creationId xmlns:a16="http://schemas.microsoft.com/office/drawing/2014/main" id="{6E59BFE8-FB5D-4FB9-AE51-5B2FCB21CC90}"/>
              </a:ext>
            </a:extLst>
          </p:cNvPr>
          <p:cNvSpPr>
            <a:spLocks/>
          </p:cNvSpPr>
          <p:nvPr/>
        </p:nvSpPr>
        <p:spPr>
          <a:xfrm>
            <a:off x="1566299" y="4973858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D57A31-EF12-431A-A861-3758EDE15907}"/>
              </a:ext>
            </a:extLst>
          </p:cNvPr>
          <p:cNvSpPr txBox="1"/>
          <p:nvPr/>
        </p:nvSpPr>
        <p:spPr>
          <a:xfrm>
            <a:off x="1099568" y="553551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20FF19-CE88-403A-973D-F72308A099EB}"/>
              </a:ext>
            </a:extLst>
          </p:cNvPr>
          <p:cNvSpPr txBox="1"/>
          <p:nvPr/>
        </p:nvSpPr>
        <p:spPr>
          <a:xfrm>
            <a:off x="2611135" y="553551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909E05-6378-4179-87CA-9C860A347BBA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040EC5F6-842F-4C76-A96E-E946950450F1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CA2D8D33-BCE4-4055-8BF1-FFA7FD2AEA4E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61A53BB5-CB0B-4A88-BC54-033BFF5CCB44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5CEFB-33EE-4177-82D6-7EB0F867B953}"/>
              </a:ext>
            </a:extLst>
          </p:cNvPr>
          <p:cNvSpPr/>
          <p:nvPr/>
        </p:nvSpPr>
        <p:spPr>
          <a:xfrm>
            <a:off x="1085646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88AE53-D624-4874-866C-3A551BC52D3E}"/>
              </a:ext>
            </a:extLst>
          </p:cNvPr>
          <p:cNvSpPr/>
          <p:nvPr/>
        </p:nvSpPr>
        <p:spPr>
          <a:xfrm>
            <a:off x="8428432" y="1480351"/>
            <a:ext cx="2677922" cy="2672763"/>
          </a:xfrm>
          <a:custGeom>
            <a:avLst/>
            <a:gdLst>
              <a:gd name="connsiteX0" fmla="*/ 2538684 w 2677922"/>
              <a:gd name="connsiteY0" fmla="*/ 1897505 h 2672762"/>
              <a:gd name="connsiteX1" fmla="*/ 2456643 w 2677922"/>
              <a:gd name="connsiteY1" fmla="*/ 1879446 h 2672762"/>
              <a:gd name="connsiteX2" fmla="*/ 2389566 w 2677922"/>
              <a:gd name="connsiteY2" fmla="*/ 1863966 h 2672762"/>
              <a:gd name="connsiteX3" fmla="*/ 2354479 w 2677922"/>
              <a:gd name="connsiteY3" fmla="*/ 1874802 h 2672762"/>
              <a:gd name="connsiteX4" fmla="*/ 2312170 w 2677922"/>
              <a:gd name="connsiteY4" fmla="*/ 1950651 h 2672762"/>
              <a:gd name="connsiteX5" fmla="*/ 2322489 w 2677922"/>
              <a:gd name="connsiteY5" fmla="*/ 1983157 h 2672762"/>
              <a:gd name="connsiteX6" fmla="*/ 2412785 w 2677922"/>
              <a:gd name="connsiteY6" fmla="*/ 2080161 h 2672762"/>
              <a:gd name="connsiteX7" fmla="*/ 2418461 w 2677922"/>
              <a:gd name="connsiteY7" fmla="*/ 2146722 h 2672762"/>
              <a:gd name="connsiteX8" fmla="*/ 2414849 w 2677922"/>
              <a:gd name="connsiteY8" fmla="*/ 2151882 h 2672762"/>
              <a:gd name="connsiteX9" fmla="*/ 2324037 w 2677922"/>
              <a:gd name="connsiteY9" fmla="*/ 2174585 h 2672762"/>
              <a:gd name="connsiteX10" fmla="*/ 2219294 w 2677922"/>
              <a:gd name="connsiteY10" fmla="*/ 2118859 h 2672762"/>
              <a:gd name="connsiteX11" fmla="*/ 2178531 w 2677922"/>
              <a:gd name="connsiteY11" fmla="*/ 2120407 h 2672762"/>
              <a:gd name="connsiteX12" fmla="*/ 2125386 w 2677922"/>
              <a:gd name="connsiteY12" fmla="*/ 2172521 h 2672762"/>
              <a:gd name="connsiteX13" fmla="*/ 2122806 w 2677922"/>
              <a:gd name="connsiteY13" fmla="*/ 2217411 h 2672762"/>
              <a:gd name="connsiteX14" fmla="*/ 2184723 w 2677922"/>
              <a:gd name="connsiteY14" fmla="*/ 2334538 h 2672762"/>
              <a:gd name="connsiteX15" fmla="*/ 2174404 w 2677922"/>
              <a:gd name="connsiteY15" fmla="*/ 2395423 h 2672762"/>
              <a:gd name="connsiteX16" fmla="*/ 2164084 w 2677922"/>
              <a:gd name="connsiteY16" fmla="*/ 2404711 h 2672762"/>
              <a:gd name="connsiteX17" fmla="*/ 2075336 w 2677922"/>
              <a:gd name="connsiteY17" fmla="*/ 2401615 h 2672762"/>
              <a:gd name="connsiteX18" fmla="*/ 1988652 w 2677922"/>
              <a:gd name="connsiteY18" fmla="*/ 2320606 h 2672762"/>
              <a:gd name="connsiteX19" fmla="*/ 1944277 w 2677922"/>
              <a:gd name="connsiteY19" fmla="*/ 2311835 h 2672762"/>
              <a:gd name="connsiteX20" fmla="*/ 1883392 w 2677922"/>
              <a:gd name="connsiteY20" fmla="*/ 2346405 h 2672762"/>
              <a:gd name="connsiteX21" fmla="*/ 1868429 w 2677922"/>
              <a:gd name="connsiteY21" fmla="*/ 2391811 h 2672762"/>
              <a:gd name="connsiteX22" fmla="*/ 1899388 w 2677922"/>
              <a:gd name="connsiteY22" fmla="*/ 2526997 h 2672762"/>
              <a:gd name="connsiteX23" fmla="*/ 1879264 w 2677922"/>
              <a:gd name="connsiteY23" fmla="*/ 2571887 h 2672762"/>
              <a:gd name="connsiteX24" fmla="*/ 1841082 w 2677922"/>
              <a:gd name="connsiteY24" fmla="*/ 2588915 h 2672762"/>
              <a:gd name="connsiteX25" fmla="*/ 1782777 w 2677922"/>
              <a:gd name="connsiteY25" fmla="*/ 2568276 h 2672762"/>
              <a:gd name="connsiteX26" fmla="*/ 1715184 w 2677922"/>
              <a:gd name="connsiteY26" fmla="*/ 2459404 h 2672762"/>
              <a:gd name="connsiteX27" fmla="*/ 1664618 w 2677922"/>
              <a:gd name="connsiteY27" fmla="*/ 2435669 h 2672762"/>
              <a:gd name="connsiteX28" fmla="*/ 1610440 w 2677922"/>
              <a:gd name="connsiteY28" fmla="*/ 2450117 h 2672762"/>
              <a:gd name="connsiteX29" fmla="*/ 1577418 w 2677922"/>
              <a:gd name="connsiteY29" fmla="*/ 2495007 h 2672762"/>
              <a:gd name="connsiteX30" fmla="*/ 1573806 w 2677922"/>
              <a:gd name="connsiteY30" fmla="*/ 2616777 h 2672762"/>
              <a:gd name="connsiteX31" fmla="*/ 1526852 w 2677922"/>
              <a:gd name="connsiteY31" fmla="*/ 2672503 h 2672762"/>
              <a:gd name="connsiteX32" fmla="*/ 1497441 w 2677922"/>
              <a:gd name="connsiteY32" fmla="*/ 2676115 h 2672762"/>
              <a:gd name="connsiteX33" fmla="*/ 1449972 w 2677922"/>
              <a:gd name="connsiteY33" fmla="*/ 2644124 h 2672762"/>
              <a:gd name="connsiteX34" fmla="*/ 1410241 w 2677922"/>
              <a:gd name="connsiteY34" fmla="*/ 2514614 h 2672762"/>
              <a:gd name="connsiteX35" fmla="*/ 1373091 w 2677922"/>
              <a:gd name="connsiteY35" fmla="*/ 2482623 h 2672762"/>
              <a:gd name="connsiteX36" fmla="*/ 1304982 w 2677922"/>
              <a:gd name="connsiteY36" fmla="*/ 2483139 h 2672762"/>
              <a:gd name="connsiteX37" fmla="*/ 1271959 w 2677922"/>
              <a:gd name="connsiteY37" fmla="*/ 2511518 h 2672762"/>
              <a:gd name="connsiteX38" fmla="*/ 1234293 w 2677922"/>
              <a:gd name="connsiteY38" fmla="*/ 2633805 h 2672762"/>
              <a:gd name="connsiteX39" fmla="*/ 1170828 w 2677922"/>
              <a:gd name="connsiteY39" fmla="*/ 2674567 h 2672762"/>
              <a:gd name="connsiteX40" fmla="*/ 1106847 w 2677922"/>
              <a:gd name="connsiteY40" fmla="*/ 2602330 h 2672762"/>
              <a:gd name="connsiteX41" fmla="*/ 1103751 w 2677922"/>
              <a:gd name="connsiteY41" fmla="*/ 2491395 h 2672762"/>
              <a:gd name="connsiteX42" fmla="*/ 1080532 w 2677922"/>
              <a:gd name="connsiteY42" fmla="*/ 2454244 h 2672762"/>
              <a:gd name="connsiteX43" fmla="*/ 1005199 w 2677922"/>
              <a:gd name="connsiteY43" fmla="*/ 2435153 h 2672762"/>
              <a:gd name="connsiteX44" fmla="*/ 969080 w 2677922"/>
              <a:gd name="connsiteY44" fmla="*/ 2454244 h 2672762"/>
              <a:gd name="connsiteX45" fmla="*/ 900456 w 2677922"/>
              <a:gd name="connsiteY45" fmla="*/ 2564148 h 2672762"/>
              <a:gd name="connsiteX46" fmla="*/ 836474 w 2677922"/>
              <a:gd name="connsiteY46" fmla="*/ 2587367 h 2672762"/>
              <a:gd name="connsiteX47" fmla="*/ 831830 w 2677922"/>
              <a:gd name="connsiteY47" fmla="*/ 2585819 h 2672762"/>
              <a:gd name="connsiteX48" fmla="*/ 785392 w 2677922"/>
              <a:gd name="connsiteY48" fmla="*/ 2504810 h 2672762"/>
              <a:gd name="connsiteX49" fmla="*/ 811707 w 2677922"/>
              <a:gd name="connsiteY49" fmla="*/ 2390779 h 2672762"/>
              <a:gd name="connsiteX50" fmla="*/ 794680 w 2677922"/>
              <a:gd name="connsiteY50" fmla="*/ 2344341 h 2672762"/>
              <a:gd name="connsiteX51" fmla="*/ 739470 w 2677922"/>
              <a:gd name="connsiteY51" fmla="*/ 2312351 h 2672762"/>
              <a:gd name="connsiteX52" fmla="*/ 689421 w 2677922"/>
              <a:gd name="connsiteY52" fmla="*/ 2321638 h 2672762"/>
              <a:gd name="connsiteX53" fmla="*/ 596029 w 2677922"/>
              <a:gd name="connsiteY53" fmla="*/ 2408838 h 2672762"/>
              <a:gd name="connsiteX54" fmla="*/ 530500 w 2677922"/>
              <a:gd name="connsiteY54" fmla="*/ 2415030 h 2672762"/>
              <a:gd name="connsiteX55" fmla="*/ 521212 w 2677922"/>
              <a:gd name="connsiteY55" fmla="*/ 2408838 h 2672762"/>
              <a:gd name="connsiteX56" fmla="*/ 500573 w 2677922"/>
              <a:gd name="connsiteY56" fmla="*/ 2322670 h 2672762"/>
              <a:gd name="connsiteX57" fmla="*/ 556298 w 2677922"/>
              <a:gd name="connsiteY57" fmla="*/ 2217927 h 2672762"/>
              <a:gd name="connsiteX58" fmla="*/ 552171 w 2677922"/>
              <a:gd name="connsiteY58" fmla="*/ 2168909 h 2672762"/>
              <a:gd name="connsiteX59" fmla="*/ 505733 w 2677922"/>
              <a:gd name="connsiteY59" fmla="*/ 2122987 h 2672762"/>
              <a:gd name="connsiteX60" fmla="*/ 457747 w 2677922"/>
              <a:gd name="connsiteY60" fmla="*/ 2119375 h 2672762"/>
              <a:gd name="connsiteX61" fmla="*/ 341652 w 2677922"/>
              <a:gd name="connsiteY61" fmla="*/ 2180777 h 2672762"/>
              <a:gd name="connsiteX62" fmla="*/ 278187 w 2677922"/>
              <a:gd name="connsiteY62" fmla="*/ 2168909 h 2672762"/>
              <a:gd name="connsiteX63" fmla="*/ 274059 w 2677922"/>
              <a:gd name="connsiteY63" fmla="*/ 2164265 h 2672762"/>
              <a:gd name="connsiteX64" fmla="*/ 276639 w 2677922"/>
              <a:gd name="connsiteY64" fmla="*/ 2069325 h 2672762"/>
              <a:gd name="connsiteX65" fmla="*/ 354551 w 2677922"/>
              <a:gd name="connsiteY65" fmla="*/ 1986253 h 2672762"/>
              <a:gd name="connsiteX66" fmla="*/ 363839 w 2677922"/>
              <a:gd name="connsiteY66" fmla="*/ 1940847 h 2672762"/>
              <a:gd name="connsiteX67" fmla="*/ 328237 w 2677922"/>
              <a:gd name="connsiteY67" fmla="*/ 1878930 h 2672762"/>
              <a:gd name="connsiteX68" fmla="*/ 283347 w 2677922"/>
              <a:gd name="connsiteY68" fmla="*/ 1866030 h 2672762"/>
              <a:gd name="connsiteX69" fmla="*/ 170864 w 2677922"/>
              <a:gd name="connsiteY69" fmla="*/ 1891829 h 2672762"/>
              <a:gd name="connsiteX70" fmla="*/ 155900 w 2677922"/>
              <a:gd name="connsiteY70" fmla="*/ 1895441 h 2672762"/>
              <a:gd name="connsiteX71" fmla="*/ 100175 w 2677922"/>
              <a:gd name="connsiteY71" fmla="*/ 1868094 h 2672762"/>
              <a:gd name="connsiteX72" fmla="*/ 87275 w 2677922"/>
              <a:gd name="connsiteY72" fmla="*/ 1838168 h 2672762"/>
              <a:gd name="connsiteX73" fmla="*/ 107915 w 2677922"/>
              <a:gd name="connsiteY73" fmla="*/ 1779862 h 2672762"/>
              <a:gd name="connsiteX74" fmla="*/ 213690 w 2677922"/>
              <a:gd name="connsiteY74" fmla="*/ 1713817 h 2672762"/>
              <a:gd name="connsiteX75" fmla="*/ 238972 w 2677922"/>
              <a:gd name="connsiteY75" fmla="*/ 1654480 h 2672762"/>
              <a:gd name="connsiteX76" fmla="*/ 222977 w 2677922"/>
              <a:gd name="connsiteY76" fmla="*/ 1600818 h 2672762"/>
              <a:gd name="connsiteX77" fmla="*/ 184279 w 2677922"/>
              <a:gd name="connsiteY77" fmla="*/ 1575019 h 2672762"/>
              <a:gd name="connsiteX78" fmla="*/ 59413 w 2677922"/>
              <a:gd name="connsiteY78" fmla="*/ 1571407 h 2672762"/>
              <a:gd name="connsiteX79" fmla="*/ 3687 w 2677922"/>
              <a:gd name="connsiteY79" fmla="*/ 1524453 h 2672762"/>
              <a:gd name="connsiteX80" fmla="*/ 1623 w 2677922"/>
              <a:gd name="connsiteY80" fmla="*/ 1513618 h 2672762"/>
              <a:gd name="connsiteX81" fmla="*/ 48577 w 2677922"/>
              <a:gd name="connsiteY81" fmla="*/ 1442413 h 2672762"/>
              <a:gd name="connsiteX82" fmla="*/ 160544 w 2677922"/>
              <a:gd name="connsiteY82" fmla="*/ 1408358 h 2672762"/>
              <a:gd name="connsiteX83" fmla="*/ 194083 w 2677922"/>
              <a:gd name="connsiteY83" fmla="*/ 1370692 h 2672762"/>
              <a:gd name="connsiteX84" fmla="*/ 192534 w 2677922"/>
              <a:gd name="connsiteY84" fmla="*/ 1298971 h 2672762"/>
              <a:gd name="connsiteX85" fmla="*/ 166220 w 2677922"/>
              <a:gd name="connsiteY85" fmla="*/ 1269560 h 2672762"/>
              <a:gd name="connsiteX86" fmla="*/ 47029 w 2677922"/>
              <a:gd name="connsiteY86" fmla="*/ 1232926 h 2672762"/>
              <a:gd name="connsiteX87" fmla="*/ 1623 w 2677922"/>
              <a:gd name="connsiteY87" fmla="*/ 1166881 h 2672762"/>
              <a:gd name="connsiteX88" fmla="*/ 6267 w 2677922"/>
              <a:gd name="connsiteY88" fmla="*/ 1139534 h 2672762"/>
              <a:gd name="connsiteX89" fmla="*/ 49093 w 2677922"/>
              <a:gd name="connsiteY89" fmla="*/ 1105480 h 2672762"/>
              <a:gd name="connsiteX90" fmla="*/ 164672 w 2677922"/>
              <a:gd name="connsiteY90" fmla="*/ 1101868 h 2672762"/>
              <a:gd name="connsiteX91" fmla="*/ 181699 w 2677922"/>
              <a:gd name="connsiteY91" fmla="*/ 1101352 h 2672762"/>
              <a:gd name="connsiteX92" fmla="*/ 227621 w 2677922"/>
              <a:gd name="connsiteY92" fmla="*/ 1065233 h 2672762"/>
              <a:gd name="connsiteX93" fmla="*/ 241036 w 2677922"/>
              <a:gd name="connsiteY93" fmla="*/ 1014152 h 2672762"/>
              <a:gd name="connsiteX94" fmla="*/ 219366 w 2677922"/>
              <a:gd name="connsiteY94" fmla="*/ 965650 h 2672762"/>
              <a:gd name="connsiteX95" fmla="*/ 113590 w 2677922"/>
              <a:gd name="connsiteY95" fmla="*/ 899605 h 2672762"/>
              <a:gd name="connsiteX96" fmla="*/ 89855 w 2677922"/>
              <a:gd name="connsiteY96" fmla="*/ 832012 h 2672762"/>
              <a:gd name="connsiteX97" fmla="*/ 104818 w 2677922"/>
              <a:gd name="connsiteY97" fmla="*/ 799505 h 2672762"/>
              <a:gd name="connsiteX98" fmla="*/ 151256 w 2677922"/>
              <a:gd name="connsiteY98" fmla="*/ 779898 h 2672762"/>
              <a:gd name="connsiteX99" fmla="*/ 283347 w 2677922"/>
              <a:gd name="connsiteY99" fmla="*/ 810341 h 2672762"/>
              <a:gd name="connsiteX100" fmla="*/ 331332 w 2677922"/>
              <a:gd name="connsiteY100" fmla="*/ 794345 h 2672762"/>
              <a:gd name="connsiteX101" fmla="*/ 363839 w 2677922"/>
              <a:gd name="connsiteY101" fmla="*/ 737588 h 2672762"/>
              <a:gd name="connsiteX102" fmla="*/ 354551 w 2677922"/>
              <a:gd name="connsiteY102" fmla="*/ 689086 h 2672762"/>
              <a:gd name="connsiteX103" fmla="*/ 266835 w 2677922"/>
              <a:gd name="connsiteY103" fmla="*/ 595694 h 2672762"/>
              <a:gd name="connsiteX104" fmla="*/ 261675 w 2677922"/>
              <a:gd name="connsiteY104" fmla="*/ 529133 h 2672762"/>
              <a:gd name="connsiteX105" fmla="*/ 270447 w 2677922"/>
              <a:gd name="connsiteY105" fmla="*/ 516233 h 2672762"/>
              <a:gd name="connsiteX106" fmla="*/ 349907 w 2677922"/>
              <a:gd name="connsiteY106" fmla="*/ 498690 h 2672762"/>
              <a:gd name="connsiteX107" fmla="*/ 457231 w 2677922"/>
              <a:gd name="connsiteY107" fmla="*/ 555964 h 2672762"/>
              <a:gd name="connsiteX108" fmla="*/ 507797 w 2677922"/>
              <a:gd name="connsiteY108" fmla="*/ 551320 h 2672762"/>
              <a:gd name="connsiteX109" fmla="*/ 551139 w 2677922"/>
              <a:gd name="connsiteY109" fmla="*/ 508494 h 2672762"/>
              <a:gd name="connsiteX110" fmla="*/ 556815 w 2677922"/>
              <a:gd name="connsiteY110" fmla="*/ 456896 h 2672762"/>
              <a:gd name="connsiteX111" fmla="*/ 494381 w 2677922"/>
              <a:gd name="connsiteY111" fmla="*/ 339769 h 2672762"/>
              <a:gd name="connsiteX112" fmla="*/ 505217 w 2677922"/>
              <a:gd name="connsiteY112" fmla="*/ 280432 h 2672762"/>
              <a:gd name="connsiteX113" fmla="*/ 537723 w 2677922"/>
              <a:gd name="connsiteY113" fmla="*/ 256181 h 2672762"/>
              <a:gd name="connsiteX114" fmla="*/ 590353 w 2677922"/>
              <a:gd name="connsiteY114" fmla="*/ 261857 h 2672762"/>
              <a:gd name="connsiteX115" fmla="*/ 679617 w 2677922"/>
              <a:gd name="connsiteY115" fmla="*/ 344929 h 2672762"/>
              <a:gd name="connsiteX116" fmla="*/ 754950 w 2677922"/>
              <a:gd name="connsiteY116" fmla="*/ 355765 h 2672762"/>
              <a:gd name="connsiteX117" fmla="*/ 797260 w 2677922"/>
              <a:gd name="connsiteY117" fmla="*/ 329450 h 2672762"/>
              <a:gd name="connsiteX118" fmla="*/ 811707 w 2677922"/>
              <a:gd name="connsiteY118" fmla="*/ 285076 h 2672762"/>
              <a:gd name="connsiteX119" fmla="*/ 781781 w 2677922"/>
              <a:gd name="connsiteY119" fmla="*/ 156081 h 2672762"/>
              <a:gd name="connsiteX120" fmla="*/ 807064 w 2677922"/>
              <a:gd name="connsiteY120" fmla="*/ 100872 h 2672762"/>
              <a:gd name="connsiteX121" fmla="*/ 841634 w 2677922"/>
              <a:gd name="connsiteY121" fmla="*/ 86424 h 2672762"/>
              <a:gd name="connsiteX122" fmla="*/ 896328 w 2677922"/>
              <a:gd name="connsiteY122" fmla="*/ 106031 h 2672762"/>
              <a:gd name="connsiteX123" fmla="*/ 965469 w 2677922"/>
              <a:gd name="connsiteY123" fmla="*/ 217483 h 2672762"/>
              <a:gd name="connsiteX124" fmla="*/ 1013455 w 2677922"/>
              <a:gd name="connsiteY124" fmla="*/ 240702 h 2672762"/>
              <a:gd name="connsiteX125" fmla="*/ 1077952 w 2677922"/>
              <a:gd name="connsiteY125" fmla="*/ 222642 h 2672762"/>
              <a:gd name="connsiteX126" fmla="*/ 1101687 w 2677922"/>
              <a:gd name="connsiteY126" fmla="*/ 188072 h 2672762"/>
              <a:gd name="connsiteX127" fmla="*/ 1106847 w 2677922"/>
              <a:gd name="connsiteY127" fmla="*/ 53918 h 2672762"/>
              <a:gd name="connsiteX128" fmla="*/ 1145029 w 2677922"/>
              <a:gd name="connsiteY128" fmla="*/ 4900 h 2672762"/>
              <a:gd name="connsiteX129" fmla="*/ 1158960 w 2677922"/>
              <a:gd name="connsiteY129" fmla="*/ 1804 h 2672762"/>
              <a:gd name="connsiteX130" fmla="*/ 1235841 w 2677922"/>
              <a:gd name="connsiteY130" fmla="*/ 48758 h 2672762"/>
              <a:gd name="connsiteX131" fmla="*/ 1269895 w 2677922"/>
              <a:gd name="connsiteY131" fmla="*/ 162273 h 2672762"/>
              <a:gd name="connsiteX132" fmla="*/ 1303434 w 2677922"/>
              <a:gd name="connsiteY132" fmla="*/ 192716 h 2672762"/>
              <a:gd name="connsiteX133" fmla="*/ 1376702 w 2677922"/>
              <a:gd name="connsiteY133" fmla="*/ 192716 h 2672762"/>
              <a:gd name="connsiteX134" fmla="*/ 1409209 w 2677922"/>
              <a:gd name="connsiteY134" fmla="*/ 163305 h 2672762"/>
              <a:gd name="connsiteX135" fmla="*/ 1447392 w 2677922"/>
              <a:gd name="connsiteY135" fmla="*/ 37922 h 2672762"/>
              <a:gd name="connsiteX136" fmla="*/ 1499505 w 2677922"/>
              <a:gd name="connsiteY136" fmla="*/ 256 h 2672762"/>
              <a:gd name="connsiteX137" fmla="*/ 1513436 w 2677922"/>
              <a:gd name="connsiteY137" fmla="*/ 772 h 2672762"/>
              <a:gd name="connsiteX138" fmla="*/ 1573290 w 2677922"/>
              <a:gd name="connsiteY138" fmla="*/ 65269 h 2672762"/>
              <a:gd name="connsiteX139" fmla="*/ 1576902 w 2677922"/>
              <a:gd name="connsiteY139" fmla="*/ 185492 h 2672762"/>
              <a:gd name="connsiteX140" fmla="*/ 1598057 w 2677922"/>
              <a:gd name="connsiteY140" fmla="*/ 220578 h 2672762"/>
              <a:gd name="connsiteX141" fmla="*/ 1674422 w 2677922"/>
              <a:gd name="connsiteY141" fmla="*/ 240702 h 2672762"/>
              <a:gd name="connsiteX142" fmla="*/ 1710540 w 2677922"/>
              <a:gd name="connsiteY142" fmla="*/ 221610 h 2672762"/>
              <a:gd name="connsiteX143" fmla="*/ 1779165 w 2677922"/>
              <a:gd name="connsiteY143" fmla="*/ 111707 h 2672762"/>
              <a:gd name="connsiteX144" fmla="*/ 1845726 w 2677922"/>
              <a:gd name="connsiteY144" fmla="*/ 88488 h 2672762"/>
              <a:gd name="connsiteX145" fmla="*/ 1857594 w 2677922"/>
              <a:gd name="connsiteY145" fmla="*/ 92616 h 2672762"/>
              <a:gd name="connsiteX146" fmla="*/ 1895260 w 2677922"/>
              <a:gd name="connsiteY146" fmla="*/ 166401 h 2672762"/>
              <a:gd name="connsiteX147" fmla="*/ 1868429 w 2677922"/>
              <a:gd name="connsiteY147" fmla="*/ 281980 h 2672762"/>
              <a:gd name="connsiteX148" fmla="*/ 1887004 w 2677922"/>
              <a:gd name="connsiteY148" fmla="*/ 332030 h 2672762"/>
              <a:gd name="connsiteX149" fmla="*/ 1946857 w 2677922"/>
              <a:gd name="connsiteY149" fmla="*/ 365052 h 2672762"/>
              <a:gd name="connsiteX150" fmla="*/ 1986588 w 2677922"/>
              <a:gd name="connsiteY150" fmla="*/ 355765 h 2672762"/>
              <a:gd name="connsiteX151" fmla="*/ 2081528 w 2677922"/>
              <a:gd name="connsiteY151" fmla="*/ 267532 h 2672762"/>
              <a:gd name="connsiteX152" fmla="*/ 2151701 w 2677922"/>
              <a:gd name="connsiteY152" fmla="*/ 261857 h 2672762"/>
              <a:gd name="connsiteX153" fmla="*/ 2155312 w 2677922"/>
              <a:gd name="connsiteY153" fmla="*/ 264437 h 2672762"/>
              <a:gd name="connsiteX154" fmla="*/ 2177500 w 2677922"/>
              <a:gd name="connsiteY154" fmla="*/ 353701 h 2672762"/>
              <a:gd name="connsiteX155" fmla="*/ 2122290 w 2677922"/>
              <a:gd name="connsiteY155" fmla="*/ 456896 h 2672762"/>
              <a:gd name="connsiteX156" fmla="*/ 2126934 w 2677922"/>
              <a:gd name="connsiteY156" fmla="*/ 505914 h 2672762"/>
              <a:gd name="connsiteX157" fmla="*/ 2173372 w 2677922"/>
              <a:gd name="connsiteY157" fmla="*/ 551836 h 2672762"/>
              <a:gd name="connsiteX158" fmla="*/ 2219810 w 2677922"/>
              <a:gd name="connsiteY158" fmla="*/ 555964 h 2672762"/>
              <a:gd name="connsiteX159" fmla="*/ 2336937 w 2677922"/>
              <a:gd name="connsiteY159" fmla="*/ 494046 h 2672762"/>
              <a:gd name="connsiteX160" fmla="*/ 2400917 w 2677922"/>
              <a:gd name="connsiteY160" fmla="*/ 507462 h 2672762"/>
              <a:gd name="connsiteX161" fmla="*/ 2420525 w 2677922"/>
              <a:gd name="connsiteY161" fmla="*/ 533777 h 2672762"/>
              <a:gd name="connsiteX162" fmla="*/ 2415365 w 2677922"/>
              <a:gd name="connsiteY162" fmla="*/ 591566 h 2672762"/>
              <a:gd name="connsiteX163" fmla="*/ 2321973 w 2677922"/>
              <a:gd name="connsiteY163" fmla="*/ 692182 h 2672762"/>
              <a:gd name="connsiteX164" fmla="*/ 2313718 w 2677922"/>
              <a:gd name="connsiteY164" fmla="*/ 733460 h 2672762"/>
              <a:gd name="connsiteX165" fmla="*/ 2349320 w 2677922"/>
              <a:gd name="connsiteY165" fmla="*/ 795377 h 2672762"/>
              <a:gd name="connsiteX166" fmla="*/ 2394726 w 2677922"/>
              <a:gd name="connsiteY166" fmla="*/ 810341 h 2672762"/>
              <a:gd name="connsiteX167" fmla="*/ 2526816 w 2677922"/>
              <a:gd name="connsiteY167" fmla="*/ 780414 h 2672762"/>
              <a:gd name="connsiteX168" fmla="*/ 2575834 w 2677922"/>
              <a:gd name="connsiteY168" fmla="*/ 803117 h 2672762"/>
              <a:gd name="connsiteX169" fmla="*/ 2591313 w 2677922"/>
              <a:gd name="connsiteY169" fmla="*/ 838719 h 2672762"/>
              <a:gd name="connsiteX170" fmla="*/ 2570158 w 2677922"/>
              <a:gd name="connsiteY170" fmla="*/ 896509 h 2672762"/>
              <a:gd name="connsiteX171" fmla="*/ 2461287 w 2677922"/>
              <a:gd name="connsiteY171" fmla="*/ 964102 h 2672762"/>
              <a:gd name="connsiteX172" fmla="*/ 2438068 w 2677922"/>
              <a:gd name="connsiteY172" fmla="*/ 1014668 h 2672762"/>
              <a:gd name="connsiteX173" fmla="*/ 2454063 w 2677922"/>
              <a:gd name="connsiteY173" fmla="*/ 1073489 h 2672762"/>
              <a:gd name="connsiteX174" fmla="*/ 2492762 w 2677922"/>
              <a:gd name="connsiteY174" fmla="*/ 1100836 h 2672762"/>
              <a:gd name="connsiteX175" fmla="*/ 2628464 w 2677922"/>
              <a:gd name="connsiteY175" fmla="*/ 1105996 h 2672762"/>
              <a:gd name="connsiteX176" fmla="*/ 2672322 w 2677922"/>
              <a:gd name="connsiteY176" fmla="*/ 1140566 h 2672762"/>
              <a:gd name="connsiteX177" fmla="*/ 2677998 w 2677922"/>
              <a:gd name="connsiteY177" fmla="*/ 1182360 h 2672762"/>
              <a:gd name="connsiteX178" fmla="*/ 2644459 w 2677922"/>
              <a:gd name="connsiteY178" fmla="*/ 1229830 h 2672762"/>
              <a:gd name="connsiteX179" fmla="*/ 2522172 w 2677922"/>
              <a:gd name="connsiteY179" fmla="*/ 1267497 h 2672762"/>
              <a:gd name="connsiteX180" fmla="*/ 2483990 w 2677922"/>
              <a:gd name="connsiteY180" fmla="*/ 1315998 h 2672762"/>
              <a:gd name="connsiteX181" fmla="*/ 2486570 w 2677922"/>
              <a:gd name="connsiteY181" fmla="*/ 1379980 h 2672762"/>
              <a:gd name="connsiteX182" fmla="*/ 2512885 w 2677922"/>
              <a:gd name="connsiteY182" fmla="*/ 1407842 h 2672762"/>
              <a:gd name="connsiteX183" fmla="*/ 2641363 w 2677922"/>
              <a:gd name="connsiteY183" fmla="*/ 1447057 h 2672762"/>
              <a:gd name="connsiteX184" fmla="*/ 2677998 w 2677922"/>
              <a:gd name="connsiteY184" fmla="*/ 1498138 h 2672762"/>
              <a:gd name="connsiteX185" fmla="*/ 2677998 w 2677922"/>
              <a:gd name="connsiteY185" fmla="*/ 1507426 h 2672762"/>
              <a:gd name="connsiteX186" fmla="*/ 2611952 w 2677922"/>
              <a:gd name="connsiteY186" fmla="*/ 1572955 h 2672762"/>
              <a:gd name="connsiteX187" fmla="*/ 2490182 w 2677922"/>
              <a:gd name="connsiteY187" fmla="*/ 1576567 h 2672762"/>
              <a:gd name="connsiteX188" fmla="*/ 2457675 w 2677922"/>
              <a:gd name="connsiteY188" fmla="*/ 1596690 h 2672762"/>
              <a:gd name="connsiteX189" fmla="*/ 2437036 w 2677922"/>
              <a:gd name="connsiteY189" fmla="*/ 1673055 h 2672762"/>
              <a:gd name="connsiteX190" fmla="*/ 2457159 w 2677922"/>
              <a:gd name="connsiteY190" fmla="*/ 1710205 h 2672762"/>
              <a:gd name="connsiteX191" fmla="*/ 2564483 w 2677922"/>
              <a:gd name="connsiteY191" fmla="*/ 1777282 h 2672762"/>
              <a:gd name="connsiteX192" fmla="*/ 2588733 w 2677922"/>
              <a:gd name="connsiteY192" fmla="*/ 1845907 h 2672762"/>
              <a:gd name="connsiteX193" fmla="*/ 2571706 w 2677922"/>
              <a:gd name="connsiteY193" fmla="*/ 1880994 h 2672762"/>
              <a:gd name="connsiteX194" fmla="*/ 2538684 w 2677922"/>
              <a:gd name="connsiteY194" fmla="*/ 1897505 h 2672762"/>
              <a:gd name="connsiteX195" fmla="*/ 1338521 w 2677922"/>
              <a:gd name="connsiteY195" fmla="*/ 2312867 h 2672762"/>
              <a:gd name="connsiteX196" fmla="*/ 2316814 w 2677922"/>
              <a:gd name="connsiteY196" fmla="*/ 1335605 h 2672762"/>
              <a:gd name="connsiteX197" fmla="*/ 1340068 w 2677922"/>
              <a:gd name="connsiteY197" fmla="*/ 359376 h 2672762"/>
              <a:gd name="connsiteX198" fmla="*/ 361775 w 2677922"/>
              <a:gd name="connsiteY198" fmla="*/ 1331994 h 2672762"/>
              <a:gd name="connsiteX199" fmla="*/ 1338521 w 2677922"/>
              <a:gd name="connsiteY199" fmla="*/ 2312867 h 267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2677922" h="2672762">
                <a:moveTo>
                  <a:pt x="2538684" y="1897505"/>
                </a:moveTo>
                <a:cubicBezTo>
                  <a:pt x="2511337" y="1891313"/>
                  <a:pt x="2483990" y="1885121"/>
                  <a:pt x="2456643" y="1879446"/>
                </a:cubicBezTo>
                <a:cubicBezTo>
                  <a:pt x="2434456" y="1874286"/>
                  <a:pt x="2411753" y="1869642"/>
                  <a:pt x="2389566" y="1863966"/>
                </a:cubicBezTo>
                <a:cubicBezTo>
                  <a:pt x="2375119" y="1860354"/>
                  <a:pt x="2363767" y="1864482"/>
                  <a:pt x="2354479" y="1874802"/>
                </a:cubicBezTo>
                <a:cubicBezTo>
                  <a:pt x="2335389" y="1896989"/>
                  <a:pt x="2320425" y="1922272"/>
                  <a:pt x="2312170" y="1950651"/>
                </a:cubicBezTo>
                <a:cubicBezTo>
                  <a:pt x="2308042" y="1964066"/>
                  <a:pt x="2314234" y="1973869"/>
                  <a:pt x="2322489" y="1983157"/>
                </a:cubicBezTo>
                <a:cubicBezTo>
                  <a:pt x="2352416" y="2015664"/>
                  <a:pt x="2382858" y="2048170"/>
                  <a:pt x="2412785" y="2080161"/>
                </a:cubicBezTo>
                <a:cubicBezTo>
                  <a:pt x="2435488" y="2104412"/>
                  <a:pt x="2436520" y="2118859"/>
                  <a:pt x="2418461" y="2146722"/>
                </a:cubicBezTo>
                <a:cubicBezTo>
                  <a:pt x="2417429" y="2148270"/>
                  <a:pt x="2416397" y="2150334"/>
                  <a:pt x="2414849" y="2151882"/>
                </a:cubicBezTo>
                <a:cubicBezTo>
                  <a:pt x="2380795" y="2197804"/>
                  <a:pt x="2365831" y="2198320"/>
                  <a:pt x="2324037" y="2174585"/>
                </a:cubicBezTo>
                <a:cubicBezTo>
                  <a:pt x="2289982" y="2154978"/>
                  <a:pt x="2253864" y="2137434"/>
                  <a:pt x="2219294" y="2118859"/>
                </a:cubicBezTo>
                <a:cubicBezTo>
                  <a:pt x="2204846" y="2111120"/>
                  <a:pt x="2191431" y="2111120"/>
                  <a:pt x="2178531" y="2120407"/>
                </a:cubicBezTo>
                <a:cubicBezTo>
                  <a:pt x="2157892" y="2134855"/>
                  <a:pt x="2140349" y="2152398"/>
                  <a:pt x="2125386" y="2172521"/>
                </a:cubicBezTo>
                <a:cubicBezTo>
                  <a:pt x="2114550" y="2186968"/>
                  <a:pt x="2114034" y="2201416"/>
                  <a:pt x="2122806" y="2217411"/>
                </a:cubicBezTo>
                <a:cubicBezTo>
                  <a:pt x="2143961" y="2256109"/>
                  <a:pt x="2164600" y="2295323"/>
                  <a:pt x="2184723" y="2334538"/>
                </a:cubicBezTo>
                <a:cubicBezTo>
                  <a:pt x="2198655" y="2361885"/>
                  <a:pt x="2196591" y="2374268"/>
                  <a:pt x="2174404" y="2395423"/>
                </a:cubicBezTo>
                <a:cubicBezTo>
                  <a:pt x="2170792" y="2398519"/>
                  <a:pt x="2167696" y="2402131"/>
                  <a:pt x="2164084" y="2404711"/>
                </a:cubicBezTo>
                <a:cubicBezTo>
                  <a:pt x="2131062" y="2428962"/>
                  <a:pt x="2114034" y="2440829"/>
                  <a:pt x="2075336" y="2401615"/>
                </a:cubicBezTo>
                <a:cubicBezTo>
                  <a:pt x="2047473" y="2373236"/>
                  <a:pt x="2017547" y="2347953"/>
                  <a:pt x="1988652" y="2320606"/>
                </a:cubicBezTo>
                <a:cubicBezTo>
                  <a:pt x="1975236" y="2307707"/>
                  <a:pt x="1960789" y="2305127"/>
                  <a:pt x="1944277" y="2311835"/>
                </a:cubicBezTo>
                <a:cubicBezTo>
                  <a:pt x="1922607" y="2320606"/>
                  <a:pt x="1901968" y="2331958"/>
                  <a:pt x="1883392" y="2346405"/>
                </a:cubicBezTo>
                <a:cubicBezTo>
                  <a:pt x="1867913" y="2358273"/>
                  <a:pt x="1863785" y="2373236"/>
                  <a:pt x="1868429" y="2391811"/>
                </a:cubicBezTo>
                <a:cubicBezTo>
                  <a:pt x="1879264" y="2436701"/>
                  <a:pt x="1889584" y="2482107"/>
                  <a:pt x="1899388" y="2526997"/>
                </a:cubicBezTo>
                <a:cubicBezTo>
                  <a:pt x="1903516" y="2546604"/>
                  <a:pt x="1896808" y="2561568"/>
                  <a:pt x="1879264" y="2571887"/>
                </a:cubicBezTo>
                <a:cubicBezTo>
                  <a:pt x="1867397" y="2579111"/>
                  <a:pt x="1854498" y="2584787"/>
                  <a:pt x="1841082" y="2588915"/>
                </a:cubicBezTo>
                <a:cubicBezTo>
                  <a:pt x="1813736" y="2597686"/>
                  <a:pt x="1798256" y="2592526"/>
                  <a:pt x="1782777" y="2568276"/>
                </a:cubicBezTo>
                <a:cubicBezTo>
                  <a:pt x="1760074" y="2532157"/>
                  <a:pt x="1736855" y="2496555"/>
                  <a:pt x="1715184" y="2459404"/>
                </a:cubicBezTo>
                <a:cubicBezTo>
                  <a:pt x="1703316" y="2439281"/>
                  <a:pt x="1687837" y="2431542"/>
                  <a:pt x="1664618" y="2435669"/>
                </a:cubicBezTo>
                <a:cubicBezTo>
                  <a:pt x="1646043" y="2439281"/>
                  <a:pt x="1627984" y="2443925"/>
                  <a:pt x="1610440" y="2450117"/>
                </a:cubicBezTo>
                <a:cubicBezTo>
                  <a:pt x="1586190" y="2458888"/>
                  <a:pt x="1578450" y="2469208"/>
                  <a:pt x="1577418" y="2495007"/>
                </a:cubicBezTo>
                <a:cubicBezTo>
                  <a:pt x="1575870" y="2535769"/>
                  <a:pt x="1574838" y="2576015"/>
                  <a:pt x="1573806" y="2616777"/>
                </a:cubicBezTo>
                <a:cubicBezTo>
                  <a:pt x="1572774" y="2653928"/>
                  <a:pt x="1563487" y="2665795"/>
                  <a:pt x="1526852" y="2672503"/>
                </a:cubicBezTo>
                <a:cubicBezTo>
                  <a:pt x="1517049" y="2674567"/>
                  <a:pt x="1507245" y="2675599"/>
                  <a:pt x="1497441" y="2676115"/>
                </a:cubicBezTo>
                <a:cubicBezTo>
                  <a:pt x="1473191" y="2677663"/>
                  <a:pt x="1457711" y="2667859"/>
                  <a:pt x="1449972" y="2644124"/>
                </a:cubicBezTo>
                <a:cubicBezTo>
                  <a:pt x="1436040" y="2600782"/>
                  <a:pt x="1422624" y="2557956"/>
                  <a:pt x="1410241" y="2514614"/>
                </a:cubicBezTo>
                <a:cubicBezTo>
                  <a:pt x="1404565" y="2495007"/>
                  <a:pt x="1392698" y="2485719"/>
                  <a:pt x="1373091" y="2482623"/>
                </a:cubicBezTo>
                <a:cubicBezTo>
                  <a:pt x="1350388" y="2479527"/>
                  <a:pt x="1327685" y="2479527"/>
                  <a:pt x="1304982" y="2483139"/>
                </a:cubicBezTo>
                <a:cubicBezTo>
                  <a:pt x="1287955" y="2485719"/>
                  <a:pt x="1277119" y="2494491"/>
                  <a:pt x="1271959" y="2511518"/>
                </a:cubicBezTo>
                <a:cubicBezTo>
                  <a:pt x="1260092" y="2552280"/>
                  <a:pt x="1247192" y="2593042"/>
                  <a:pt x="1234293" y="2633805"/>
                </a:cubicBezTo>
                <a:cubicBezTo>
                  <a:pt x="1222941" y="2670439"/>
                  <a:pt x="1208494" y="2679727"/>
                  <a:pt x="1170828" y="2674567"/>
                </a:cubicBezTo>
                <a:cubicBezTo>
                  <a:pt x="1114070" y="2666827"/>
                  <a:pt x="1107362" y="2659087"/>
                  <a:pt x="1106847" y="2602330"/>
                </a:cubicBezTo>
                <a:cubicBezTo>
                  <a:pt x="1106331" y="2565180"/>
                  <a:pt x="1104783" y="2528545"/>
                  <a:pt x="1103751" y="2491395"/>
                </a:cubicBezTo>
                <a:cubicBezTo>
                  <a:pt x="1103234" y="2474368"/>
                  <a:pt x="1096527" y="2460952"/>
                  <a:pt x="1080532" y="2454244"/>
                </a:cubicBezTo>
                <a:cubicBezTo>
                  <a:pt x="1056281" y="2443925"/>
                  <a:pt x="1031514" y="2436701"/>
                  <a:pt x="1005199" y="2435153"/>
                </a:cubicBezTo>
                <a:cubicBezTo>
                  <a:pt x="989203" y="2434121"/>
                  <a:pt x="977852" y="2440313"/>
                  <a:pt x="969080" y="2454244"/>
                </a:cubicBezTo>
                <a:cubicBezTo>
                  <a:pt x="946894" y="2491395"/>
                  <a:pt x="923159" y="2527513"/>
                  <a:pt x="900456" y="2564148"/>
                </a:cubicBezTo>
                <a:cubicBezTo>
                  <a:pt x="882396" y="2593042"/>
                  <a:pt x="868465" y="2598202"/>
                  <a:pt x="836474" y="2587367"/>
                </a:cubicBezTo>
                <a:cubicBezTo>
                  <a:pt x="834926" y="2586851"/>
                  <a:pt x="833379" y="2586335"/>
                  <a:pt x="831830" y="2585819"/>
                </a:cubicBezTo>
                <a:cubicBezTo>
                  <a:pt x="782297" y="2565696"/>
                  <a:pt x="772493" y="2554344"/>
                  <a:pt x="785392" y="2504810"/>
                </a:cubicBezTo>
                <a:cubicBezTo>
                  <a:pt x="795196" y="2467144"/>
                  <a:pt x="802420" y="2428962"/>
                  <a:pt x="811707" y="2390779"/>
                </a:cubicBezTo>
                <a:cubicBezTo>
                  <a:pt x="816351" y="2371172"/>
                  <a:pt x="811191" y="2356209"/>
                  <a:pt x="794680" y="2344341"/>
                </a:cubicBezTo>
                <a:cubicBezTo>
                  <a:pt x="777137" y="2331958"/>
                  <a:pt x="759078" y="2321122"/>
                  <a:pt x="739470" y="2312351"/>
                </a:cubicBezTo>
                <a:cubicBezTo>
                  <a:pt x="720895" y="2304095"/>
                  <a:pt x="704900" y="2307191"/>
                  <a:pt x="689421" y="2321638"/>
                </a:cubicBezTo>
                <a:cubicBezTo>
                  <a:pt x="658462" y="2351049"/>
                  <a:pt x="626988" y="2379944"/>
                  <a:pt x="596029" y="2408838"/>
                </a:cubicBezTo>
                <a:cubicBezTo>
                  <a:pt x="572810" y="2431026"/>
                  <a:pt x="557847" y="2432057"/>
                  <a:pt x="530500" y="2415030"/>
                </a:cubicBezTo>
                <a:cubicBezTo>
                  <a:pt x="527404" y="2412966"/>
                  <a:pt x="524308" y="2410902"/>
                  <a:pt x="521212" y="2408838"/>
                </a:cubicBezTo>
                <a:cubicBezTo>
                  <a:pt x="481482" y="2380460"/>
                  <a:pt x="477870" y="2365496"/>
                  <a:pt x="500573" y="2322670"/>
                </a:cubicBezTo>
                <a:cubicBezTo>
                  <a:pt x="519148" y="2287584"/>
                  <a:pt x="537207" y="2252497"/>
                  <a:pt x="556298" y="2217927"/>
                </a:cubicBezTo>
                <a:cubicBezTo>
                  <a:pt x="566102" y="2199868"/>
                  <a:pt x="564555" y="2184388"/>
                  <a:pt x="552171" y="2168909"/>
                </a:cubicBezTo>
                <a:cubicBezTo>
                  <a:pt x="538756" y="2151882"/>
                  <a:pt x="523276" y="2136402"/>
                  <a:pt x="505733" y="2122987"/>
                </a:cubicBezTo>
                <a:cubicBezTo>
                  <a:pt x="490254" y="2111120"/>
                  <a:pt x="474774" y="2110088"/>
                  <a:pt x="457747" y="2119375"/>
                </a:cubicBezTo>
                <a:cubicBezTo>
                  <a:pt x="419564" y="2140014"/>
                  <a:pt x="380866" y="2160653"/>
                  <a:pt x="341652" y="2180777"/>
                </a:cubicBezTo>
                <a:cubicBezTo>
                  <a:pt x="314305" y="2195224"/>
                  <a:pt x="298310" y="2191612"/>
                  <a:pt x="278187" y="2168909"/>
                </a:cubicBezTo>
                <a:cubicBezTo>
                  <a:pt x="276639" y="2167361"/>
                  <a:pt x="275607" y="2165813"/>
                  <a:pt x="274059" y="2164265"/>
                </a:cubicBezTo>
                <a:cubicBezTo>
                  <a:pt x="238456" y="2122987"/>
                  <a:pt x="238972" y="2108540"/>
                  <a:pt x="276639" y="2069325"/>
                </a:cubicBezTo>
                <a:cubicBezTo>
                  <a:pt x="302954" y="2041463"/>
                  <a:pt x="327721" y="2013084"/>
                  <a:pt x="354551" y="1986253"/>
                </a:cubicBezTo>
                <a:cubicBezTo>
                  <a:pt x="367967" y="1972322"/>
                  <a:pt x="370547" y="1957874"/>
                  <a:pt x="363839" y="1940847"/>
                </a:cubicBezTo>
                <a:cubicBezTo>
                  <a:pt x="355067" y="1918660"/>
                  <a:pt x="342684" y="1898021"/>
                  <a:pt x="328237" y="1878930"/>
                </a:cubicBezTo>
                <a:cubicBezTo>
                  <a:pt x="316369" y="1863450"/>
                  <a:pt x="300374" y="1861902"/>
                  <a:pt x="283347" y="1866030"/>
                </a:cubicBezTo>
                <a:cubicBezTo>
                  <a:pt x="245680" y="1874802"/>
                  <a:pt x="208530" y="1883573"/>
                  <a:pt x="170864" y="1891829"/>
                </a:cubicBezTo>
                <a:cubicBezTo>
                  <a:pt x="165704" y="1892861"/>
                  <a:pt x="160544" y="1894409"/>
                  <a:pt x="155900" y="1895441"/>
                </a:cubicBezTo>
                <a:cubicBezTo>
                  <a:pt x="127521" y="1900601"/>
                  <a:pt x="113074" y="1893893"/>
                  <a:pt x="100175" y="1868094"/>
                </a:cubicBezTo>
                <a:cubicBezTo>
                  <a:pt x="95531" y="1858291"/>
                  <a:pt x="90887" y="1848487"/>
                  <a:pt x="87275" y="1838168"/>
                </a:cubicBezTo>
                <a:cubicBezTo>
                  <a:pt x="77988" y="1810821"/>
                  <a:pt x="83147" y="1795341"/>
                  <a:pt x="107915" y="1779862"/>
                </a:cubicBezTo>
                <a:cubicBezTo>
                  <a:pt x="143001" y="1757675"/>
                  <a:pt x="178603" y="1735488"/>
                  <a:pt x="213690" y="1713817"/>
                </a:cubicBezTo>
                <a:cubicBezTo>
                  <a:pt x="241552" y="1696274"/>
                  <a:pt x="245680" y="1686470"/>
                  <a:pt x="238972" y="1654480"/>
                </a:cubicBezTo>
                <a:cubicBezTo>
                  <a:pt x="234845" y="1636420"/>
                  <a:pt x="230201" y="1617845"/>
                  <a:pt x="222977" y="1600818"/>
                </a:cubicBezTo>
                <a:cubicBezTo>
                  <a:pt x="215753" y="1583791"/>
                  <a:pt x="203370" y="1575535"/>
                  <a:pt x="184279" y="1575019"/>
                </a:cubicBezTo>
                <a:cubicBezTo>
                  <a:pt x="142485" y="1574503"/>
                  <a:pt x="101207" y="1572955"/>
                  <a:pt x="59413" y="1571407"/>
                </a:cubicBezTo>
                <a:cubicBezTo>
                  <a:pt x="21746" y="1570375"/>
                  <a:pt x="10395" y="1560572"/>
                  <a:pt x="3687" y="1524453"/>
                </a:cubicBezTo>
                <a:cubicBezTo>
                  <a:pt x="3171" y="1520841"/>
                  <a:pt x="2139" y="1517230"/>
                  <a:pt x="1623" y="1513618"/>
                </a:cubicBezTo>
                <a:cubicBezTo>
                  <a:pt x="-4053" y="1467696"/>
                  <a:pt x="3687" y="1455828"/>
                  <a:pt x="48577" y="1442413"/>
                </a:cubicBezTo>
                <a:cubicBezTo>
                  <a:pt x="85727" y="1431061"/>
                  <a:pt x="122877" y="1418678"/>
                  <a:pt x="160544" y="1408358"/>
                </a:cubicBezTo>
                <a:cubicBezTo>
                  <a:pt x="181183" y="1402683"/>
                  <a:pt x="192018" y="1390815"/>
                  <a:pt x="194083" y="1370692"/>
                </a:cubicBezTo>
                <a:cubicBezTo>
                  <a:pt x="196147" y="1346957"/>
                  <a:pt x="197178" y="1322706"/>
                  <a:pt x="192534" y="1298971"/>
                </a:cubicBezTo>
                <a:cubicBezTo>
                  <a:pt x="189954" y="1283492"/>
                  <a:pt x="181183" y="1274204"/>
                  <a:pt x="166220" y="1269560"/>
                </a:cubicBezTo>
                <a:cubicBezTo>
                  <a:pt x="126490" y="1257693"/>
                  <a:pt x="86759" y="1245310"/>
                  <a:pt x="47029" y="1232926"/>
                </a:cubicBezTo>
                <a:cubicBezTo>
                  <a:pt x="3687" y="1219511"/>
                  <a:pt x="-957" y="1212287"/>
                  <a:pt x="1623" y="1166881"/>
                </a:cubicBezTo>
                <a:cubicBezTo>
                  <a:pt x="2139" y="1157593"/>
                  <a:pt x="4203" y="1148306"/>
                  <a:pt x="6267" y="1139534"/>
                </a:cubicBezTo>
                <a:cubicBezTo>
                  <a:pt x="12459" y="1116831"/>
                  <a:pt x="25358" y="1106512"/>
                  <a:pt x="49093" y="1105480"/>
                </a:cubicBezTo>
                <a:cubicBezTo>
                  <a:pt x="87791" y="1103932"/>
                  <a:pt x="125974" y="1102900"/>
                  <a:pt x="164672" y="1101868"/>
                </a:cubicBezTo>
                <a:cubicBezTo>
                  <a:pt x="170348" y="1101868"/>
                  <a:pt x="176023" y="1101352"/>
                  <a:pt x="181699" y="1101352"/>
                </a:cubicBezTo>
                <a:cubicBezTo>
                  <a:pt x="207498" y="1102384"/>
                  <a:pt x="220913" y="1087936"/>
                  <a:pt x="227621" y="1065233"/>
                </a:cubicBezTo>
                <a:cubicBezTo>
                  <a:pt x="232781" y="1048206"/>
                  <a:pt x="237425" y="1031179"/>
                  <a:pt x="241036" y="1014152"/>
                </a:cubicBezTo>
                <a:cubicBezTo>
                  <a:pt x="245680" y="990417"/>
                  <a:pt x="240005" y="979065"/>
                  <a:pt x="219366" y="965650"/>
                </a:cubicBezTo>
                <a:cubicBezTo>
                  <a:pt x="184279" y="943463"/>
                  <a:pt x="148676" y="921276"/>
                  <a:pt x="113590" y="899605"/>
                </a:cubicBezTo>
                <a:cubicBezTo>
                  <a:pt x="82116" y="879997"/>
                  <a:pt x="77472" y="867614"/>
                  <a:pt x="89855" y="832012"/>
                </a:cubicBezTo>
                <a:cubicBezTo>
                  <a:pt x="93467" y="820660"/>
                  <a:pt x="98111" y="809309"/>
                  <a:pt x="104818" y="799505"/>
                </a:cubicBezTo>
                <a:cubicBezTo>
                  <a:pt x="115654" y="782994"/>
                  <a:pt x="130617" y="774738"/>
                  <a:pt x="151256" y="779898"/>
                </a:cubicBezTo>
                <a:cubicBezTo>
                  <a:pt x="195114" y="790217"/>
                  <a:pt x="239489" y="799505"/>
                  <a:pt x="283347" y="810341"/>
                </a:cubicBezTo>
                <a:cubicBezTo>
                  <a:pt x="303469" y="815500"/>
                  <a:pt x="318949" y="810857"/>
                  <a:pt x="331332" y="794345"/>
                </a:cubicBezTo>
                <a:cubicBezTo>
                  <a:pt x="344232" y="776802"/>
                  <a:pt x="355584" y="757711"/>
                  <a:pt x="363839" y="737588"/>
                </a:cubicBezTo>
                <a:cubicBezTo>
                  <a:pt x="371063" y="719529"/>
                  <a:pt x="368999" y="704049"/>
                  <a:pt x="354551" y="689086"/>
                </a:cubicBezTo>
                <a:cubicBezTo>
                  <a:pt x="324625" y="658643"/>
                  <a:pt x="296246" y="627169"/>
                  <a:pt x="266835" y="595694"/>
                </a:cubicBezTo>
                <a:cubicBezTo>
                  <a:pt x="244132" y="570927"/>
                  <a:pt x="243100" y="556996"/>
                  <a:pt x="261675" y="529133"/>
                </a:cubicBezTo>
                <a:cubicBezTo>
                  <a:pt x="264771" y="525005"/>
                  <a:pt x="267351" y="520361"/>
                  <a:pt x="270447" y="516233"/>
                </a:cubicBezTo>
                <a:cubicBezTo>
                  <a:pt x="296762" y="481663"/>
                  <a:pt x="311209" y="478567"/>
                  <a:pt x="349907" y="498690"/>
                </a:cubicBezTo>
                <a:cubicBezTo>
                  <a:pt x="386026" y="517781"/>
                  <a:pt x="422144" y="536357"/>
                  <a:pt x="457231" y="555964"/>
                </a:cubicBezTo>
                <a:cubicBezTo>
                  <a:pt x="475806" y="566283"/>
                  <a:pt x="492318" y="564219"/>
                  <a:pt x="507797" y="551320"/>
                </a:cubicBezTo>
                <a:cubicBezTo>
                  <a:pt x="523276" y="538421"/>
                  <a:pt x="537723" y="523973"/>
                  <a:pt x="551139" y="508494"/>
                </a:cubicBezTo>
                <a:cubicBezTo>
                  <a:pt x="564555" y="492499"/>
                  <a:pt x="567650" y="476503"/>
                  <a:pt x="556815" y="456896"/>
                </a:cubicBezTo>
                <a:cubicBezTo>
                  <a:pt x="535143" y="418198"/>
                  <a:pt x="515020" y="378983"/>
                  <a:pt x="494381" y="339769"/>
                </a:cubicBezTo>
                <a:cubicBezTo>
                  <a:pt x="480966" y="313970"/>
                  <a:pt x="484062" y="300039"/>
                  <a:pt x="505217" y="280432"/>
                </a:cubicBezTo>
                <a:cubicBezTo>
                  <a:pt x="515020" y="271144"/>
                  <a:pt x="525856" y="263405"/>
                  <a:pt x="537723" y="256181"/>
                </a:cubicBezTo>
                <a:cubicBezTo>
                  <a:pt x="558362" y="244313"/>
                  <a:pt x="572810" y="245861"/>
                  <a:pt x="590353" y="261857"/>
                </a:cubicBezTo>
                <a:cubicBezTo>
                  <a:pt x="620280" y="289203"/>
                  <a:pt x="650207" y="317066"/>
                  <a:pt x="679617" y="344929"/>
                </a:cubicBezTo>
                <a:cubicBezTo>
                  <a:pt x="710576" y="374340"/>
                  <a:pt x="717284" y="375372"/>
                  <a:pt x="754950" y="355765"/>
                </a:cubicBezTo>
                <a:cubicBezTo>
                  <a:pt x="769913" y="348025"/>
                  <a:pt x="783845" y="339769"/>
                  <a:pt x="797260" y="329450"/>
                </a:cubicBezTo>
                <a:cubicBezTo>
                  <a:pt x="811707" y="317582"/>
                  <a:pt x="816351" y="303651"/>
                  <a:pt x="811707" y="285076"/>
                </a:cubicBezTo>
                <a:cubicBezTo>
                  <a:pt x="800872" y="242249"/>
                  <a:pt x="791585" y="198907"/>
                  <a:pt x="781781" y="156081"/>
                </a:cubicBezTo>
                <a:cubicBezTo>
                  <a:pt x="775589" y="128218"/>
                  <a:pt x="782297" y="114287"/>
                  <a:pt x="807064" y="100872"/>
                </a:cubicBezTo>
                <a:cubicBezTo>
                  <a:pt x="818415" y="95196"/>
                  <a:pt x="829766" y="90552"/>
                  <a:pt x="841634" y="86424"/>
                </a:cubicBezTo>
                <a:cubicBezTo>
                  <a:pt x="866917" y="78685"/>
                  <a:pt x="881364" y="83328"/>
                  <a:pt x="896328" y="106031"/>
                </a:cubicBezTo>
                <a:cubicBezTo>
                  <a:pt x="920062" y="142666"/>
                  <a:pt x="943798" y="179300"/>
                  <a:pt x="965469" y="217483"/>
                </a:cubicBezTo>
                <a:cubicBezTo>
                  <a:pt x="976820" y="237090"/>
                  <a:pt x="992299" y="243797"/>
                  <a:pt x="1013455" y="240702"/>
                </a:cubicBezTo>
                <a:cubicBezTo>
                  <a:pt x="1035641" y="237090"/>
                  <a:pt x="1057313" y="231414"/>
                  <a:pt x="1077952" y="222642"/>
                </a:cubicBezTo>
                <a:cubicBezTo>
                  <a:pt x="1092915" y="215935"/>
                  <a:pt x="1101171" y="205615"/>
                  <a:pt x="1101687" y="188072"/>
                </a:cubicBezTo>
                <a:cubicBezTo>
                  <a:pt x="1102719" y="143182"/>
                  <a:pt x="1105298" y="98808"/>
                  <a:pt x="1106847" y="53918"/>
                </a:cubicBezTo>
                <a:cubicBezTo>
                  <a:pt x="1107878" y="25023"/>
                  <a:pt x="1117166" y="12640"/>
                  <a:pt x="1145029" y="4900"/>
                </a:cubicBezTo>
                <a:cubicBezTo>
                  <a:pt x="1149672" y="3868"/>
                  <a:pt x="1154316" y="2320"/>
                  <a:pt x="1158960" y="1804"/>
                </a:cubicBezTo>
                <a:cubicBezTo>
                  <a:pt x="1210042" y="-3872"/>
                  <a:pt x="1222426" y="1804"/>
                  <a:pt x="1235841" y="48758"/>
                </a:cubicBezTo>
                <a:cubicBezTo>
                  <a:pt x="1246676" y="86940"/>
                  <a:pt x="1259576" y="124091"/>
                  <a:pt x="1269895" y="162273"/>
                </a:cubicBezTo>
                <a:cubicBezTo>
                  <a:pt x="1275055" y="180332"/>
                  <a:pt x="1285890" y="190136"/>
                  <a:pt x="1303434" y="192716"/>
                </a:cubicBezTo>
                <a:cubicBezTo>
                  <a:pt x="1327685" y="195812"/>
                  <a:pt x="1352452" y="195812"/>
                  <a:pt x="1376702" y="192716"/>
                </a:cubicBezTo>
                <a:cubicBezTo>
                  <a:pt x="1393730" y="190652"/>
                  <a:pt x="1404049" y="180332"/>
                  <a:pt x="1409209" y="163305"/>
                </a:cubicBezTo>
                <a:cubicBezTo>
                  <a:pt x="1421593" y="121511"/>
                  <a:pt x="1434492" y="79717"/>
                  <a:pt x="1447392" y="37922"/>
                </a:cubicBezTo>
                <a:cubicBezTo>
                  <a:pt x="1457195" y="6964"/>
                  <a:pt x="1466998" y="-260"/>
                  <a:pt x="1499505" y="256"/>
                </a:cubicBezTo>
                <a:cubicBezTo>
                  <a:pt x="1504149" y="256"/>
                  <a:pt x="1508793" y="256"/>
                  <a:pt x="1513436" y="772"/>
                </a:cubicBezTo>
                <a:cubicBezTo>
                  <a:pt x="1559358" y="5416"/>
                  <a:pt x="1572258" y="19347"/>
                  <a:pt x="1573290" y="65269"/>
                </a:cubicBezTo>
                <a:cubicBezTo>
                  <a:pt x="1574322" y="105515"/>
                  <a:pt x="1575870" y="145246"/>
                  <a:pt x="1576902" y="185492"/>
                </a:cubicBezTo>
                <a:cubicBezTo>
                  <a:pt x="1577418" y="201487"/>
                  <a:pt x="1583093" y="213871"/>
                  <a:pt x="1598057" y="220578"/>
                </a:cubicBezTo>
                <a:cubicBezTo>
                  <a:pt x="1622308" y="231414"/>
                  <a:pt x="1647590" y="238638"/>
                  <a:pt x="1674422" y="240702"/>
                </a:cubicBezTo>
                <a:cubicBezTo>
                  <a:pt x="1690933" y="241733"/>
                  <a:pt x="1702285" y="235026"/>
                  <a:pt x="1710540" y="221610"/>
                </a:cubicBezTo>
                <a:cubicBezTo>
                  <a:pt x="1733243" y="184976"/>
                  <a:pt x="1756462" y="148342"/>
                  <a:pt x="1779165" y="111707"/>
                </a:cubicBezTo>
                <a:cubicBezTo>
                  <a:pt x="1798772" y="80749"/>
                  <a:pt x="1810640" y="76621"/>
                  <a:pt x="1845726" y="88488"/>
                </a:cubicBezTo>
                <a:cubicBezTo>
                  <a:pt x="1849854" y="90036"/>
                  <a:pt x="1853466" y="91068"/>
                  <a:pt x="1857594" y="92616"/>
                </a:cubicBezTo>
                <a:cubicBezTo>
                  <a:pt x="1898356" y="110159"/>
                  <a:pt x="1905063" y="123059"/>
                  <a:pt x="1895260" y="166401"/>
                </a:cubicBezTo>
                <a:cubicBezTo>
                  <a:pt x="1886488" y="205099"/>
                  <a:pt x="1877717" y="243281"/>
                  <a:pt x="1868429" y="281980"/>
                </a:cubicBezTo>
                <a:cubicBezTo>
                  <a:pt x="1863269" y="303135"/>
                  <a:pt x="1868429" y="319646"/>
                  <a:pt x="1887004" y="332030"/>
                </a:cubicBezTo>
                <a:cubicBezTo>
                  <a:pt x="1906096" y="344929"/>
                  <a:pt x="1925187" y="356796"/>
                  <a:pt x="1946857" y="365052"/>
                </a:cubicBezTo>
                <a:cubicBezTo>
                  <a:pt x="1962337" y="370728"/>
                  <a:pt x="1974720" y="367116"/>
                  <a:pt x="1986588" y="355765"/>
                </a:cubicBezTo>
                <a:cubicBezTo>
                  <a:pt x="2018062" y="325838"/>
                  <a:pt x="2049537" y="296943"/>
                  <a:pt x="2081528" y="267532"/>
                </a:cubicBezTo>
                <a:cubicBezTo>
                  <a:pt x="2107843" y="242765"/>
                  <a:pt x="2122290" y="241733"/>
                  <a:pt x="2151701" y="261857"/>
                </a:cubicBezTo>
                <a:cubicBezTo>
                  <a:pt x="2153248" y="262889"/>
                  <a:pt x="2154281" y="263405"/>
                  <a:pt x="2155312" y="264437"/>
                </a:cubicBezTo>
                <a:cubicBezTo>
                  <a:pt x="2205363" y="300555"/>
                  <a:pt x="2198139" y="316034"/>
                  <a:pt x="2177500" y="353701"/>
                </a:cubicBezTo>
                <a:cubicBezTo>
                  <a:pt x="2158925" y="387755"/>
                  <a:pt x="2141381" y="422842"/>
                  <a:pt x="2122290" y="456896"/>
                </a:cubicBezTo>
                <a:cubicBezTo>
                  <a:pt x="2112487" y="474955"/>
                  <a:pt x="2114550" y="490435"/>
                  <a:pt x="2126934" y="505914"/>
                </a:cubicBezTo>
                <a:cubicBezTo>
                  <a:pt x="2140865" y="522941"/>
                  <a:pt x="2156345" y="538421"/>
                  <a:pt x="2173372" y="551836"/>
                </a:cubicBezTo>
                <a:cubicBezTo>
                  <a:pt x="2187819" y="563187"/>
                  <a:pt x="2202783" y="564735"/>
                  <a:pt x="2219810" y="555964"/>
                </a:cubicBezTo>
                <a:cubicBezTo>
                  <a:pt x="2258508" y="534809"/>
                  <a:pt x="2297722" y="514170"/>
                  <a:pt x="2336937" y="494046"/>
                </a:cubicBezTo>
                <a:cubicBezTo>
                  <a:pt x="2364799" y="479599"/>
                  <a:pt x="2380795" y="482695"/>
                  <a:pt x="2400917" y="507462"/>
                </a:cubicBezTo>
                <a:cubicBezTo>
                  <a:pt x="2408141" y="515717"/>
                  <a:pt x="2414849" y="524489"/>
                  <a:pt x="2420525" y="533777"/>
                </a:cubicBezTo>
                <a:cubicBezTo>
                  <a:pt x="2434972" y="556480"/>
                  <a:pt x="2433424" y="571443"/>
                  <a:pt x="2415365" y="591566"/>
                </a:cubicBezTo>
                <a:cubicBezTo>
                  <a:pt x="2384406" y="625105"/>
                  <a:pt x="2353448" y="659159"/>
                  <a:pt x="2321973" y="692182"/>
                </a:cubicBezTo>
                <a:cubicBezTo>
                  <a:pt x="2310106" y="704565"/>
                  <a:pt x="2307526" y="717981"/>
                  <a:pt x="2313718" y="733460"/>
                </a:cubicBezTo>
                <a:cubicBezTo>
                  <a:pt x="2323005" y="755647"/>
                  <a:pt x="2334357" y="776286"/>
                  <a:pt x="2349320" y="795377"/>
                </a:cubicBezTo>
                <a:cubicBezTo>
                  <a:pt x="2361187" y="810857"/>
                  <a:pt x="2375635" y="814984"/>
                  <a:pt x="2394726" y="810341"/>
                </a:cubicBezTo>
                <a:cubicBezTo>
                  <a:pt x="2438584" y="799505"/>
                  <a:pt x="2482958" y="789701"/>
                  <a:pt x="2526816" y="780414"/>
                </a:cubicBezTo>
                <a:cubicBezTo>
                  <a:pt x="2550035" y="775254"/>
                  <a:pt x="2563967" y="781962"/>
                  <a:pt x="2575834" y="803117"/>
                </a:cubicBezTo>
                <a:cubicBezTo>
                  <a:pt x="2582026" y="814468"/>
                  <a:pt x="2587186" y="826336"/>
                  <a:pt x="2591313" y="838719"/>
                </a:cubicBezTo>
                <a:cubicBezTo>
                  <a:pt x="2600085" y="867098"/>
                  <a:pt x="2595441" y="880514"/>
                  <a:pt x="2570158" y="896509"/>
                </a:cubicBezTo>
                <a:cubicBezTo>
                  <a:pt x="2534040" y="919212"/>
                  <a:pt x="2498437" y="942947"/>
                  <a:pt x="2461287" y="964102"/>
                </a:cubicBezTo>
                <a:cubicBezTo>
                  <a:pt x="2440132" y="976485"/>
                  <a:pt x="2434456" y="992997"/>
                  <a:pt x="2438068" y="1014668"/>
                </a:cubicBezTo>
                <a:cubicBezTo>
                  <a:pt x="2441164" y="1034791"/>
                  <a:pt x="2446840" y="1054398"/>
                  <a:pt x="2454063" y="1073489"/>
                </a:cubicBezTo>
                <a:cubicBezTo>
                  <a:pt x="2460771" y="1091032"/>
                  <a:pt x="2472638" y="1100320"/>
                  <a:pt x="2492762" y="1100836"/>
                </a:cubicBezTo>
                <a:cubicBezTo>
                  <a:pt x="2538168" y="1101352"/>
                  <a:pt x="2583058" y="1104448"/>
                  <a:pt x="2628464" y="1105996"/>
                </a:cubicBezTo>
                <a:cubicBezTo>
                  <a:pt x="2653230" y="1107028"/>
                  <a:pt x="2665614" y="1116831"/>
                  <a:pt x="2672322" y="1140566"/>
                </a:cubicBezTo>
                <a:cubicBezTo>
                  <a:pt x="2676449" y="1153982"/>
                  <a:pt x="2677998" y="1167913"/>
                  <a:pt x="2677998" y="1182360"/>
                </a:cubicBezTo>
                <a:cubicBezTo>
                  <a:pt x="2677998" y="1210223"/>
                  <a:pt x="2670258" y="1221575"/>
                  <a:pt x="2644459" y="1229830"/>
                </a:cubicBezTo>
                <a:cubicBezTo>
                  <a:pt x="2603697" y="1242730"/>
                  <a:pt x="2562934" y="1255113"/>
                  <a:pt x="2522172" y="1267497"/>
                </a:cubicBezTo>
                <a:cubicBezTo>
                  <a:pt x="2492762" y="1276268"/>
                  <a:pt x="2485022" y="1285556"/>
                  <a:pt x="2483990" y="1315998"/>
                </a:cubicBezTo>
                <a:cubicBezTo>
                  <a:pt x="2483474" y="1337153"/>
                  <a:pt x="2481926" y="1358824"/>
                  <a:pt x="2486570" y="1379980"/>
                </a:cubicBezTo>
                <a:cubicBezTo>
                  <a:pt x="2489666" y="1394427"/>
                  <a:pt x="2498437" y="1403199"/>
                  <a:pt x="2512885" y="1407842"/>
                </a:cubicBezTo>
                <a:cubicBezTo>
                  <a:pt x="2555711" y="1420742"/>
                  <a:pt x="2598537" y="1433641"/>
                  <a:pt x="2641363" y="1447057"/>
                </a:cubicBezTo>
                <a:cubicBezTo>
                  <a:pt x="2671290" y="1456344"/>
                  <a:pt x="2678514" y="1466664"/>
                  <a:pt x="2677998" y="1498138"/>
                </a:cubicBezTo>
                <a:cubicBezTo>
                  <a:pt x="2677998" y="1501234"/>
                  <a:pt x="2677998" y="1504330"/>
                  <a:pt x="2677998" y="1507426"/>
                </a:cubicBezTo>
                <a:cubicBezTo>
                  <a:pt x="2675934" y="1555928"/>
                  <a:pt x="2660454" y="1571407"/>
                  <a:pt x="2611952" y="1572955"/>
                </a:cubicBezTo>
                <a:cubicBezTo>
                  <a:pt x="2571190" y="1573987"/>
                  <a:pt x="2530944" y="1576051"/>
                  <a:pt x="2490182" y="1576567"/>
                </a:cubicBezTo>
                <a:cubicBezTo>
                  <a:pt x="2474702" y="1577083"/>
                  <a:pt x="2463867" y="1583791"/>
                  <a:pt x="2457675" y="1596690"/>
                </a:cubicBezTo>
                <a:cubicBezTo>
                  <a:pt x="2446324" y="1620941"/>
                  <a:pt x="2439100" y="1646224"/>
                  <a:pt x="2437036" y="1673055"/>
                </a:cubicBezTo>
                <a:cubicBezTo>
                  <a:pt x="2435488" y="1690082"/>
                  <a:pt x="2442712" y="1701434"/>
                  <a:pt x="2457159" y="1710205"/>
                </a:cubicBezTo>
                <a:cubicBezTo>
                  <a:pt x="2493278" y="1732392"/>
                  <a:pt x="2528880" y="1754579"/>
                  <a:pt x="2564483" y="1777282"/>
                </a:cubicBezTo>
                <a:cubicBezTo>
                  <a:pt x="2596989" y="1797405"/>
                  <a:pt x="2601117" y="1809789"/>
                  <a:pt x="2588733" y="1845907"/>
                </a:cubicBezTo>
                <a:cubicBezTo>
                  <a:pt x="2584606" y="1858291"/>
                  <a:pt x="2578930" y="1870158"/>
                  <a:pt x="2571706" y="1880994"/>
                </a:cubicBezTo>
                <a:cubicBezTo>
                  <a:pt x="2564998" y="1890797"/>
                  <a:pt x="2554163" y="1897505"/>
                  <a:pt x="2538684" y="1897505"/>
                </a:cubicBezTo>
                <a:close/>
                <a:moveTo>
                  <a:pt x="1338521" y="2312867"/>
                </a:moveTo>
                <a:cubicBezTo>
                  <a:pt x="1869461" y="2314931"/>
                  <a:pt x="2317329" y="1887701"/>
                  <a:pt x="2316814" y="1335605"/>
                </a:cubicBezTo>
                <a:cubicBezTo>
                  <a:pt x="2316298" y="792797"/>
                  <a:pt x="1880813" y="359892"/>
                  <a:pt x="1340068" y="359376"/>
                </a:cubicBezTo>
                <a:cubicBezTo>
                  <a:pt x="796228" y="358860"/>
                  <a:pt x="363839" y="794861"/>
                  <a:pt x="361775" y="1331994"/>
                </a:cubicBezTo>
                <a:cubicBezTo>
                  <a:pt x="359711" y="1882026"/>
                  <a:pt x="806032" y="2314415"/>
                  <a:pt x="1338521" y="2312867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E05CFBD-FFCE-44C8-87A2-B0B9C977A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946525"/>
              </p:ext>
            </p:extLst>
          </p:nvPr>
        </p:nvGraphicFramePr>
        <p:xfrm>
          <a:off x="8788740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7B50600-6DC2-45A5-8CCA-5B4BB0F65B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982148"/>
              </p:ext>
            </p:extLst>
          </p:nvPr>
        </p:nvGraphicFramePr>
        <p:xfrm>
          <a:off x="1445954" y="1838079"/>
          <a:ext cx="1957307" cy="1957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2C25A7A-9075-477B-A923-7DE72E77B31C}"/>
              </a:ext>
            </a:extLst>
          </p:cNvPr>
          <p:cNvSpPr txBox="1"/>
          <p:nvPr/>
        </p:nvSpPr>
        <p:spPr>
          <a:xfrm>
            <a:off x="910377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75</a:t>
            </a:r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CDEDD-55B0-4055-B328-01D88840DCCE}"/>
              </a:ext>
            </a:extLst>
          </p:cNvPr>
          <p:cNvSpPr txBox="1"/>
          <p:nvPr/>
        </p:nvSpPr>
        <p:spPr>
          <a:xfrm>
            <a:off x="1740531" y="2407801"/>
            <a:ext cx="1368152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B34515-C37A-4EC9-BA4C-992FFA5D380D}"/>
              </a:ext>
            </a:extLst>
          </p:cNvPr>
          <p:cNvGrpSpPr/>
          <p:nvPr/>
        </p:nvGrpSpPr>
        <p:grpSpPr>
          <a:xfrm>
            <a:off x="1032140" y="5048921"/>
            <a:ext cx="2738028" cy="1309346"/>
            <a:chOff x="861594" y="4369001"/>
            <a:chExt cx="2072252" cy="13093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9679CC-8A85-437B-8ECB-C15CFF544522}"/>
                </a:ext>
              </a:extLst>
            </p:cNvPr>
            <p:cNvSpPr txBox="1"/>
            <p:nvPr/>
          </p:nvSpPr>
          <p:spPr>
            <a:xfrm>
              <a:off x="865402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88026F-547A-4A5A-8DB8-6EB88920EB57}"/>
                </a:ext>
              </a:extLst>
            </p:cNvPr>
            <p:cNvSpPr txBox="1"/>
            <p:nvPr/>
          </p:nvSpPr>
          <p:spPr>
            <a:xfrm>
              <a:off x="861594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7B93C85-8120-4E5C-AF28-7B5FA2A3F378}"/>
              </a:ext>
            </a:extLst>
          </p:cNvPr>
          <p:cNvSpPr txBox="1"/>
          <p:nvPr/>
        </p:nvSpPr>
        <p:spPr>
          <a:xfrm>
            <a:off x="1019608" y="4477015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EA189-C4BD-4059-85A3-4B66F5C51219}"/>
              </a:ext>
            </a:extLst>
          </p:cNvPr>
          <p:cNvGrpSpPr/>
          <p:nvPr/>
        </p:nvGrpSpPr>
        <p:grpSpPr>
          <a:xfrm>
            <a:off x="8446896" y="5005310"/>
            <a:ext cx="2738028" cy="1309346"/>
            <a:chOff x="3657406" y="4369001"/>
            <a:chExt cx="2072252" cy="13093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424FFD-AD65-459F-BE0C-DF8ADE65BCA7}"/>
                </a:ext>
              </a:extLst>
            </p:cNvPr>
            <p:cNvSpPr txBox="1"/>
            <p:nvPr/>
          </p:nvSpPr>
          <p:spPr>
            <a:xfrm>
              <a:off x="3661214" y="4662684"/>
              <a:ext cx="20612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9DDA9F-DBA3-4330-8952-B95A2CC65706}"/>
                </a:ext>
              </a:extLst>
            </p:cNvPr>
            <p:cNvSpPr txBox="1"/>
            <p:nvPr/>
          </p:nvSpPr>
          <p:spPr>
            <a:xfrm>
              <a:off x="3657406" y="4369001"/>
              <a:ext cx="207225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C21721A-0239-4637-B26A-C1F4161D66A8}"/>
              </a:ext>
            </a:extLst>
          </p:cNvPr>
          <p:cNvSpPr txBox="1"/>
          <p:nvPr/>
        </p:nvSpPr>
        <p:spPr>
          <a:xfrm>
            <a:off x="8434364" y="4433404"/>
            <a:ext cx="2738028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$23,900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5FB527-F59F-411E-A024-37E8252A9741}"/>
              </a:ext>
            </a:extLst>
          </p:cNvPr>
          <p:cNvGrpSpPr/>
          <p:nvPr/>
        </p:nvGrpSpPr>
        <p:grpSpPr>
          <a:xfrm>
            <a:off x="3451367" y="2500009"/>
            <a:ext cx="5472250" cy="3630112"/>
            <a:chOff x="4863814" y="3366210"/>
            <a:chExt cx="3092363" cy="2051373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1B7361F-5E4A-4069-8BAA-D2B5F2622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826425" y="3366210"/>
              <a:ext cx="978367" cy="1825984"/>
            </a:xfrm>
            <a:prstGeom prst="rect">
              <a:avLst/>
            </a:prstGeom>
          </p:spPr>
        </p:pic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A85C09BE-5D5B-4A2B-8B37-163A56094547}"/>
                </a:ext>
              </a:extLst>
            </p:cNvPr>
            <p:cNvSpPr/>
            <p:nvPr/>
          </p:nvSpPr>
          <p:spPr>
            <a:xfrm>
              <a:off x="4863814" y="3681094"/>
              <a:ext cx="1339577" cy="1736489"/>
            </a:xfrm>
            <a:custGeom>
              <a:avLst/>
              <a:gdLst>
                <a:gd name="connsiteX0" fmla="*/ 1505030 w 2871788"/>
                <a:gd name="connsiteY0" fmla="*/ 483950 h 3722688"/>
                <a:gd name="connsiteX1" fmla="*/ 1526302 w 2871788"/>
                <a:gd name="connsiteY1" fmla="*/ 483950 h 3722688"/>
                <a:gd name="connsiteX2" fmla="*/ 1505030 w 2871788"/>
                <a:gd name="connsiteY2" fmla="*/ 483950 h 3722688"/>
                <a:gd name="connsiteX3" fmla="*/ 1473121 w 2871788"/>
                <a:gd name="connsiteY3" fmla="*/ 483950 h 3722688"/>
                <a:gd name="connsiteX4" fmla="*/ 1473121 w 2871788"/>
                <a:gd name="connsiteY4" fmla="*/ 483950 h 3722688"/>
                <a:gd name="connsiteX5" fmla="*/ 1505030 w 2871788"/>
                <a:gd name="connsiteY5" fmla="*/ 483950 h 3722688"/>
                <a:gd name="connsiteX6" fmla="*/ 441404 w 2871788"/>
                <a:gd name="connsiteY6" fmla="*/ 494586 h 3722688"/>
                <a:gd name="connsiteX7" fmla="*/ 452041 w 2871788"/>
                <a:gd name="connsiteY7" fmla="*/ 505222 h 3722688"/>
                <a:gd name="connsiteX8" fmla="*/ 452041 w 2871788"/>
                <a:gd name="connsiteY8" fmla="*/ 515858 h 3722688"/>
                <a:gd name="connsiteX9" fmla="*/ 441404 w 2871788"/>
                <a:gd name="connsiteY9" fmla="*/ 526495 h 3722688"/>
                <a:gd name="connsiteX10" fmla="*/ 430768 w 2871788"/>
                <a:gd name="connsiteY10" fmla="*/ 537131 h 3722688"/>
                <a:gd name="connsiteX11" fmla="*/ 420132 w 2871788"/>
                <a:gd name="connsiteY11" fmla="*/ 537131 h 3722688"/>
                <a:gd name="connsiteX12" fmla="*/ 420132 w 2871788"/>
                <a:gd name="connsiteY12" fmla="*/ 526495 h 3722688"/>
                <a:gd name="connsiteX13" fmla="*/ 441404 w 2871788"/>
                <a:gd name="connsiteY13" fmla="*/ 494586 h 3722688"/>
                <a:gd name="connsiteX14" fmla="*/ 441404 w 2871788"/>
                <a:gd name="connsiteY14" fmla="*/ 494586 h 3722688"/>
                <a:gd name="connsiteX15" fmla="*/ 1409303 w 2871788"/>
                <a:gd name="connsiteY15" fmla="*/ 515858 h 3722688"/>
                <a:gd name="connsiteX16" fmla="*/ 1462485 w 2871788"/>
                <a:gd name="connsiteY16" fmla="*/ 515858 h 3722688"/>
                <a:gd name="connsiteX17" fmla="*/ 1483757 w 2871788"/>
                <a:gd name="connsiteY17" fmla="*/ 547767 h 3722688"/>
                <a:gd name="connsiteX18" fmla="*/ 1473121 w 2871788"/>
                <a:gd name="connsiteY18" fmla="*/ 558403 h 3722688"/>
                <a:gd name="connsiteX19" fmla="*/ 1366758 w 2871788"/>
                <a:gd name="connsiteY19" fmla="*/ 558403 h 3722688"/>
                <a:gd name="connsiteX20" fmla="*/ 1313577 w 2871788"/>
                <a:gd name="connsiteY20" fmla="*/ 558403 h 3722688"/>
                <a:gd name="connsiteX21" fmla="*/ 1260396 w 2871788"/>
                <a:gd name="connsiteY21" fmla="*/ 558403 h 3722688"/>
                <a:gd name="connsiteX22" fmla="*/ 1249760 w 2871788"/>
                <a:gd name="connsiteY22" fmla="*/ 537131 h 3722688"/>
                <a:gd name="connsiteX23" fmla="*/ 1324213 w 2871788"/>
                <a:gd name="connsiteY23" fmla="*/ 515858 h 3722688"/>
                <a:gd name="connsiteX24" fmla="*/ 1409303 w 2871788"/>
                <a:gd name="connsiteY24" fmla="*/ 515858 h 3722688"/>
                <a:gd name="connsiteX25" fmla="*/ 994490 w 2871788"/>
                <a:gd name="connsiteY25" fmla="*/ 569040 h 3722688"/>
                <a:gd name="connsiteX26" fmla="*/ 994490 w 2871788"/>
                <a:gd name="connsiteY26" fmla="*/ 569040 h 3722688"/>
                <a:gd name="connsiteX27" fmla="*/ 994490 w 2871788"/>
                <a:gd name="connsiteY27" fmla="*/ 569040 h 3722688"/>
                <a:gd name="connsiteX28" fmla="*/ 994490 w 2871788"/>
                <a:gd name="connsiteY28" fmla="*/ 569040 h 3722688"/>
                <a:gd name="connsiteX29" fmla="*/ 1037035 w 2871788"/>
                <a:gd name="connsiteY29" fmla="*/ 569040 h 3722688"/>
                <a:gd name="connsiteX30" fmla="*/ 1037035 w 2871788"/>
                <a:gd name="connsiteY30" fmla="*/ 569040 h 3722688"/>
                <a:gd name="connsiteX31" fmla="*/ 1037035 w 2871788"/>
                <a:gd name="connsiteY31" fmla="*/ 569040 h 3722688"/>
                <a:gd name="connsiteX32" fmla="*/ 1037035 w 2871788"/>
                <a:gd name="connsiteY32" fmla="*/ 569040 h 3722688"/>
                <a:gd name="connsiteX33" fmla="*/ 1037035 w 2871788"/>
                <a:gd name="connsiteY33" fmla="*/ 569040 h 3722688"/>
                <a:gd name="connsiteX34" fmla="*/ 1345486 w 2871788"/>
                <a:gd name="connsiteY34" fmla="*/ 579676 h 3722688"/>
                <a:gd name="connsiteX35" fmla="*/ 1334850 w 2871788"/>
                <a:gd name="connsiteY35" fmla="*/ 579676 h 3722688"/>
                <a:gd name="connsiteX36" fmla="*/ 1324213 w 2871788"/>
                <a:gd name="connsiteY36" fmla="*/ 579676 h 3722688"/>
                <a:gd name="connsiteX37" fmla="*/ 1324213 w 2871788"/>
                <a:gd name="connsiteY37" fmla="*/ 579676 h 3722688"/>
                <a:gd name="connsiteX38" fmla="*/ 1334850 w 2871788"/>
                <a:gd name="connsiteY38" fmla="*/ 579676 h 3722688"/>
                <a:gd name="connsiteX39" fmla="*/ 1345486 w 2871788"/>
                <a:gd name="connsiteY39" fmla="*/ 579676 h 3722688"/>
                <a:gd name="connsiteX40" fmla="*/ 1345486 w 2871788"/>
                <a:gd name="connsiteY40" fmla="*/ 579676 h 3722688"/>
                <a:gd name="connsiteX41" fmla="*/ 962581 w 2871788"/>
                <a:gd name="connsiteY41" fmla="*/ 579676 h 3722688"/>
                <a:gd name="connsiteX42" fmla="*/ 962581 w 2871788"/>
                <a:gd name="connsiteY42" fmla="*/ 579676 h 3722688"/>
                <a:gd name="connsiteX43" fmla="*/ 962581 w 2871788"/>
                <a:gd name="connsiteY43" fmla="*/ 579676 h 3722688"/>
                <a:gd name="connsiteX44" fmla="*/ 962581 w 2871788"/>
                <a:gd name="connsiteY44" fmla="*/ 579676 h 3722688"/>
                <a:gd name="connsiteX45" fmla="*/ 462677 w 2871788"/>
                <a:gd name="connsiteY45" fmla="*/ 526495 h 3722688"/>
                <a:gd name="connsiteX46" fmla="*/ 483949 w 2871788"/>
                <a:gd name="connsiteY46" fmla="*/ 547767 h 3722688"/>
                <a:gd name="connsiteX47" fmla="*/ 505222 w 2871788"/>
                <a:gd name="connsiteY47" fmla="*/ 579676 h 3722688"/>
                <a:gd name="connsiteX48" fmla="*/ 505222 w 2871788"/>
                <a:gd name="connsiteY48" fmla="*/ 590312 h 3722688"/>
                <a:gd name="connsiteX49" fmla="*/ 483949 w 2871788"/>
                <a:gd name="connsiteY49" fmla="*/ 590312 h 3722688"/>
                <a:gd name="connsiteX50" fmla="*/ 452041 w 2871788"/>
                <a:gd name="connsiteY50" fmla="*/ 590312 h 3722688"/>
                <a:gd name="connsiteX51" fmla="*/ 452041 w 2871788"/>
                <a:gd name="connsiteY51" fmla="*/ 569040 h 3722688"/>
                <a:gd name="connsiteX52" fmla="*/ 452041 w 2871788"/>
                <a:gd name="connsiteY52" fmla="*/ 558403 h 3722688"/>
                <a:gd name="connsiteX53" fmla="*/ 462677 w 2871788"/>
                <a:gd name="connsiteY53" fmla="*/ 547767 h 3722688"/>
                <a:gd name="connsiteX54" fmla="*/ 462677 w 2871788"/>
                <a:gd name="connsiteY54" fmla="*/ 526495 h 3722688"/>
                <a:gd name="connsiteX55" fmla="*/ 505222 w 2871788"/>
                <a:gd name="connsiteY55" fmla="*/ 611585 h 3722688"/>
                <a:gd name="connsiteX56" fmla="*/ 483949 w 2871788"/>
                <a:gd name="connsiteY56" fmla="*/ 611585 h 3722688"/>
                <a:gd name="connsiteX57" fmla="*/ 462677 w 2871788"/>
                <a:gd name="connsiteY57" fmla="*/ 611585 h 3722688"/>
                <a:gd name="connsiteX58" fmla="*/ 462677 w 2871788"/>
                <a:gd name="connsiteY58" fmla="*/ 611585 h 3722688"/>
                <a:gd name="connsiteX59" fmla="*/ 483949 w 2871788"/>
                <a:gd name="connsiteY59" fmla="*/ 611585 h 3722688"/>
                <a:gd name="connsiteX60" fmla="*/ 505222 w 2871788"/>
                <a:gd name="connsiteY60" fmla="*/ 611585 h 3722688"/>
                <a:gd name="connsiteX61" fmla="*/ 143589 w 2871788"/>
                <a:gd name="connsiteY61" fmla="*/ 622221 h 3722688"/>
                <a:gd name="connsiteX62" fmla="*/ 154226 w 2871788"/>
                <a:gd name="connsiteY62" fmla="*/ 622221 h 3722688"/>
                <a:gd name="connsiteX63" fmla="*/ 154226 w 2871788"/>
                <a:gd name="connsiteY63" fmla="*/ 622221 h 3722688"/>
                <a:gd name="connsiteX64" fmla="*/ 143589 w 2871788"/>
                <a:gd name="connsiteY64" fmla="*/ 622221 h 3722688"/>
                <a:gd name="connsiteX65" fmla="*/ 122317 w 2871788"/>
                <a:gd name="connsiteY65" fmla="*/ 622221 h 3722688"/>
                <a:gd name="connsiteX66" fmla="*/ 143589 w 2871788"/>
                <a:gd name="connsiteY66" fmla="*/ 622221 h 3722688"/>
                <a:gd name="connsiteX67" fmla="*/ 462677 w 2871788"/>
                <a:gd name="connsiteY67" fmla="*/ 643493 h 3722688"/>
                <a:gd name="connsiteX68" fmla="*/ 462677 w 2871788"/>
                <a:gd name="connsiteY68" fmla="*/ 643493 h 3722688"/>
                <a:gd name="connsiteX69" fmla="*/ 462677 w 2871788"/>
                <a:gd name="connsiteY69" fmla="*/ 643493 h 3722688"/>
                <a:gd name="connsiteX70" fmla="*/ 462677 w 2871788"/>
                <a:gd name="connsiteY70" fmla="*/ 643493 h 3722688"/>
                <a:gd name="connsiteX71" fmla="*/ 398859 w 2871788"/>
                <a:gd name="connsiteY71" fmla="*/ 643493 h 3722688"/>
                <a:gd name="connsiteX72" fmla="*/ 409496 w 2871788"/>
                <a:gd name="connsiteY72" fmla="*/ 643493 h 3722688"/>
                <a:gd name="connsiteX73" fmla="*/ 409496 w 2871788"/>
                <a:gd name="connsiteY73" fmla="*/ 643493 h 3722688"/>
                <a:gd name="connsiteX74" fmla="*/ 398859 w 2871788"/>
                <a:gd name="connsiteY74" fmla="*/ 643493 h 3722688"/>
                <a:gd name="connsiteX75" fmla="*/ 377587 w 2871788"/>
                <a:gd name="connsiteY75" fmla="*/ 643493 h 3722688"/>
                <a:gd name="connsiteX76" fmla="*/ 377587 w 2871788"/>
                <a:gd name="connsiteY76" fmla="*/ 643493 h 3722688"/>
                <a:gd name="connsiteX77" fmla="*/ 398859 w 2871788"/>
                <a:gd name="connsiteY77" fmla="*/ 643493 h 3722688"/>
                <a:gd name="connsiteX78" fmla="*/ 218043 w 2871788"/>
                <a:gd name="connsiteY78" fmla="*/ 643493 h 3722688"/>
                <a:gd name="connsiteX79" fmla="*/ 218043 w 2871788"/>
                <a:gd name="connsiteY79" fmla="*/ 643493 h 3722688"/>
                <a:gd name="connsiteX80" fmla="*/ 218043 w 2871788"/>
                <a:gd name="connsiteY80" fmla="*/ 643493 h 3722688"/>
                <a:gd name="connsiteX81" fmla="*/ 218043 w 2871788"/>
                <a:gd name="connsiteY81" fmla="*/ 643493 h 3722688"/>
                <a:gd name="connsiteX82" fmla="*/ 218043 w 2871788"/>
                <a:gd name="connsiteY82" fmla="*/ 643493 h 3722688"/>
                <a:gd name="connsiteX83" fmla="*/ 218043 w 2871788"/>
                <a:gd name="connsiteY83" fmla="*/ 643493 h 3722688"/>
                <a:gd name="connsiteX84" fmla="*/ 218043 w 2871788"/>
                <a:gd name="connsiteY84" fmla="*/ 643493 h 3722688"/>
                <a:gd name="connsiteX85" fmla="*/ 526495 w 2871788"/>
                <a:gd name="connsiteY85" fmla="*/ 654130 h 3722688"/>
                <a:gd name="connsiteX86" fmla="*/ 526495 w 2871788"/>
                <a:gd name="connsiteY86" fmla="*/ 654130 h 3722688"/>
                <a:gd name="connsiteX87" fmla="*/ 526495 w 2871788"/>
                <a:gd name="connsiteY87" fmla="*/ 654130 h 3722688"/>
                <a:gd name="connsiteX88" fmla="*/ 526495 w 2871788"/>
                <a:gd name="connsiteY88" fmla="*/ 654130 h 3722688"/>
                <a:gd name="connsiteX89" fmla="*/ 686038 w 2871788"/>
                <a:gd name="connsiteY89" fmla="*/ 675402 h 3722688"/>
                <a:gd name="connsiteX90" fmla="*/ 686038 w 2871788"/>
                <a:gd name="connsiteY90" fmla="*/ 675402 h 3722688"/>
                <a:gd name="connsiteX91" fmla="*/ 686038 w 2871788"/>
                <a:gd name="connsiteY91" fmla="*/ 675402 h 3722688"/>
                <a:gd name="connsiteX92" fmla="*/ 686038 w 2871788"/>
                <a:gd name="connsiteY92" fmla="*/ 675402 h 3722688"/>
                <a:gd name="connsiteX93" fmla="*/ 686038 w 2871788"/>
                <a:gd name="connsiteY93" fmla="*/ 675402 h 3722688"/>
                <a:gd name="connsiteX94" fmla="*/ 686038 w 2871788"/>
                <a:gd name="connsiteY94" fmla="*/ 675402 h 3722688"/>
                <a:gd name="connsiteX95" fmla="*/ 686038 w 2871788"/>
                <a:gd name="connsiteY95" fmla="*/ 675402 h 3722688"/>
                <a:gd name="connsiteX96" fmla="*/ 1419940 w 2871788"/>
                <a:gd name="connsiteY96" fmla="*/ 717947 h 3722688"/>
                <a:gd name="connsiteX97" fmla="*/ 1419940 w 2871788"/>
                <a:gd name="connsiteY97" fmla="*/ 717947 h 3722688"/>
                <a:gd name="connsiteX98" fmla="*/ 1419940 w 2871788"/>
                <a:gd name="connsiteY98" fmla="*/ 717947 h 3722688"/>
                <a:gd name="connsiteX99" fmla="*/ 1419940 w 2871788"/>
                <a:gd name="connsiteY99" fmla="*/ 717947 h 3722688"/>
                <a:gd name="connsiteX100" fmla="*/ 1611392 w 2871788"/>
                <a:gd name="connsiteY100" fmla="*/ 696675 h 3722688"/>
                <a:gd name="connsiteX101" fmla="*/ 1611392 w 2871788"/>
                <a:gd name="connsiteY101" fmla="*/ 696675 h 3722688"/>
                <a:gd name="connsiteX102" fmla="*/ 1590120 w 2871788"/>
                <a:gd name="connsiteY102" fmla="*/ 717947 h 3722688"/>
                <a:gd name="connsiteX103" fmla="*/ 1590120 w 2871788"/>
                <a:gd name="connsiteY103" fmla="*/ 717947 h 3722688"/>
                <a:gd name="connsiteX104" fmla="*/ 1590120 w 2871788"/>
                <a:gd name="connsiteY104" fmla="*/ 717947 h 3722688"/>
                <a:gd name="connsiteX105" fmla="*/ 1600756 w 2871788"/>
                <a:gd name="connsiteY105" fmla="*/ 707311 h 3722688"/>
                <a:gd name="connsiteX106" fmla="*/ 1611392 w 2871788"/>
                <a:gd name="connsiteY106" fmla="*/ 696675 h 3722688"/>
                <a:gd name="connsiteX107" fmla="*/ 1611392 w 2871788"/>
                <a:gd name="connsiteY107" fmla="*/ 696675 h 3722688"/>
                <a:gd name="connsiteX108" fmla="*/ 1228487 w 2871788"/>
                <a:gd name="connsiteY108" fmla="*/ 696675 h 3722688"/>
                <a:gd name="connsiteX109" fmla="*/ 1228487 w 2871788"/>
                <a:gd name="connsiteY109" fmla="*/ 696675 h 3722688"/>
                <a:gd name="connsiteX110" fmla="*/ 1239123 w 2871788"/>
                <a:gd name="connsiteY110" fmla="*/ 717947 h 3722688"/>
                <a:gd name="connsiteX111" fmla="*/ 1239123 w 2871788"/>
                <a:gd name="connsiteY111" fmla="*/ 717947 h 3722688"/>
                <a:gd name="connsiteX112" fmla="*/ 1239123 w 2871788"/>
                <a:gd name="connsiteY112" fmla="*/ 717947 h 3722688"/>
                <a:gd name="connsiteX113" fmla="*/ 1228487 w 2871788"/>
                <a:gd name="connsiteY113" fmla="*/ 696675 h 3722688"/>
                <a:gd name="connsiteX114" fmla="*/ 1228487 w 2871788"/>
                <a:gd name="connsiteY114" fmla="*/ 696675 h 3722688"/>
                <a:gd name="connsiteX115" fmla="*/ 1196578 w 2871788"/>
                <a:gd name="connsiteY115" fmla="*/ 728583 h 3722688"/>
                <a:gd name="connsiteX116" fmla="*/ 1196578 w 2871788"/>
                <a:gd name="connsiteY116" fmla="*/ 728583 h 3722688"/>
                <a:gd name="connsiteX117" fmla="*/ 1196578 w 2871788"/>
                <a:gd name="connsiteY117" fmla="*/ 728583 h 3722688"/>
                <a:gd name="connsiteX118" fmla="*/ 1196578 w 2871788"/>
                <a:gd name="connsiteY118" fmla="*/ 728583 h 3722688"/>
                <a:gd name="connsiteX119" fmla="*/ 1196578 w 2871788"/>
                <a:gd name="connsiteY119" fmla="*/ 739220 h 3722688"/>
                <a:gd name="connsiteX120" fmla="*/ 1196578 w 2871788"/>
                <a:gd name="connsiteY120" fmla="*/ 739220 h 3722688"/>
                <a:gd name="connsiteX121" fmla="*/ 1196578 w 2871788"/>
                <a:gd name="connsiteY121" fmla="*/ 739220 h 3722688"/>
                <a:gd name="connsiteX122" fmla="*/ 1196578 w 2871788"/>
                <a:gd name="connsiteY122" fmla="*/ 739220 h 3722688"/>
                <a:gd name="connsiteX123" fmla="*/ 1196578 w 2871788"/>
                <a:gd name="connsiteY123" fmla="*/ 739220 h 3722688"/>
                <a:gd name="connsiteX124" fmla="*/ 1196578 w 2871788"/>
                <a:gd name="connsiteY124" fmla="*/ 739220 h 3722688"/>
                <a:gd name="connsiteX125" fmla="*/ 1196578 w 2871788"/>
                <a:gd name="connsiteY125" fmla="*/ 739220 h 3722688"/>
                <a:gd name="connsiteX126" fmla="*/ 1419940 w 2871788"/>
                <a:gd name="connsiteY126" fmla="*/ 717947 h 3722688"/>
                <a:gd name="connsiteX127" fmla="*/ 1441212 w 2871788"/>
                <a:gd name="connsiteY127" fmla="*/ 717947 h 3722688"/>
                <a:gd name="connsiteX128" fmla="*/ 1441212 w 2871788"/>
                <a:gd name="connsiteY128" fmla="*/ 771128 h 3722688"/>
                <a:gd name="connsiteX129" fmla="*/ 1419940 w 2871788"/>
                <a:gd name="connsiteY129" fmla="*/ 781765 h 3722688"/>
                <a:gd name="connsiteX130" fmla="*/ 1409303 w 2871788"/>
                <a:gd name="connsiteY130" fmla="*/ 781765 h 3722688"/>
                <a:gd name="connsiteX131" fmla="*/ 1398667 w 2871788"/>
                <a:gd name="connsiteY131" fmla="*/ 771128 h 3722688"/>
                <a:gd name="connsiteX132" fmla="*/ 1398667 w 2871788"/>
                <a:gd name="connsiteY132" fmla="*/ 739220 h 3722688"/>
                <a:gd name="connsiteX133" fmla="*/ 1419940 w 2871788"/>
                <a:gd name="connsiteY133" fmla="*/ 717947 h 3722688"/>
                <a:gd name="connsiteX134" fmla="*/ 1281668 w 2871788"/>
                <a:gd name="connsiteY134" fmla="*/ 866855 h 3722688"/>
                <a:gd name="connsiteX135" fmla="*/ 1281668 w 2871788"/>
                <a:gd name="connsiteY135" fmla="*/ 866855 h 3722688"/>
                <a:gd name="connsiteX136" fmla="*/ 1281668 w 2871788"/>
                <a:gd name="connsiteY136" fmla="*/ 866855 h 3722688"/>
                <a:gd name="connsiteX137" fmla="*/ 1281668 w 2871788"/>
                <a:gd name="connsiteY137" fmla="*/ 866855 h 3722688"/>
                <a:gd name="connsiteX138" fmla="*/ 1473121 w 2871788"/>
                <a:gd name="connsiteY138" fmla="*/ 792401 h 3722688"/>
                <a:gd name="connsiteX139" fmla="*/ 1473121 w 2871788"/>
                <a:gd name="connsiteY139" fmla="*/ 792401 h 3722688"/>
                <a:gd name="connsiteX140" fmla="*/ 1462485 w 2871788"/>
                <a:gd name="connsiteY140" fmla="*/ 813673 h 3722688"/>
                <a:gd name="connsiteX141" fmla="*/ 1451848 w 2871788"/>
                <a:gd name="connsiteY141" fmla="*/ 834946 h 3722688"/>
                <a:gd name="connsiteX142" fmla="*/ 1419940 w 2871788"/>
                <a:gd name="connsiteY142" fmla="*/ 888127 h 3722688"/>
                <a:gd name="connsiteX143" fmla="*/ 1409303 w 2871788"/>
                <a:gd name="connsiteY143" fmla="*/ 898763 h 3722688"/>
                <a:gd name="connsiteX144" fmla="*/ 1388031 w 2871788"/>
                <a:gd name="connsiteY144" fmla="*/ 909400 h 3722688"/>
                <a:gd name="connsiteX145" fmla="*/ 1345486 w 2871788"/>
                <a:gd name="connsiteY145" fmla="*/ 941308 h 3722688"/>
                <a:gd name="connsiteX146" fmla="*/ 1313577 w 2871788"/>
                <a:gd name="connsiteY146" fmla="*/ 951945 h 3722688"/>
                <a:gd name="connsiteX147" fmla="*/ 1313577 w 2871788"/>
                <a:gd name="connsiteY147" fmla="*/ 951945 h 3722688"/>
                <a:gd name="connsiteX148" fmla="*/ 1292305 w 2871788"/>
                <a:gd name="connsiteY148" fmla="*/ 930672 h 3722688"/>
                <a:gd name="connsiteX149" fmla="*/ 1271032 w 2871788"/>
                <a:gd name="connsiteY149" fmla="*/ 888127 h 3722688"/>
                <a:gd name="connsiteX150" fmla="*/ 1271032 w 2871788"/>
                <a:gd name="connsiteY150" fmla="*/ 866855 h 3722688"/>
                <a:gd name="connsiteX151" fmla="*/ 1271032 w 2871788"/>
                <a:gd name="connsiteY151" fmla="*/ 866855 h 3722688"/>
                <a:gd name="connsiteX152" fmla="*/ 1292305 w 2871788"/>
                <a:gd name="connsiteY152" fmla="*/ 866855 h 3722688"/>
                <a:gd name="connsiteX153" fmla="*/ 1356122 w 2871788"/>
                <a:gd name="connsiteY153" fmla="*/ 877491 h 3722688"/>
                <a:gd name="connsiteX154" fmla="*/ 1366758 w 2871788"/>
                <a:gd name="connsiteY154" fmla="*/ 877491 h 3722688"/>
                <a:gd name="connsiteX155" fmla="*/ 1377395 w 2871788"/>
                <a:gd name="connsiteY155" fmla="*/ 877491 h 3722688"/>
                <a:gd name="connsiteX156" fmla="*/ 1377395 w 2871788"/>
                <a:gd name="connsiteY156" fmla="*/ 866855 h 3722688"/>
                <a:gd name="connsiteX157" fmla="*/ 1377395 w 2871788"/>
                <a:gd name="connsiteY157" fmla="*/ 824310 h 3722688"/>
                <a:gd name="connsiteX158" fmla="*/ 1377395 w 2871788"/>
                <a:gd name="connsiteY158" fmla="*/ 781765 h 3722688"/>
                <a:gd name="connsiteX159" fmla="*/ 1398667 w 2871788"/>
                <a:gd name="connsiteY159" fmla="*/ 781765 h 3722688"/>
                <a:gd name="connsiteX160" fmla="*/ 1451848 w 2871788"/>
                <a:gd name="connsiteY160" fmla="*/ 781765 h 3722688"/>
                <a:gd name="connsiteX161" fmla="*/ 1473121 w 2871788"/>
                <a:gd name="connsiteY161" fmla="*/ 792401 h 3722688"/>
                <a:gd name="connsiteX162" fmla="*/ 1717755 w 2871788"/>
                <a:gd name="connsiteY162" fmla="*/ 973217 h 3722688"/>
                <a:gd name="connsiteX163" fmla="*/ 1717755 w 2871788"/>
                <a:gd name="connsiteY163" fmla="*/ 973217 h 3722688"/>
                <a:gd name="connsiteX164" fmla="*/ 1717755 w 2871788"/>
                <a:gd name="connsiteY164" fmla="*/ 973217 h 3722688"/>
                <a:gd name="connsiteX165" fmla="*/ 1717755 w 2871788"/>
                <a:gd name="connsiteY165" fmla="*/ 973217 h 3722688"/>
                <a:gd name="connsiteX166" fmla="*/ 1696482 w 2871788"/>
                <a:gd name="connsiteY166" fmla="*/ 994490 h 3722688"/>
                <a:gd name="connsiteX167" fmla="*/ 1696482 w 2871788"/>
                <a:gd name="connsiteY167" fmla="*/ 994490 h 3722688"/>
                <a:gd name="connsiteX168" fmla="*/ 1696482 w 2871788"/>
                <a:gd name="connsiteY168" fmla="*/ 994490 h 3722688"/>
                <a:gd name="connsiteX169" fmla="*/ 1696482 w 2871788"/>
                <a:gd name="connsiteY169" fmla="*/ 994490 h 3722688"/>
                <a:gd name="connsiteX170" fmla="*/ 1696482 w 2871788"/>
                <a:gd name="connsiteY170" fmla="*/ 994490 h 3722688"/>
                <a:gd name="connsiteX171" fmla="*/ 1356122 w 2871788"/>
                <a:gd name="connsiteY171" fmla="*/ 1249760 h 3722688"/>
                <a:gd name="connsiteX172" fmla="*/ 1356122 w 2871788"/>
                <a:gd name="connsiteY172" fmla="*/ 1249760 h 3722688"/>
                <a:gd name="connsiteX173" fmla="*/ 1356122 w 2871788"/>
                <a:gd name="connsiteY173" fmla="*/ 1249760 h 3722688"/>
                <a:gd name="connsiteX174" fmla="*/ 1356122 w 2871788"/>
                <a:gd name="connsiteY174" fmla="*/ 1249760 h 3722688"/>
                <a:gd name="connsiteX175" fmla="*/ 1366758 w 2871788"/>
                <a:gd name="connsiteY175" fmla="*/ 1249760 h 3722688"/>
                <a:gd name="connsiteX176" fmla="*/ 1366758 w 2871788"/>
                <a:gd name="connsiteY176" fmla="*/ 1249760 h 3722688"/>
                <a:gd name="connsiteX177" fmla="*/ 1366758 w 2871788"/>
                <a:gd name="connsiteY177" fmla="*/ 1249760 h 3722688"/>
                <a:gd name="connsiteX178" fmla="*/ 1366758 w 2871788"/>
                <a:gd name="connsiteY178" fmla="*/ 1249760 h 3722688"/>
                <a:gd name="connsiteX179" fmla="*/ 1324213 w 2871788"/>
                <a:gd name="connsiteY179" fmla="*/ 1281669 h 3722688"/>
                <a:gd name="connsiteX180" fmla="*/ 1324213 w 2871788"/>
                <a:gd name="connsiteY180" fmla="*/ 1281669 h 3722688"/>
                <a:gd name="connsiteX181" fmla="*/ 1324213 w 2871788"/>
                <a:gd name="connsiteY181" fmla="*/ 1281669 h 3722688"/>
                <a:gd name="connsiteX182" fmla="*/ 1324213 w 2871788"/>
                <a:gd name="connsiteY182" fmla="*/ 1281669 h 3722688"/>
                <a:gd name="connsiteX183" fmla="*/ 2781380 w 2871788"/>
                <a:gd name="connsiteY183" fmla="*/ 1292305 h 3722688"/>
                <a:gd name="connsiteX184" fmla="*/ 2792016 w 2871788"/>
                <a:gd name="connsiteY184" fmla="*/ 1324214 h 3722688"/>
                <a:gd name="connsiteX185" fmla="*/ 2792016 w 2871788"/>
                <a:gd name="connsiteY185" fmla="*/ 1334850 h 3722688"/>
                <a:gd name="connsiteX186" fmla="*/ 2792016 w 2871788"/>
                <a:gd name="connsiteY186" fmla="*/ 1313577 h 3722688"/>
                <a:gd name="connsiteX187" fmla="*/ 2781380 w 2871788"/>
                <a:gd name="connsiteY187" fmla="*/ 1292305 h 3722688"/>
                <a:gd name="connsiteX188" fmla="*/ 2781380 w 2871788"/>
                <a:gd name="connsiteY188" fmla="*/ 1292305 h 3722688"/>
                <a:gd name="connsiteX189" fmla="*/ 2792016 w 2871788"/>
                <a:gd name="connsiteY189" fmla="*/ 1366759 h 3722688"/>
                <a:gd name="connsiteX190" fmla="*/ 2792016 w 2871788"/>
                <a:gd name="connsiteY190" fmla="*/ 1366759 h 3722688"/>
                <a:gd name="connsiteX191" fmla="*/ 2792016 w 2871788"/>
                <a:gd name="connsiteY191" fmla="*/ 1366759 h 3722688"/>
                <a:gd name="connsiteX192" fmla="*/ 2792016 w 2871788"/>
                <a:gd name="connsiteY192" fmla="*/ 1366759 h 3722688"/>
                <a:gd name="connsiteX193" fmla="*/ 1717755 w 2871788"/>
                <a:gd name="connsiteY193" fmla="*/ 994490 h 3722688"/>
                <a:gd name="connsiteX194" fmla="*/ 1717755 w 2871788"/>
                <a:gd name="connsiteY194" fmla="*/ 994490 h 3722688"/>
                <a:gd name="connsiteX195" fmla="*/ 1717755 w 2871788"/>
                <a:gd name="connsiteY195" fmla="*/ 1026398 h 3722688"/>
                <a:gd name="connsiteX196" fmla="*/ 1749663 w 2871788"/>
                <a:gd name="connsiteY196" fmla="*/ 1154034 h 3722688"/>
                <a:gd name="connsiteX197" fmla="*/ 1813481 w 2871788"/>
                <a:gd name="connsiteY197" fmla="*/ 1324214 h 3722688"/>
                <a:gd name="connsiteX198" fmla="*/ 1813481 w 2871788"/>
                <a:gd name="connsiteY198" fmla="*/ 1345486 h 3722688"/>
                <a:gd name="connsiteX199" fmla="*/ 1802845 w 2871788"/>
                <a:gd name="connsiteY199" fmla="*/ 1356122 h 3722688"/>
                <a:gd name="connsiteX200" fmla="*/ 1824117 w 2871788"/>
                <a:gd name="connsiteY200" fmla="*/ 1388031 h 3722688"/>
                <a:gd name="connsiteX201" fmla="*/ 1834754 w 2871788"/>
                <a:gd name="connsiteY201" fmla="*/ 1398667 h 3722688"/>
                <a:gd name="connsiteX202" fmla="*/ 1760300 w 2871788"/>
                <a:gd name="connsiteY202" fmla="*/ 1419940 h 3722688"/>
                <a:gd name="connsiteX203" fmla="*/ 1707118 w 2871788"/>
                <a:gd name="connsiteY203" fmla="*/ 1419940 h 3722688"/>
                <a:gd name="connsiteX204" fmla="*/ 1653937 w 2871788"/>
                <a:gd name="connsiteY204" fmla="*/ 1419940 h 3722688"/>
                <a:gd name="connsiteX205" fmla="*/ 1590120 w 2871788"/>
                <a:gd name="connsiteY205" fmla="*/ 1398667 h 3722688"/>
                <a:gd name="connsiteX206" fmla="*/ 1441212 w 2871788"/>
                <a:gd name="connsiteY206" fmla="*/ 1313577 h 3722688"/>
                <a:gd name="connsiteX207" fmla="*/ 1377395 w 2871788"/>
                <a:gd name="connsiteY207" fmla="*/ 1249760 h 3722688"/>
                <a:gd name="connsiteX208" fmla="*/ 1398667 w 2871788"/>
                <a:gd name="connsiteY208" fmla="*/ 1249760 h 3722688"/>
                <a:gd name="connsiteX209" fmla="*/ 1462485 w 2871788"/>
                <a:gd name="connsiteY209" fmla="*/ 1207215 h 3722688"/>
                <a:gd name="connsiteX210" fmla="*/ 1483757 w 2871788"/>
                <a:gd name="connsiteY210" fmla="*/ 1196578 h 3722688"/>
                <a:gd name="connsiteX211" fmla="*/ 1568847 w 2871788"/>
                <a:gd name="connsiteY211" fmla="*/ 1122125 h 3722688"/>
                <a:gd name="connsiteX212" fmla="*/ 1632665 w 2871788"/>
                <a:gd name="connsiteY212" fmla="*/ 1068943 h 3722688"/>
                <a:gd name="connsiteX213" fmla="*/ 1664574 w 2871788"/>
                <a:gd name="connsiteY213" fmla="*/ 1026398 h 3722688"/>
                <a:gd name="connsiteX214" fmla="*/ 1685846 w 2871788"/>
                <a:gd name="connsiteY214" fmla="*/ 1005126 h 3722688"/>
                <a:gd name="connsiteX215" fmla="*/ 1685846 w 2871788"/>
                <a:gd name="connsiteY215" fmla="*/ 1005126 h 3722688"/>
                <a:gd name="connsiteX216" fmla="*/ 1685846 w 2871788"/>
                <a:gd name="connsiteY216" fmla="*/ 1058307 h 3722688"/>
                <a:gd name="connsiteX217" fmla="*/ 1696482 w 2871788"/>
                <a:gd name="connsiteY217" fmla="*/ 1143397 h 3722688"/>
                <a:gd name="connsiteX218" fmla="*/ 1696482 w 2871788"/>
                <a:gd name="connsiteY218" fmla="*/ 1302941 h 3722688"/>
                <a:gd name="connsiteX219" fmla="*/ 1685846 w 2871788"/>
                <a:gd name="connsiteY219" fmla="*/ 1356122 h 3722688"/>
                <a:gd name="connsiteX220" fmla="*/ 1675210 w 2871788"/>
                <a:gd name="connsiteY220" fmla="*/ 1377395 h 3722688"/>
                <a:gd name="connsiteX221" fmla="*/ 1707118 w 2871788"/>
                <a:gd name="connsiteY221" fmla="*/ 1398667 h 3722688"/>
                <a:gd name="connsiteX222" fmla="*/ 1707118 w 2871788"/>
                <a:gd name="connsiteY222" fmla="*/ 1398667 h 3722688"/>
                <a:gd name="connsiteX223" fmla="*/ 1728391 w 2871788"/>
                <a:gd name="connsiteY223" fmla="*/ 1302941 h 3722688"/>
                <a:gd name="connsiteX224" fmla="*/ 1728391 w 2871788"/>
                <a:gd name="connsiteY224" fmla="*/ 1132761 h 3722688"/>
                <a:gd name="connsiteX225" fmla="*/ 1717755 w 2871788"/>
                <a:gd name="connsiteY225" fmla="*/ 994490 h 3722688"/>
                <a:gd name="connsiteX226" fmla="*/ 1717755 w 2871788"/>
                <a:gd name="connsiteY226" fmla="*/ 994490 h 3722688"/>
                <a:gd name="connsiteX227" fmla="*/ 1962388 w 2871788"/>
                <a:gd name="connsiteY227" fmla="*/ 1568847 h 3722688"/>
                <a:gd name="connsiteX228" fmla="*/ 1962388 w 2871788"/>
                <a:gd name="connsiteY228" fmla="*/ 1568847 h 3722688"/>
                <a:gd name="connsiteX229" fmla="*/ 1962388 w 2871788"/>
                <a:gd name="connsiteY229" fmla="*/ 1568847 h 3722688"/>
                <a:gd name="connsiteX230" fmla="*/ 1962388 w 2871788"/>
                <a:gd name="connsiteY230" fmla="*/ 1568847 h 3722688"/>
                <a:gd name="connsiteX231" fmla="*/ 1962388 w 2871788"/>
                <a:gd name="connsiteY231" fmla="*/ 1568847 h 3722688"/>
                <a:gd name="connsiteX232" fmla="*/ 2664381 w 2871788"/>
                <a:gd name="connsiteY232" fmla="*/ 1739027 h 3722688"/>
                <a:gd name="connsiteX233" fmla="*/ 2664381 w 2871788"/>
                <a:gd name="connsiteY233" fmla="*/ 1739027 h 3722688"/>
                <a:gd name="connsiteX234" fmla="*/ 2664381 w 2871788"/>
                <a:gd name="connsiteY234" fmla="*/ 1739027 h 3722688"/>
                <a:gd name="connsiteX235" fmla="*/ 2664381 w 2871788"/>
                <a:gd name="connsiteY235" fmla="*/ 1739027 h 3722688"/>
                <a:gd name="connsiteX236" fmla="*/ 2760107 w 2871788"/>
                <a:gd name="connsiteY236" fmla="*/ 1760300 h 3722688"/>
                <a:gd name="connsiteX237" fmla="*/ 2760107 w 2871788"/>
                <a:gd name="connsiteY237" fmla="*/ 1760300 h 3722688"/>
                <a:gd name="connsiteX238" fmla="*/ 2760107 w 2871788"/>
                <a:gd name="connsiteY238" fmla="*/ 1760300 h 3722688"/>
                <a:gd name="connsiteX239" fmla="*/ 2760107 w 2871788"/>
                <a:gd name="connsiteY239" fmla="*/ 1760300 h 3722688"/>
                <a:gd name="connsiteX240" fmla="*/ 2632473 w 2871788"/>
                <a:gd name="connsiteY240" fmla="*/ 1834754 h 3722688"/>
                <a:gd name="connsiteX241" fmla="*/ 2632473 w 2871788"/>
                <a:gd name="connsiteY241" fmla="*/ 1834754 h 3722688"/>
                <a:gd name="connsiteX242" fmla="*/ 2632473 w 2871788"/>
                <a:gd name="connsiteY242" fmla="*/ 1834754 h 3722688"/>
                <a:gd name="connsiteX243" fmla="*/ 2632473 w 2871788"/>
                <a:gd name="connsiteY243" fmla="*/ 1834754 h 3722688"/>
                <a:gd name="connsiteX244" fmla="*/ 2632473 w 2871788"/>
                <a:gd name="connsiteY244" fmla="*/ 1834754 h 3722688"/>
                <a:gd name="connsiteX245" fmla="*/ 1696482 w 2871788"/>
                <a:gd name="connsiteY245" fmla="*/ 2579291 h 3722688"/>
                <a:gd name="connsiteX246" fmla="*/ 1696482 w 2871788"/>
                <a:gd name="connsiteY246" fmla="*/ 2579291 h 3722688"/>
                <a:gd name="connsiteX247" fmla="*/ 1696482 w 2871788"/>
                <a:gd name="connsiteY247" fmla="*/ 2579291 h 3722688"/>
                <a:gd name="connsiteX248" fmla="*/ 1696482 w 2871788"/>
                <a:gd name="connsiteY248" fmla="*/ 2579291 h 3722688"/>
                <a:gd name="connsiteX249" fmla="*/ 2153841 w 2871788"/>
                <a:gd name="connsiteY249" fmla="*/ 2685654 h 3722688"/>
                <a:gd name="connsiteX250" fmla="*/ 2153841 w 2871788"/>
                <a:gd name="connsiteY250" fmla="*/ 2685654 h 3722688"/>
                <a:gd name="connsiteX251" fmla="*/ 2153841 w 2871788"/>
                <a:gd name="connsiteY251" fmla="*/ 2685654 h 3722688"/>
                <a:gd name="connsiteX252" fmla="*/ 2153841 w 2871788"/>
                <a:gd name="connsiteY252" fmla="*/ 2685654 h 3722688"/>
                <a:gd name="connsiteX253" fmla="*/ 2153841 w 2871788"/>
                <a:gd name="connsiteY253" fmla="*/ 2685654 h 3722688"/>
                <a:gd name="connsiteX254" fmla="*/ 1983661 w 2871788"/>
                <a:gd name="connsiteY254" fmla="*/ 2930288 h 3722688"/>
                <a:gd name="connsiteX255" fmla="*/ 1983661 w 2871788"/>
                <a:gd name="connsiteY255" fmla="*/ 2930288 h 3722688"/>
                <a:gd name="connsiteX256" fmla="*/ 1983661 w 2871788"/>
                <a:gd name="connsiteY256" fmla="*/ 2930288 h 3722688"/>
                <a:gd name="connsiteX257" fmla="*/ 1983661 w 2871788"/>
                <a:gd name="connsiteY257" fmla="*/ 2930288 h 3722688"/>
                <a:gd name="connsiteX258" fmla="*/ 2026206 w 2871788"/>
                <a:gd name="connsiteY258" fmla="*/ 2940924 h 3722688"/>
                <a:gd name="connsiteX259" fmla="*/ 2026206 w 2871788"/>
                <a:gd name="connsiteY259" fmla="*/ 2940924 h 3722688"/>
                <a:gd name="connsiteX260" fmla="*/ 2026206 w 2871788"/>
                <a:gd name="connsiteY260" fmla="*/ 2940924 h 3722688"/>
                <a:gd name="connsiteX261" fmla="*/ 2026206 w 2871788"/>
                <a:gd name="connsiteY261" fmla="*/ 2940924 h 3722688"/>
                <a:gd name="connsiteX262" fmla="*/ 2026206 w 2871788"/>
                <a:gd name="connsiteY262" fmla="*/ 2940924 h 3722688"/>
                <a:gd name="connsiteX263" fmla="*/ 2036842 w 2871788"/>
                <a:gd name="connsiteY263" fmla="*/ 2962197 h 3722688"/>
                <a:gd name="connsiteX264" fmla="*/ 2036842 w 2871788"/>
                <a:gd name="connsiteY264" fmla="*/ 2962197 h 3722688"/>
                <a:gd name="connsiteX265" fmla="*/ 2036842 w 2871788"/>
                <a:gd name="connsiteY265" fmla="*/ 2962197 h 3722688"/>
                <a:gd name="connsiteX266" fmla="*/ 2036842 w 2871788"/>
                <a:gd name="connsiteY266" fmla="*/ 2962197 h 3722688"/>
                <a:gd name="connsiteX267" fmla="*/ 2536746 w 2871788"/>
                <a:gd name="connsiteY267" fmla="*/ 3036650 h 3722688"/>
                <a:gd name="connsiteX268" fmla="*/ 2536746 w 2871788"/>
                <a:gd name="connsiteY268" fmla="*/ 3036650 h 3722688"/>
                <a:gd name="connsiteX269" fmla="*/ 2536746 w 2871788"/>
                <a:gd name="connsiteY269" fmla="*/ 3036650 h 3722688"/>
                <a:gd name="connsiteX270" fmla="*/ 2536746 w 2871788"/>
                <a:gd name="connsiteY270" fmla="*/ 3036650 h 3722688"/>
                <a:gd name="connsiteX271" fmla="*/ 2366566 w 2871788"/>
                <a:gd name="connsiteY271" fmla="*/ 3196194 h 3722688"/>
                <a:gd name="connsiteX272" fmla="*/ 2366566 w 2871788"/>
                <a:gd name="connsiteY272" fmla="*/ 3196194 h 3722688"/>
                <a:gd name="connsiteX273" fmla="*/ 2366566 w 2871788"/>
                <a:gd name="connsiteY273" fmla="*/ 3196194 h 3722688"/>
                <a:gd name="connsiteX274" fmla="*/ 2366566 w 2871788"/>
                <a:gd name="connsiteY274" fmla="*/ 3196194 h 3722688"/>
                <a:gd name="connsiteX275" fmla="*/ 2355930 w 2871788"/>
                <a:gd name="connsiteY275" fmla="*/ 3206830 h 3722688"/>
                <a:gd name="connsiteX276" fmla="*/ 2355930 w 2871788"/>
                <a:gd name="connsiteY276" fmla="*/ 3206830 h 3722688"/>
                <a:gd name="connsiteX277" fmla="*/ 2355930 w 2871788"/>
                <a:gd name="connsiteY277" fmla="*/ 3206830 h 3722688"/>
                <a:gd name="connsiteX278" fmla="*/ 2355930 w 2871788"/>
                <a:gd name="connsiteY278" fmla="*/ 3206830 h 3722688"/>
                <a:gd name="connsiteX279" fmla="*/ 1579483 w 2871788"/>
                <a:gd name="connsiteY279" fmla="*/ 3228103 h 3722688"/>
                <a:gd name="connsiteX280" fmla="*/ 1579483 w 2871788"/>
                <a:gd name="connsiteY280" fmla="*/ 3228103 h 3722688"/>
                <a:gd name="connsiteX281" fmla="*/ 1579483 w 2871788"/>
                <a:gd name="connsiteY281" fmla="*/ 3228103 h 3722688"/>
                <a:gd name="connsiteX282" fmla="*/ 1579483 w 2871788"/>
                <a:gd name="connsiteY282" fmla="*/ 3228103 h 3722688"/>
                <a:gd name="connsiteX283" fmla="*/ 1334850 w 2871788"/>
                <a:gd name="connsiteY283" fmla="*/ 3260012 h 3722688"/>
                <a:gd name="connsiteX284" fmla="*/ 1398667 w 2871788"/>
                <a:gd name="connsiteY284" fmla="*/ 3260012 h 3722688"/>
                <a:gd name="connsiteX285" fmla="*/ 1334850 w 2871788"/>
                <a:gd name="connsiteY285" fmla="*/ 3260012 h 3722688"/>
                <a:gd name="connsiteX286" fmla="*/ 1292305 w 2871788"/>
                <a:gd name="connsiteY286" fmla="*/ 3260012 h 3722688"/>
                <a:gd name="connsiteX287" fmla="*/ 1292305 w 2871788"/>
                <a:gd name="connsiteY287" fmla="*/ 3260012 h 3722688"/>
                <a:gd name="connsiteX288" fmla="*/ 1334850 w 2871788"/>
                <a:gd name="connsiteY288" fmla="*/ 3260012 h 3722688"/>
                <a:gd name="connsiteX289" fmla="*/ 1462485 w 2871788"/>
                <a:gd name="connsiteY289" fmla="*/ 3483373 h 3722688"/>
                <a:gd name="connsiteX290" fmla="*/ 1462485 w 2871788"/>
                <a:gd name="connsiteY290" fmla="*/ 3483373 h 3722688"/>
                <a:gd name="connsiteX291" fmla="*/ 1462485 w 2871788"/>
                <a:gd name="connsiteY291" fmla="*/ 3483373 h 3722688"/>
                <a:gd name="connsiteX292" fmla="*/ 1462485 w 2871788"/>
                <a:gd name="connsiteY292" fmla="*/ 3483373 h 3722688"/>
                <a:gd name="connsiteX293" fmla="*/ 1462485 w 2871788"/>
                <a:gd name="connsiteY293" fmla="*/ 3483373 h 3722688"/>
                <a:gd name="connsiteX294" fmla="*/ 1856026 w 2871788"/>
                <a:gd name="connsiteY294" fmla="*/ 90408 h 3722688"/>
                <a:gd name="connsiteX295" fmla="*/ 1802845 w 2871788"/>
                <a:gd name="connsiteY295" fmla="*/ 90408 h 3722688"/>
                <a:gd name="connsiteX296" fmla="*/ 1685846 w 2871788"/>
                <a:gd name="connsiteY296" fmla="*/ 132953 h 3722688"/>
                <a:gd name="connsiteX297" fmla="*/ 1632665 w 2871788"/>
                <a:gd name="connsiteY297" fmla="*/ 207407 h 3722688"/>
                <a:gd name="connsiteX298" fmla="*/ 1600756 w 2871788"/>
                <a:gd name="connsiteY298" fmla="*/ 303133 h 3722688"/>
                <a:gd name="connsiteX299" fmla="*/ 1590120 w 2871788"/>
                <a:gd name="connsiteY299" fmla="*/ 313769 h 3722688"/>
                <a:gd name="connsiteX300" fmla="*/ 1547575 w 2871788"/>
                <a:gd name="connsiteY300" fmla="*/ 377587 h 3722688"/>
                <a:gd name="connsiteX301" fmla="*/ 1632665 w 2871788"/>
                <a:gd name="connsiteY301" fmla="*/ 409496 h 3722688"/>
                <a:gd name="connsiteX302" fmla="*/ 1653937 w 2871788"/>
                <a:gd name="connsiteY302" fmla="*/ 409496 h 3722688"/>
                <a:gd name="connsiteX303" fmla="*/ 1664574 w 2871788"/>
                <a:gd name="connsiteY303" fmla="*/ 430768 h 3722688"/>
                <a:gd name="connsiteX304" fmla="*/ 1675210 w 2871788"/>
                <a:gd name="connsiteY304" fmla="*/ 452041 h 3722688"/>
                <a:gd name="connsiteX305" fmla="*/ 1664574 w 2871788"/>
                <a:gd name="connsiteY305" fmla="*/ 483950 h 3722688"/>
                <a:gd name="connsiteX306" fmla="*/ 1664574 w 2871788"/>
                <a:gd name="connsiteY306" fmla="*/ 537131 h 3722688"/>
                <a:gd name="connsiteX307" fmla="*/ 1675210 w 2871788"/>
                <a:gd name="connsiteY307" fmla="*/ 547767 h 3722688"/>
                <a:gd name="connsiteX308" fmla="*/ 1664574 w 2871788"/>
                <a:gd name="connsiteY308" fmla="*/ 558403 h 3722688"/>
                <a:gd name="connsiteX309" fmla="*/ 1653937 w 2871788"/>
                <a:gd name="connsiteY309" fmla="*/ 579676 h 3722688"/>
                <a:gd name="connsiteX310" fmla="*/ 1632665 w 2871788"/>
                <a:gd name="connsiteY310" fmla="*/ 590312 h 3722688"/>
                <a:gd name="connsiteX311" fmla="*/ 1600756 w 2871788"/>
                <a:gd name="connsiteY311" fmla="*/ 579676 h 3722688"/>
                <a:gd name="connsiteX312" fmla="*/ 1590120 w 2871788"/>
                <a:gd name="connsiteY312" fmla="*/ 569040 h 3722688"/>
                <a:gd name="connsiteX313" fmla="*/ 1568847 w 2871788"/>
                <a:gd name="connsiteY313" fmla="*/ 558403 h 3722688"/>
                <a:gd name="connsiteX314" fmla="*/ 1547575 w 2871788"/>
                <a:gd name="connsiteY314" fmla="*/ 515858 h 3722688"/>
                <a:gd name="connsiteX315" fmla="*/ 1526302 w 2871788"/>
                <a:gd name="connsiteY315" fmla="*/ 483950 h 3722688"/>
                <a:gd name="connsiteX316" fmla="*/ 1494393 w 2871788"/>
                <a:gd name="connsiteY316" fmla="*/ 483950 h 3722688"/>
                <a:gd name="connsiteX317" fmla="*/ 1483757 w 2871788"/>
                <a:gd name="connsiteY317" fmla="*/ 483950 h 3722688"/>
                <a:gd name="connsiteX318" fmla="*/ 1430576 w 2871788"/>
                <a:gd name="connsiteY318" fmla="*/ 483950 h 3722688"/>
                <a:gd name="connsiteX319" fmla="*/ 1356122 w 2871788"/>
                <a:gd name="connsiteY319" fmla="*/ 494586 h 3722688"/>
                <a:gd name="connsiteX320" fmla="*/ 1207215 w 2871788"/>
                <a:gd name="connsiteY320" fmla="*/ 526495 h 3722688"/>
                <a:gd name="connsiteX321" fmla="*/ 1196578 w 2871788"/>
                <a:gd name="connsiteY321" fmla="*/ 547767 h 3722688"/>
                <a:gd name="connsiteX322" fmla="*/ 1196578 w 2871788"/>
                <a:gd name="connsiteY322" fmla="*/ 558403 h 3722688"/>
                <a:gd name="connsiteX323" fmla="*/ 1175306 w 2871788"/>
                <a:gd name="connsiteY323" fmla="*/ 558403 h 3722688"/>
                <a:gd name="connsiteX324" fmla="*/ 1132761 w 2871788"/>
                <a:gd name="connsiteY324" fmla="*/ 569040 h 3722688"/>
                <a:gd name="connsiteX325" fmla="*/ 1100852 w 2871788"/>
                <a:gd name="connsiteY325" fmla="*/ 569040 h 3722688"/>
                <a:gd name="connsiteX326" fmla="*/ 1047671 w 2871788"/>
                <a:gd name="connsiteY326" fmla="*/ 569040 h 3722688"/>
                <a:gd name="connsiteX327" fmla="*/ 1026398 w 2871788"/>
                <a:gd name="connsiteY327" fmla="*/ 569040 h 3722688"/>
                <a:gd name="connsiteX328" fmla="*/ 1005126 w 2871788"/>
                <a:gd name="connsiteY328" fmla="*/ 569040 h 3722688"/>
                <a:gd name="connsiteX329" fmla="*/ 983853 w 2871788"/>
                <a:gd name="connsiteY329" fmla="*/ 569040 h 3722688"/>
                <a:gd name="connsiteX330" fmla="*/ 962581 w 2871788"/>
                <a:gd name="connsiteY330" fmla="*/ 569040 h 3722688"/>
                <a:gd name="connsiteX331" fmla="*/ 920036 w 2871788"/>
                <a:gd name="connsiteY331" fmla="*/ 569040 h 3722688"/>
                <a:gd name="connsiteX332" fmla="*/ 834946 w 2871788"/>
                <a:gd name="connsiteY332" fmla="*/ 569040 h 3722688"/>
                <a:gd name="connsiteX333" fmla="*/ 696675 w 2871788"/>
                <a:gd name="connsiteY333" fmla="*/ 569040 h 3722688"/>
                <a:gd name="connsiteX334" fmla="*/ 558403 w 2871788"/>
                <a:gd name="connsiteY334" fmla="*/ 569040 h 3722688"/>
                <a:gd name="connsiteX335" fmla="*/ 505222 w 2871788"/>
                <a:gd name="connsiteY335" fmla="*/ 569040 h 3722688"/>
                <a:gd name="connsiteX336" fmla="*/ 505222 w 2871788"/>
                <a:gd name="connsiteY336" fmla="*/ 569040 h 3722688"/>
                <a:gd name="connsiteX337" fmla="*/ 462677 w 2871788"/>
                <a:gd name="connsiteY337" fmla="*/ 505222 h 3722688"/>
                <a:gd name="connsiteX338" fmla="*/ 452041 w 2871788"/>
                <a:gd name="connsiteY338" fmla="*/ 483950 h 3722688"/>
                <a:gd name="connsiteX339" fmla="*/ 441404 w 2871788"/>
                <a:gd name="connsiteY339" fmla="*/ 483950 h 3722688"/>
                <a:gd name="connsiteX340" fmla="*/ 430768 w 2871788"/>
                <a:gd name="connsiteY340" fmla="*/ 483950 h 3722688"/>
                <a:gd name="connsiteX341" fmla="*/ 430768 w 2871788"/>
                <a:gd name="connsiteY341" fmla="*/ 547767 h 3722688"/>
                <a:gd name="connsiteX342" fmla="*/ 430768 w 2871788"/>
                <a:gd name="connsiteY342" fmla="*/ 611585 h 3722688"/>
                <a:gd name="connsiteX343" fmla="*/ 292497 w 2871788"/>
                <a:gd name="connsiteY343" fmla="*/ 622221 h 3722688"/>
                <a:gd name="connsiteX344" fmla="*/ 186134 w 2871788"/>
                <a:gd name="connsiteY344" fmla="*/ 622221 h 3722688"/>
                <a:gd name="connsiteX345" fmla="*/ 154226 w 2871788"/>
                <a:gd name="connsiteY345" fmla="*/ 622221 h 3722688"/>
                <a:gd name="connsiteX346" fmla="*/ 132953 w 2871788"/>
                <a:gd name="connsiteY346" fmla="*/ 622221 h 3722688"/>
                <a:gd name="connsiteX347" fmla="*/ 79772 w 2871788"/>
                <a:gd name="connsiteY347" fmla="*/ 622221 h 3722688"/>
                <a:gd name="connsiteX348" fmla="*/ 79772 w 2871788"/>
                <a:gd name="connsiteY348" fmla="*/ 643493 h 3722688"/>
                <a:gd name="connsiteX349" fmla="*/ 79772 w 2871788"/>
                <a:gd name="connsiteY349" fmla="*/ 664766 h 3722688"/>
                <a:gd name="connsiteX350" fmla="*/ 90408 w 2871788"/>
                <a:gd name="connsiteY350" fmla="*/ 664766 h 3722688"/>
                <a:gd name="connsiteX351" fmla="*/ 143589 w 2871788"/>
                <a:gd name="connsiteY351" fmla="*/ 664766 h 3722688"/>
                <a:gd name="connsiteX352" fmla="*/ 186134 w 2871788"/>
                <a:gd name="connsiteY352" fmla="*/ 664766 h 3722688"/>
                <a:gd name="connsiteX353" fmla="*/ 186134 w 2871788"/>
                <a:gd name="connsiteY353" fmla="*/ 654130 h 3722688"/>
                <a:gd name="connsiteX354" fmla="*/ 186134 w 2871788"/>
                <a:gd name="connsiteY354" fmla="*/ 643493 h 3722688"/>
                <a:gd name="connsiteX355" fmla="*/ 228679 w 2871788"/>
                <a:gd name="connsiteY355" fmla="*/ 643493 h 3722688"/>
                <a:gd name="connsiteX356" fmla="*/ 249952 w 2871788"/>
                <a:gd name="connsiteY356" fmla="*/ 643493 h 3722688"/>
                <a:gd name="connsiteX357" fmla="*/ 356314 w 2871788"/>
                <a:gd name="connsiteY357" fmla="*/ 643493 h 3722688"/>
                <a:gd name="connsiteX358" fmla="*/ 420132 w 2871788"/>
                <a:gd name="connsiteY358" fmla="*/ 643493 h 3722688"/>
                <a:gd name="connsiteX359" fmla="*/ 441404 w 2871788"/>
                <a:gd name="connsiteY359" fmla="*/ 643493 h 3722688"/>
                <a:gd name="connsiteX360" fmla="*/ 441404 w 2871788"/>
                <a:gd name="connsiteY360" fmla="*/ 654130 h 3722688"/>
                <a:gd name="connsiteX361" fmla="*/ 452041 w 2871788"/>
                <a:gd name="connsiteY361" fmla="*/ 664766 h 3722688"/>
                <a:gd name="connsiteX362" fmla="*/ 462677 w 2871788"/>
                <a:gd name="connsiteY362" fmla="*/ 664766 h 3722688"/>
                <a:gd name="connsiteX363" fmla="*/ 462677 w 2871788"/>
                <a:gd name="connsiteY363" fmla="*/ 664766 h 3722688"/>
                <a:gd name="connsiteX364" fmla="*/ 483949 w 2871788"/>
                <a:gd name="connsiteY364" fmla="*/ 664766 h 3722688"/>
                <a:gd name="connsiteX365" fmla="*/ 483949 w 2871788"/>
                <a:gd name="connsiteY365" fmla="*/ 664766 h 3722688"/>
                <a:gd name="connsiteX366" fmla="*/ 483949 w 2871788"/>
                <a:gd name="connsiteY366" fmla="*/ 643493 h 3722688"/>
                <a:gd name="connsiteX367" fmla="*/ 483949 w 2871788"/>
                <a:gd name="connsiteY367" fmla="*/ 622221 h 3722688"/>
                <a:gd name="connsiteX368" fmla="*/ 505222 w 2871788"/>
                <a:gd name="connsiteY368" fmla="*/ 622221 h 3722688"/>
                <a:gd name="connsiteX369" fmla="*/ 526495 w 2871788"/>
                <a:gd name="connsiteY369" fmla="*/ 622221 h 3722688"/>
                <a:gd name="connsiteX370" fmla="*/ 537131 w 2871788"/>
                <a:gd name="connsiteY370" fmla="*/ 675402 h 3722688"/>
                <a:gd name="connsiteX371" fmla="*/ 515858 w 2871788"/>
                <a:gd name="connsiteY371" fmla="*/ 728583 h 3722688"/>
                <a:gd name="connsiteX372" fmla="*/ 526495 w 2871788"/>
                <a:gd name="connsiteY372" fmla="*/ 717947 h 3722688"/>
                <a:gd name="connsiteX373" fmla="*/ 526495 w 2871788"/>
                <a:gd name="connsiteY373" fmla="*/ 686038 h 3722688"/>
                <a:gd name="connsiteX374" fmla="*/ 526495 w 2871788"/>
                <a:gd name="connsiteY374" fmla="*/ 664766 h 3722688"/>
                <a:gd name="connsiteX375" fmla="*/ 526495 w 2871788"/>
                <a:gd name="connsiteY375" fmla="*/ 664766 h 3722688"/>
                <a:gd name="connsiteX376" fmla="*/ 537131 w 2871788"/>
                <a:gd name="connsiteY376" fmla="*/ 675402 h 3722688"/>
                <a:gd name="connsiteX377" fmla="*/ 675402 w 2871788"/>
                <a:gd name="connsiteY377" fmla="*/ 686038 h 3722688"/>
                <a:gd name="connsiteX378" fmla="*/ 856218 w 2871788"/>
                <a:gd name="connsiteY378" fmla="*/ 686038 h 3722688"/>
                <a:gd name="connsiteX379" fmla="*/ 898763 w 2871788"/>
                <a:gd name="connsiteY379" fmla="*/ 686038 h 3722688"/>
                <a:gd name="connsiteX380" fmla="*/ 909400 w 2871788"/>
                <a:gd name="connsiteY380" fmla="*/ 696675 h 3722688"/>
                <a:gd name="connsiteX381" fmla="*/ 973217 w 2871788"/>
                <a:gd name="connsiteY381" fmla="*/ 739220 h 3722688"/>
                <a:gd name="connsiteX382" fmla="*/ 983853 w 2871788"/>
                <a:gd name="connsiteY382" fmla="*/ 749856 h 3722688"/>
                <a:gd name="connsiteX383" fmla="*/ 1026398 w 2871788"/>
                <a:gd name="connsiteY383" fmla="*/ 771128 h 3722688"/>
                <a:gd name="connsiteX384" fmla="*/ 1079580 w 2871788"/>
                <a:gd name="connsiteY384" fmla="*/ 781765 h 3722688"/>
                <a:gd name="connsiteX385" fmla="*/ 1090216 w 2871788"/>
                <a:gd name="connsiteY385" fmla="*/ 803037 h 3722688"/>
                <a:gd name="connsiteX386" fmla="*/ 1090216 w 2871788"/>
                <a:gd name="connsiteY386" fmla="*/ 866855 h 3722688"/>
                <a:gd name="connsiteX387" fmla="*/ 1090216 w 2871788"/>
                <a:gd name="connsiteY387" fmla="*/ 930672 h 3722688"/>
                <a:gd name="connsiteX388" fmla="*/ 1100852 w 2871788"/>
                <a:gd name="connsiteY388" fmla="*/ 1037035 h 3722688"/>
                <a:gd name="connsiteX389" fmla="*/ 1100852 w 2871788"/>
                <a:gd name="connsiteY389" fmla="*/ 1079580 h 3722688"/>
                <a:gd name="connsiteX390" fmla="*/ 1100852 w 2871788"/>
                <a:gd name="connsiteY390" fmla="*/ 1111489 h 3722688"/>
                <a:gd name="connsiteX391" fmla="*/ 1111488 w 2871788"/>
                <a:gd name="connsiteY391" fmla="*/ 1143397 h 3722688"/>
                <a:gd name="connsiteX392" fmla="*/ 1132761 w 2871788"/>
                <a:gd name="connsiteY392" fmla="*/ 1217851 h 3722688"/>
                <a:gd name="connsiteX393" fmla="*/ 1217851 w 2871788"/>
                <a:gd name="connsiteY393" fmla="*/ 1292305 h 3722688"/>
                <a:gd name="connsiteX394" fmla="*/ 1249760 w 2871788"/>
                <a:gd name="connsiteY394" fmla="*/ 1302941 h 3722688"/>
                <a:gd name="connsiteX395" fmla="*/ 1281668 w 2871788"/>
                <a:gd name="connsiteY395" fmla="*/ 1292305 h 3722688"/>
                <a:gd name="connsiteX396" fmla="*/ 1292305 w 2871788"/>
                <a:gd name="connsiteY396" fmla="*/ 1281669 h 3722688"/>
                <a:gd name="connsiteX397" fmla="*/ 1292305 w 2871788"/>
                <a:gd name="connsiteY397" fmla="*/ 1292305 h 3722688"/>
                <a:gd name="connsiteX398" fmla="*/ 1292305 w 2871788"/>
                <a:gd name="connsiteY398" fmla="*/ 1302941 h 3722688"/>
                <a:gd name="connsiteX399" fmla="*/ 1302941 w 2871788"/>
                <a:gd name="connsiteY399" fmla="*/ 1302941 h 3722688"/>
                <a:gd name="connsiteX400" fmla="*/ 1345486 w 2871788"/>
                <a:gd name="connsiteY400" fmla="*/ 1302941 h 3722688"/>
                <a:gd name="connsiteX401" fmla="*/ 1345486 w 2871788"/>
                <a:gd name="connsiteY401" fmla="*/ 1292305 h 3722688"/>
                <a:gd name="connsiteX402" fmla="*/ 1345486 w 2871788"/>
                <a:gd name="connsiteY402" fmla="*/ 1281669 h 3722688"/>
                <a:gd name="connsiteX403" fmla="*/ 1356122 w 2871788"/>
                <a:gd name="connsiteY403" fmla="*/ 1292305 h 3722688"/>
                <a:gd name="connsiteX404" fmla="*/ 1388031 w 2871788"/>
                <a:gd name="connsiteY404" fmla="*/ 1324214 h 3722688"/>
                <a:gd name="connsiteX405" fmla="*/ 1419940 w 2871788"/>
                <a:gd name="connsiteY405" fmla="*/ 1356122 h 3722688"/>
                <a:gd name="connsiteX406" fmla="*/ 1515666 w 2871788"/>
                <a:gd name="connsiteY406" fmla="*/ 1419940 h 3722688"/>
                <a:gd name="connsiteX407" fmla="*/ 1622028 w 2871788"/>
                <a:gd name="connsiteY407" fmla="*/ 1462485 h 3722688"/>
                <a:gd name="connsiteX408" fmla="*/ 1685846 w 2871788"/>
                <a:gd name="connsiteY408" fmla="*/ 1473121 h 3722688"/>
                <a:gd name="connsiteX409" fmla="*/ 1792208 w 2871788"/>
                <a:gd name="connsiteY409" fmla="*/ 1451849 h 3722688"/>
                <a:gd name="connsiteX410" fmla="*/ 1813481 w 2871788"/>
                <a:gd name="connsiteY410" fmla="*/ 1441212 h 3722688"/>
                <a:gd name="connsiteX411" fmla="*/ 1813481 w 2871788"/>
                <a:gd name="connsiteY411" fmla="*/ 1441212 h 3722688"/>
                <a:gd name="connsiteX412" fmla="*/ 1824117 w 2871788"/>
                <a:gd name="connsiteY412" fmla="*/ 1462485 h 3722688"/>
                <a:gd name="connsiteX413" fmla="*/ 1877299 w 2871788"/>
                <a:gd name="connsiteY413" fmla="*/ 1568847 h 3722688"/>
                <a:gd name="connsiteX414" fmla="*/ 1930480 w 2871788"/>
                <a:gd name="connsiteY414" fmla="*/ 1600756 h 3722688"/>
                <a:gd name="connsiteX415" fmla="*/ 1951752 w 2871788"/>
                <a:gd name="connsiteY415" fmla="*/ 1611392 h 3722688"/>
                <a:gd name="connsiteX416" fmla="*/ 1962388 w 2871788"/>
                <a:gd name="connsiteY416" fmla="*/ 1611392 h 3722688"/>
                <a:gd name="connsiteX417" fmla="*/ 1962388 w 2871788"/>
                <a:gd name="connsiteY417" fmla="*/ 1611392 h 3722688"/>
                <a:gd name="connsiteX418" fmla="*/ 1973025 w 2871788"/>
                <a:gd name="connsiteY418" fmla="*/ 1611392 h 3722688"/>
                <a:gd name="connsiteX419" fmla="*/ 1983661 w 2871788"/>
                <a:gd name="connsiteY419" fmla="*/ 1622029 h 3722688"/>
                <a:gd name="connsiteX420" fmla="*/ 1962388 w 2871788"/>
                <a:gd name="connsiteY420" fmla="*/ 1664574 h 3722688"/>
                <a:gd name="connsiteX421" fmla="*/ 1941116 w 2871788"/>
                <a:gd name="connsiteY421" fmla="*/ 1696482 h 3722688"/>
                <a:gd name="connsiteX422" fmla="*/ 1941116 w 2871788"/>
                <a:gd name="connsiteY422" fmla="*/ 1717755 h 3722688"/>
                <a:gd name="connsiteX423" fmla="*/ 1941116 w 2871788"/>
                <a:gd name="connsiteY423" fmla="*/ 1749664 h 3722688"/>
                <a:gd name="connsiteX424" fmla="*/ 1941116 w 2871788"/>
                <a:gd name="connsiteY424" fmla="*/ 1792209 h 3722688"/>
                <a:gd name="connsiteX425" fmla="*/ 1792208 w 2871788"/>
                <a:gd name="connsiteY425" fmla="*/ 1887935 h 3722688"/>
                <a:gd name="connsiteX426" fmla="*/ 1749663 w 2871788"/>
                <a:gd name="connsiteY426" fmla="*/ 1930480 h 3722688"/>
                <a:gd name="connsiteX427" fmla="*/ 1749663 w 2871788"/>
                <a:gd name="connsiteY427" fmla="*/ 1973025 h 3722688"/>
                <a:gd name="connsiteX428" fmla="*/ 1760300 w 2871788"/>
                <a:gd name="connsiteY428" fmla="*/ 1994297 h 3722688"/>
                <a:gd name="connsiteX429" fmla="*/ 1749663 w 2871788"/>
                <a:gd name="connsiteY429" fmla="*/ 2015570 h 3722688"/>
                <a:gd name="connsiteX430" fmla="*/ 1760300 w 2871788"/>
                <a:gd name="connsiteY430" fmla="*/ 2026206 h 3722688"/>
                <a:gd name="connsiteX431" fmla="*/ 1770936 w 2871788"/>
                <a:gd name="connsiteY431" fmla="*/ 2068751 h 3722688"/>
                <a:gd name="connsiteX432" fmla="*/ 1781572 w 2871788"/>
                <a:gd name="connsiteY432" fmla="*/ 2100660 h 3722688"/>
                <a:gd name="connsiteX433" fmla="*/ 1770936 w 2871788"/>
                <a:gd name="connsiteY433" fmla="*/ 2143205 h 3722688"/>
                <a:gd name="connsiteX434" fmla="*/ 1749663 w 2871788"/>
                <a:gd name="connsiteY434" fmla="*/ 2249568 h 3722688"/>
                <a:gd name="connsiteX435" fmla="*/ 1749663 w 2871788"/>
                <a:gd name="connsiteY435" fmla="*/ 2260204 h 3722688"/>
                <a:gd name="connsiteX436" fmla="*/ 1717755 w 2871788"/>
                <a:gd name="connsiteY436" fmla="*/ 2281476 h 3722688"/>
                <a:gd name="connsiteX437" fmla="*/ 1675210 w 2871788"/>
                <a:gd name="connsiteY437" fmla="*/ 2366566 h 3722688"/>
                <a:gd name="connsiteX438" fmla="*/ 1664574 w 2871788"/>
                <a:gd name="connsiteY438" fmla="*/ 2430384 h 3722688"/>
                <a:gd name="connsiteX439" fmla="*/ 1653937 w 2871788"/>
                <a:gd name="connsiteY439" fmla="*/ 2536746 h 3722688"/>
                <a:gd name="connsiteX440" fmla="*/ 1664574 w 2871788"/>
                <a:gd name="connsiteY440" fmla="*/ 2621836 h 3722688"/>
                <a:gd name="connsiteX441" fmla="*/ 1675210 w 2871788"/>
                <a:gd name="connsiteY441" fmla="*/ 2621836 h 3722688"/>
                <a:gd name="connsiteX442" fmla="*/ 1685846 w 2871788"/>
                <a:gd name="connsiteY442" fmla="*/ 2611200 h 3722688"/>
                <a:gd name="connsiteX443" fmla="*/ 1696482 w 2871788"/>
                <a:gd name="connsiteY443" fmla="*/ 2600564 h 3722688"/>
                <a:gd name="connsiteX444" fmla="*/ 1696482 w 2871788"/>
                <a:gd name="connsiteY444" fmla="*/ 2611200 h 3722688"/>
                <a:gd name="connsiteX445" fmla="*/ 1696482 w 2871788"/>
                <a:gd name="connsiteY445" fmla="*/ 2664382 h 3722688"/>
                <a:gd name="connsiteX446" fmla="*/ 1696482 w 2871788"/>
                <a:gd name="connsiteY446" fmla="*/ 2696290 h 3722688"/>
                <a:gd name="connsiteX447" fmla="*/ 1685846 w 2871788"/>
                <a:gd name="connsiteY447" fmla="*/ 2728199 h 3722688"/>
                <a:gd name="connsiteX448" fmla="*/ 1664574 w 2871788"/>
                <a:gd name="connsiteY448" fmla="*/ 2834561 h 3722688"/>
                <a:gd name="connsiteX449" fmla="*/ 1643301 w 2871788"/>
                <a:gd name="connsiteY449" fmla="*/ 2919652 h 3722688"/>
                <a:gd name="connsiteX450" fmla="*/ 1632665 w 2871788"/>
                <a:gd name="connsiteY450" fmla="*/ 2972833 h 3722688"/>
                <a:gd name="connsiteX451" fmla="*/ 1632665 w 2871788"/>
                <a:gd name="connsiteY451" fmla="*/ 3015378 h 3722688"/>
                <a:gd name="connsiteX452" fmla="*/ 1632665 w 2871788"/>
                <a:gd name="connsiteY452" fmla="*/ 3047287 h 3722688"/>
                <a:gd name="connsiteX453" fmla="*/ 1632665 w 2871788"/>
                <a:gd name="connsiteY453" fmla="*/ 3068559 h 3722688"/>
                <a:gd name="connsiteX454" fmla="*/ 1622028 w 2871788"/>
                <a:gd name="connsiteY454" fmla="*/ 3121740 h 3722688"/>
                <a:gd name="connsiteX455" fmla="*/ 1600756 w 2871788"/>
                <a:gd name="connsiteY455" fmla="*/ 3164285 h 3722688"/>
                <a:gd name="connsiteX456" fmla="*/ 1579483 w 2871788"/>
                <a:gd name="connsiteY456" fmla="*/ 3206830 h 3722688"/>
                <a:gd name="connsiteX457" fmla="*/ 1568847 w 2871788"/>
                <a:gd name="connsiteY457" fmla="*/ 3228103 h 3722688"/>
                <a:gd name="connsiteX458" fmla="*/ 1483757 w 2871788"/>
                <a:gd name="connsiteY458" fmla="*/ 3260012 h 3722688"/>
                <a:gd name="connsiteX459" fmla="*/ 1462485 w 2871788"/>
                <a:gd name="connsiteY459" fmla="*/ 3260012 h 3722688"/>
                <a:gd name="connsiteX460" fmla="*/ 1409303 w 2871788"/>
                <a:gd name="connsiteY460" fmla="*/ 3260012 h 3722688"/>
                <a:gd name="connsiteX461" fmla="*/ 1356122 w 2871788"/>
                <a:gd name="connsiteY461" fmla="*/ 3260012 h 3722688"/>
                <a:gd name="connsiteX462" fmla="*/ 1302941 w 2871788"/>
                <a:gd name="connsiteY462" fmla="*/ 3260012 h 3722688"/>
                <a:gd name="connsiteX463" fmla="*/ 1239123 w 2871788"/>
                <a:gd name="connsiteY463" fmla="*/ 3313193 h 3722688"/>
                <a:gd name="connsiteX464" fmla="*/ 1239123 w 2871788"/>
                <a:gd name="connsiteY464" fmla="*/ 3323829 h 3722688"/>
                <a:gd name="connsiteX465" fmla="*/ 1249760 w 2871788"/>
                <a:gd name="connsiteY465" fmla="*/ 3355738 h 3722688"/>
                <a:gd name="connsiteX466" fmla="*/ 1281668 w 2871788"/>
                <a:gd name="connsiteY466" fmla="*/ 3398283 h 3722688"/>
                <a:gd name="connsiteX467" fmla="*/ 1302941 w 2871788"/>
                <a:gd name="connsiteY467" fmla="*/ 3408919 h 3722688"/>
                <a:gd name="connsiteX468" fmla="*/ 1419940 w 2871788"/>
                <a:gd name="connsiteY468" fmla="*/ 3472737 h 3722688"/>
                <a:gd name="connsiteX469" fmla="*/ 1473121 w 2871788"/>
                <a:gd name="connsiteY469" fmla="*/ 3483373 h 3722688"/>
                <a:gd name="connsiteX470" fmla="*/ 1483757 w 2871788"/>
                <a:gd name="connsiteY470" fmla="*/ 3494009 h 3722688"/>
                <a:gd name="connsiteX471" fmla="*/ 1547575 w 2871788"/>
                <a:gd name="connsiteY471" fmla="*/ 3536554 h 3722688"/>
                <a:gd name="connsiteX472" fmla="*/ 1696482 w 2871788"/>
                <a:gd name="connsiteY472" fmla="*/ 3579099 h 3722688"/>
                <a:gd name="connsiteX473" fmla="*/ 1707118 w 2871788"/>
                <a:gd name="connsiteY473" fmla="*/ 3579099 h 3722688"/>
                <a:gd name="connsiteX474" fmla="*/ 1760300 w 2871788"/>
                <a:gd name="connsiteY474" fmla="*/ 3547190 h 3722688"/>
                <a:gd name="connsiteX475" fmla="*/ 1802845 w 2871788"/>
                <a:gd name="connsiteY475" fmla="*/ 3462101 h 3722688"/>
                <a:gd name="connsiteX476" fmla="*/ 1802845 w 2871788"/>
                <a:gd name="connsiteY476" fmla="*/ 3355738 h 3722688"/>
                <a:gd name="connsiteX477" fmla="*/ 1824117 w 2871788"/>
                <a:gd name="connsiteY477" fmla="*/ 3206830 h 3722688"/>
                <a:gd name="connsiteX478" fmla="*/ 1845390 w 2871788"/>
                <a:gd name="connsiteY478" fmla="*/ 3143013 h 3722688"/>
                <a:gd name="connsiteX479" fmla="*/ 1834754 w 2871788"/>
                <a:gd name="connsiteY479" fmla="*/ 3132377 h 3722688"/>
                <a:gd name="connsiteX480" fmla="*/ 1834754 w 2871788"/>
                <a:gd name="connsiteY480" fmla="*/ 3121740 h 3722688"/>
                <a:gd name="connsiteX481" fmla="*/ 1856026 w 2871788"/>
                <a:gd name="connsiteY481" fmla="*/ 3100468 h 3722688"/>
                <a:gd name="connsiteX482" fmla="*/ 1898571 w 2871788"/>
                <a:gd name="connsiteY482" fmla="*/ 3026014 h 3722688"/>
                <a:gd name="connsiteX483" fmla="*/ 1919844 w 2871788"/>
                <a:gd name="connsiteY483" fmla="*/ 2940924 h 3722688"/>
                <a:gd name="connsiteX484" fmla="*/ 1919844 w 2871788"/>
                <a:gd name="connsiteY484" fmla="*/ 2930288 h 3722688"/>
                <a:gd name="connsiteX485" fmla="*/ 1919844 w 2871788"/>
                <a:gd name="connsiteY485" fmla="*/ 2919652 h 3722688"/>
                <a:gd name="connsiteX486" fmla="*/ 1930480 w 2871788"/>
                <a:gd name="connsiteY486" fmla="*/ 2930288 h 3722688"/>
                <a:gd name="connsiteX487" fmla="*/ 1951752 w 2871788"/>
                <a:gd name="connsiteY487" fmla="*/ 2940924 h 3722688"/>
                <a:gd name="connsiteX488" fmla="*/ 1962388 w 2871788"/>
                <a:gd name="connsiteY488" fmla="*/ 2940924 h 3722688"/>
                <a:gd name="connsiteX489" fmla="*/ 1973025 w 2871788"/>
                <a:gd name="connsiteY489" fmla="*/ 2940924 h 3722688"/>
                <a:gd name="connsiteX490" fmla="*/ 1983661 w 2871788"/>
                <a:gd name="connsiteY490" fmla="*/ 2940924 h 3722688"/>
                <a:gd name="connsiteX491" fmla="*/ 1994297 w 2871788"/>
                <a:gd name="connsiteY491" fmla="*/ 2951560 h 3722688"/>
                <a:gd name="connsiteX492" fmla="*/ 2036842 w 2871788"/>
                <a:gd name="connsiteY492" fmla="*/ 2972833 h 3722688"/>
                <a:gd name="connsiteX493" fmla="*/ 2047479 w 2871788"/>
                <a:gd name="connsiteY493" fmla="*/ 2972833 h 3722688"/>
                <a:gd name="connsiteX494" fmla="*/ 2058115 w 2871788"/>
                <a:gd name="connsiteY494" fmla="*/ 2994105 h 3722688"/>
                <a:gd name="connsiteX495" fmla="*/ 2121932 w 2871788"/>
                <a:gd name="connsiteY495" fmla="*/ 3079195 h 3722688"/>
                <a:gd name="connsiteX496" fmla="*/ 2238931 w 2871788"/>
                <a:gd name="connsiteY496" fmla="*/ 3185558 h 3722688"/>
                <a:gd name="connsiteX497" fmla="*/ 2355930 w 2871788"/>
                <a:gd name="connsiteY497" fmla="*/ 3228103 h 3722688"/>
                <a:gd name="connsiteX498" fmla="*/ 2366566 w 2871788"/>
                <a:gd name="connsiteY498" fmla="*/ 3238739 h 3722688"/>
                <a:gd name="connsiteX499" fmla="*/ 2409111 w 2871788"/>
                <a:gd name="connsiteY499" fmla="*/ 3281284 h 3722688"/>
                <a:gd name="connsiteX500" fmla="*/ 2430384 w 2871788"/>
                <a:gd name="connsiteY500" fmla="*/ 3302557 h 3722688"/>
                <a:gd name="connsiteX501" fmla="*/ 2451656 w 2871788"/>
                <a:gd name="connsiteY501" fmla="*/ 3323829 h 3722688"/>
                <a:gd name="connsiteX502" fmla="*/ 2472929 w 2871788"/>
                <a:gd name="connsiteY502" fmla="*/ 3355738 h 3722688"/>
                <a:gd name="connsiteX503" fmla="*/ 2472929 w 2871788"/>
                <a:gd name="connsiteY503" fmla="*/ 3377010 h 3722688"/>
                <a:gd name="connsiteX504" fmla="*/ 2377202 w 2871788"/>
                <a:gd name="connsiteY504" fmla="*/ 3515282 h 3722688"/>
                <a:gd name="connsiteX505" fmla="*/ 2345294 w 2871788"/>
                <a:gd name="connsiteY505" fmla="*/ 3525918 h 3722688"/>
                <a:gd name="connsiteX506" fmla="*/ 2238931 w 2871788"/>
                <a:gd name="connsiteY506" fmla="*/ 3621644 h 3722688"/>
                <a:gd name="connsiteX507" fmla="*/ 2260204 w 2871788"/>
                <a:gd name="connsiteY507" fmla="*/ 3674826 h 3722688"/>
                <a:gd name="connsiteX508" fmla="*/ 2270840 w 2871788"/>
                <a:gd name="connsiteY508" fmla="*/ 3685462 h 3722688"/>
                <a:gd name="connsiteX509" fmla="*/ 2281476 w 2871788"/>
                <a:gd name="connsiteY509" fmla="*/ 3696098 h 3722688"/>
                <a:gd name="connsiteX510" fmla="*/ 2313385 w 2871788"/>
                <a:gd name="connsiteY510" fmla="*/ 3706734 h 3722688"/>
                <a:gd name="connsiteX511" fmla="*/ 2377202 w 2871788"/>
                <a:gd name="connsiteY511" fmla="*/ 3717370 h 3722688"/>
                <a:gd name="connsiteX512" fmla="*/ 2387839 w 2871788"/>
                <a:gd name="connsiteY512" fmla="*/ 3717370 h 3722688"/>
                <a:gd name="connsiteX513" fmla="*/ 2441020 w 2871788"/>
                <a:gd name="connsiteY513" fmla="*/ 3717370 h 3722688"/>
                <a:gd name="connsiteX514" fmla="*/ 2472929 w 2871788"/>
                <a:gd name="connsiteY514" fmla="*/ 3706734 h 3722688"/>
                <a:gd name="connsiteX515" fmla="*/ 2494201 w 2871788"/>
                <a:gd name="connsiteY515" fmla="*/ 3696098 h 3722688"/>
                <a:gd name="connsiteX516" fmla="*/ 2547382 w 2871788"/>
                <a:gd name="connsiteY516" fmla="*/ 3674826 h 3722688"/>
                <a:gd name="connsiteX517" fmla="*/ 2611200 w 2871788"/>
                <a:gd name="connsiteY517" fmla="*/ 3621644 h 3722688"/>
                <a:gd name="connsiteX518" fmla="*/ 2653745 w 2871788"/>
                <a:gd name="connsiteY518" fmla="*/ 3579099 h 3722688"/>
                <a:gd name="connsiteX519" fmla="*/ 2685654 w 2871788"/>
                <a:gd name="connsiteY519" fmla="*/ 3568463 h 3722688"/>
                <a:gd name="connsiteX520" fmla="*/ 2760107 w 2871788"/>
                <a:gd name="connsiteY520" fmla="*/ 3525918 h 3722688"/>
                <a:gd name="connsiteX521" fmla="*/ 2845198 w 2871788"/>
                <a:gd name="connsiteY521" fmla="*/ 3440828 h 3722688"/>
                <a:gd name="connsiteX522" fmla="*/ 2866470 w 2871788"/>
                <a:gd name="connsiteY522" fmla="*/ 3408919 h 3722688"/>
                <a:gd name="connsiteX523" fmla="*/ 2834561 w 2871788"/>
                <a:gd name="connsiteY523" fmla="*/ 3366374 h 3722688"/>
                <a:gd name="connsiteX524" fmla="*/ 2781380 w 2871788"/>
                <a:gd name="connsiteY524" fmla="*/ 3313193 h 3722688"/>
                <a:gd name="connsiteX525" fmla="*/ 2728199 w 2871788"/>
                <a:gd name="connsiteY525" fmla="*/ 3260012 h 3722688"/>
                <a:gd name="connsiteX526" fmla="*/ 2696290 w 2871788"/>
                <a:gd name="connsiteY526" fmla="*/ 3249375 h 3722688"/>
                <a:gd name="connsiteX527" fmla="*/ 2653745 w 2871788"/>
                <a:gd name="connsiteY527" fmla="*/ 3217467 h 3722688"/>
                <a:gd name="connsiteX528" fmla="*/ 2632473 w 2871788"/>
                <a:gd name="connsiteY528" fmla="*/ 3196194 h 3722688"/>
                <a:gd name="connsiteX529" fmla="*/ 2579291 w 2871788"/>
                <a:gd name="connsiteY529" fmla="*/ 3143013 h 3722688"/>
                <a:gd name="connsiteX530" fmla="*/ 2547382 w 2871788"/>
                <a:gd name="connsiteY530" fmla="*/ 3111104 h 3722688"/>
                <a:gd name="connsiteX531" fmla="*/ 2526110 w 2871788"/>
                <a:gd name="connsiteY531" fmla="*/ 3079195 h 3722688"/>
                <a:gd name="connsiteX532" fmla="*/ 2515474 w 2871788"/>
                <a:gd name="connsiteY532" fmla="*/ 3057923 h 3722688"/>
                <a:gd name="connsiteX533" fmla="*/ 2504837 w 2871788"/>
                <a:gd name="connsiteY533" fmla="*/ 3068559 h 3722688"/>
                <a:gd name="connsiteX534" fmla="*/ 2494201 w 2871788"/>
                <a:gd name="connsiteY534" fmla="*/ 3079195 h 3722688"/>
                <a:gd name="connsiteX535" fmla="*/ 2494201 w 2871788"/>
                <a:gd name="connsiteY535" fmla="*/ 3079195 h 3722688"/>
                <a:gd name="connsiteX536" fmla="*/ 2494201 w 2871788"/>
                <a:gd name="connsiteY536" fmla="*/ 3036650 h 3722688"/>
                <a:gd name="connsiteX537" fmla="*/ 2409111 w 2871788"/>
                <a:gd name="connsiteY537" fmla="*/ 2962197 h 3722688"/>
                <a:gd name="connsiteX538" fmla="*/ 2366566 w 2871788"/>
                <a:gd name="connsiteY538" fmla="*/ 2930288 h 3722688"/>
                <a:gd name="connsiteX539" fmla="*/ 2313385 w 2871788"/>
                <a:gd name="connsiteY539" fmla="*/ 2877107 h 3722688"/>
                <a:gd name="connsiteX540" fmla="*/ 2281476 w 2871788"/>
                <a:gd name="connsiteY540" fmla="*/ 2845198 h 3722688"/>
                <a:gd name="connsiteX541" fmla="*/ 2249567 w 2871788"/>
                <a:gd name="connsiteY541" fmla="*/ 2781380 h 3722688"/>
                <a:gd name="connsiteX542" fmla="*/ 2238931 w 2871788"/>
                <a:gd name="connsiteY542" fmla="*/ 2770744 h 3722688"/>
                <a:gd name="connsiteX543" fmla="*/ 2228295 w 2871788"/>
                <a:gd name="connsiteY543" fmla="*/ 2760108 h 3722688"/>
                <a:gd name="connsiteX544" fmla="*/ 2217659 w 2871788"/>
                <a:gd name="connsiteY544" fmla="*/ 2738835 h 3722688"/>
                <a:gd name="connsiteX545" fmla="*/ 2196386 w 2871788"/>
                <a:gd name="connsiteY545" fmla="*/ 2728199 h 3722688"/>
                <a:gd name="connsiteX546" fmla="*/ 2196386 w 2871788"/>
                <a:gd name="connsiteY546" fmla="*/ 2728199 h 3722688"/>
                <a:gd name="connsiteX547" fmla="*/ 2185750 w 2871788"/>
                <a:gd name="connsiteY547" fmla="*/ 2728199 h 3722688"/>
                <a:gd name="connsiteX548" fmla="*/ 2164477 w 2871788"/>
                <a:gd name="connsiteY548" fmla="*/ 2706927 h 3722688"/>
                <a:gd name="connsiteX549" fmla="*/ 2143205 w 2871788"/>
                <a:gd name="connsiteY549" fmla="*/ 2685654 h 3722688"/>
                <a:gd name="connsiteX550" fmla="*/ 2132569 w 2871788"/>
                <a:gd name="connsiteY550" fmla="*/ 2696290 h 3722688"/>
                <a:gd name="connsiteX551" fmla="*/ 2121932 w 2871788"/>
                <a:gd name="connsiteY551" fmla="*/ 2706927 h 3722688"/>
                <a:gd name="connsiteX552" fmla="*/ 2111296 w 2871788"/>
                <a:gd name="connsiteY552" fmla="*/ 2706927 h 3722688"/>
                <a:gd name="connsiteX553" fmla="*/ 2068751 w 2871788"/>
                <a:gd name="connsiteY553" fmla="*/ 2664382 h 3722688"/>
                <a:gd name="connsiteX554" fmla="*/ 2068751 w 2871788"/>
                <a:gd name="connsiteY554" fmla="*/ 2653745 h 3722688"/>
                <a:gd name="connsiteX555" fmla="*/ 2090024 w 2871788"/>
                <a:gd name="connsiteY555" fmla="*/ 2632473 h 3722688"/>
                <a:gd name="connsiteX556" fmla="*/ 2121932 w 2871788"/>
                <a:gd name="connsiteY556" fmla="*/ 2611200 h 3722688"/>
                <a:gd name="connsiteX557" fmla="*/ 2153841 w 2871788"/>
                <a:gd name="connsiteY557" fmla="*/ 2547383 h 3722688"/>
                <a:gd name="connsiteX558" fmla="*/ 2164477 w 2871788"/>
                <a:gd name="connsiteY558" fmla="*/ 2526110 h 3722688"/>
                <a:gd name="connsiteX559" fmla="*/ 2185750 w 2871788"/>
                <a:gd name="connsiteY559" fmla="*/ 2483565 h 3722688"/>
                <a:gd name="connsiteX560" fmla="*/ 2207022 w 2871788"/>
                <a:gd name="connsiteY560" fmla="*/ 2441020 h 3722688"/>
                <a:gd name="connsiteX561" fmla="*/ 2249567 w 2871788"/>
                <a:gd name="connsiteY561" fmla="*/ 2366566 h 3722688"/>
                <a:gd name="connsiteX562" fmla="*/ 2313385 w 2871788"/>
                <a:gd name="connsiteY562" fmla="*/ 2302749 h 3722688"/>
                <a:gd name="connsiteX563" fmla="*/ 2409111 w 2871788"/>
                <a:gd name="connsiteY563" fmla="*/ 2217659 h 3722688"/>
                <a:gd name="connsiteX564" fmla="*/ 2419748 w 2871788"/>
                <a:gd name="connsiteY564" fmla="*/ 2196386 h 3722688"/>
                <a:gd name="connsiteX565" fmla="*/ 2430384 w 2871788"/>
                <a:gd name="connsiteY565" fmla="*/ 2175114 h 3722688"/>
                <a:gd name="connsiteX566" fmla="*/ 2504837 w 2871788"/>
                <a:gd name="connsiteY566" fmla="*/ 2068751 h 3722688"/>
                <a:gd name="connsiteX567" fmla="*/ 2558019 w 2871788"/>
                <a:gd name="connsiteY567" fmla="*/ 1983661 h 3722688"/>
                <a:gd name="connsiteX568" fmla="*/ 2600564 w 2871788"/>
                <a:gd name="connsiteY568" fmla="*/ 1909208 h 3722688"/>
                <a:gd name="connsiteX569" fmla="*/ 2600564 w 2871788"/>
                <a:gd name="connsiteY569" fmla="*/ 1909208 h 3722688"/>
                <a:gd name="connsiteX570" fmla="*/ 2600564 w 2871788"/>
                <a:gd name="connsiteY570" fmla="*/ 1909208 h 3722688"/>
                <a:gd name="connsiteX571" fmla="*/ 2611200 w 2871788"/>
                <a:gd name="connsiteY571" fmla="*/ 1919844 h 3722688"/>
                <a:gd name="connsiteX572" fmla="*/ 2621836 w 2871788"/>
                <a:gd name="connsiteY572" fmla="*/ 1919844 h 3722688"/>
                <a:gd name="connsiteX573" fmla="*/ 2632473 w 2871788"/>
                <a:gd name="connsiteY573" fmla="*/ 1919844 h 3722688"/>
                <a:gd name="connsiteX574" fmla="*/ 2632473 w 2871788"/>
                <a:gd name="connsiteY574" fmla="*/ 1856026 h 3722688"/>
                <a:gd name="connsiteX575" fmla="*/ 2632473 w 2871788"/>
                <a:gd name="connsiteY575" fmla="*/ 1813481 h 3722688"/>
                <a:gd name="connsiteX576" fmla="*/ 2632473 w 2871788"/>
                <a:gd name="connsiteY576" fmla="*/ 1813481 h 3722688"/>
                <a:gd name="connsiteX577" fmla="*/ 2643109 w 2871788"/>
                <a:gd name="connsiteY577" fmla="*/ 1813481 h 3722688"/>
                <a:gd name="connsiteX578" fmla="*/ 2728199 w 2871788"/>
                <a:gd name="connsiteY578" fmla="*/ 1824117 h 3722688"/>
                <a:gd name="connsiteX579" fmla="*/ 2749471 w 2871788"/>
                <a:gd name="connsiteY579" fmla="*/ 1824117 h 3722688"/>
                <a:gd name="connsiteX580" fmla="*/ 2770744 w 2871788"/>
                <a:gd name="connsiteY580" fmla="*/ 1824117 h 3722688"/>
                <a:gd name="connsiteX581" fmla="*/ 2792016 w 2871788"/>
                <a:gd name="connsiteY581" fmla="*/ 1802845 h 3722688"/>
                <a:gd name="connsiteX582" fmla="*/ 2802652 w 2871788"/>
                <a:gd name="connsiteY582" fmla="*/ 1611392 h 3722688"/>
                <a:gd name="connsiteX583" fmla="*/ 2781380 w 2871788"/>
                <a:gd name="connsiteY583" fmla="*/ 1473121 h 3722688"/>
                <a:gd name="connsiteX584" fmla="*/ 2770744 w 2871788"/>
                <a:gd name="connsiteY584" fmla="*/ 1451849 h 3722688"/>
                <a:gd name="connsiteX585" fmla="*/ 2770744 w 2871788"/>
                <a:gd name="connsiteY585" fmla="*/ 1430576 h 3722688"/>
                <a:gd name="connsiteX586" fmla="*/ 2781380 w 2871788"/>
                <a:gd name="connsiteY586" fmla="*/ 1398667 h 3722688"/>
                <a:gd name="connsiteX587" fmla="*/ 2749471 w 2871788"/>
                <a:gd name="connsiteY587" fmla="*/ 1302941 h 3722688"/>
                <a:gd name="connsiteX588" fmla="*/ 2706926 w 2871788"/>
                <a:gd name="connsiteY588" fmla="*/ 1271032 h 3722688"/>
                <a:gd name="connsiteX589" fmla="*/ 2717562 w 2871788"/>
                <a:gd name="connsiteY589" fmla="*/ 1196578 h 3722688"/>
                <a:gd name="connsiteX590" fmla="*/ 2706926 w 2871788"/>
                <a:gd name="connsiteY590" fmla="*/ 1154034 h 3722688"/>
                <a:gd name="connsiteX591" fmla="*/ 2696290 w 2871788"/>
                <a:gd name="connsiteY591" fmla="*/ 1100852 h 3722688"/>
                <a:gd name="connsiteX592" fmla="*/ 2685654 w 2871788"/>
                <a:gd name="connsiteY592" fmla="*/ 1058307 h 3722688"/>
                <a:gd name="connsiteX593" fmla="*/ 2675018 w 2871788"/>
                <a:gd name="connsiteY593" fmla="*/ 1015762 h 3722688"/>
                <a:gd name="connsiteX594" fmla="*/ 2664381 w 2871788"/>
                <a:gd name="connsiteY594" fmla="*/ 983853 h 3722688"/>
                <a:gd name="connsiteX595" fmla="*/ 2600564 w 2871788"/>
                <a:gd name="connsiteY595" fmla="*/ 760492 h 3722688"/>
                <a:gd name="connsiteX596" fmla="*/ 2589927 w 2871788"/>
                <a:gd name="connsiteY596" fmla="*/ 728583 h 3722688"/>
                <a:gd name="connsiteX597" fmla="*/ 2579291 w 2871788"/>
                <a:gd name="connsiteY597" fmla="*/ 696675 h 3722688"/>
                <a:gd name="connsiteX598" fmla="*/ 2568655 w 2871788"/>
                <a:gd name="connsiteY598" fmla="*/ 686038 h 3722688"/>
                <a:gd name="connsiteX599" fmla="*/ 2526110 w 2871788"/>
                <a:gd name="connsiteY599" fmla="*/ 622221 h 3722688"/>
                <a:gd name="connsiteX600" fmla="*/ 2515474 w 2871788"/>
                <a:gd name="connsiteY600" fmla="*/ 600948 h 3722688"/>
                <a:gd name="connsiteX601" fmla="*/ 2483565 w 2871788"/>
                <a:gd name="connsiteY601" fmla="*/ 569040 h 3722688"/>
                <a:gd name="connsiteX602" fmla="*/ 2462292 w 2871788"/>
                <a:gd name="connsiteY602" fmla="*/ 558403 h 3722688"/>
                <a:gd name="connsiteX603" fmla="*/ 2387839 w 2871788"/>
                <a:gd name="connsiteY603" fmla="*/ 526495 h 3722688"/>
                <a:gd name="connsiteX604" fmla="*/ 2292112 w 2871788"/>
                <a:gd name="connsiteY604" fmla="*/ 462677 h 3722688"/>
                <a:gd name="connsiteX605" fmla="*/ 2228295 w 2871788"/>
                <a:gd name="connsiteY605" fmla="*/ 441405 h 3722688"/>
                <a:gd name="connsiteX606" fmla="*/ 2121932 w 2871788"/>
                <a:gd name="connsiteY606" fmla="*/ 409496 h 3722688"/>
                <a:gd name="connsiteX607" fmla="*/ 2111296 w 2871788"/>
                <a:gd name="connsiteY607" fmla="*/ 377587 h 3722688"/>
                <a:gd name="connsiteX608" fmla="*/ 2100660 w 2871788"/>
                <a:gd name="connsiteY608" fmla="*/ 345678 h 3722688"/>
                <a:gd name="connsiteX609" fmla="*/ 2090024 w 2871788"/>
                <a:gd name="connsiteY609" fmla="*/ 292497 h 3722688"/>
                <a:gd name="connsiteX610" fmla="*/ 2090024 w 2871788"/>
                <a:gd name="connsiteY610" fmla="*/ 292497 h 3722688"/>
                <a:gd name="connsiteX611" fmla="*/ 2100660 w 2871788"/>
                <a:gd name="connsiteY611" fmla="*/ 271224 h 3722688"/>
                <a:gd name="connsiteX612" fmla="*/ 2090024 w 2871788"/>
                <a:gd name="connsiteY612" fmla="*/ 249952 h 3722688"/>
                <a:gd name="connsiteX613" fmla="*/ 2079387 w 2871788"/>
                <a:gd name="connsiteY613" fmla="*/ 239316 h 3722688"/>
                <a:gd name="connsiteX614" fmla="*/ 2047479 w 2871788"/>
                <a:gd name="connsiteY614" fmla="*/ 175498 h 3722688"/>
                <a:gd name="connsiteX615" fmla="*/ 1973025 w 2871788"/>
                <a:gd name="connsiteY615" fmla="*/ 101044 h 3722688"/>
                <a:gd name="connsiteX616" fmla="*/ 1930480 w 2871788"/>
                <a:gd name="connsiteY616" fmla="*/ 79772 h 3722688"/>
                <a:gd name="connsiteX617" fmla="*/ 1930480 w 2871788"/>
                <a:gd name="connsiteY617" fmla="*/ 79772 h 3722688"/>
                <a:gd name="connsiteX618" fmla="*/ 1930480 w 2871788"/>
                <a:gd name="connsiteY618" fmla="*/ 79772 h 3722688"/>
                <a:gd name="connsiteX619" fmla="*/ 1919844 w 2871788"/>
                <a:gd name="connsiteY619" fmla="*/ 79772 h 3722688"/>
                <a:gd name="connsiteX620" fmla="*/ 1856026 w 2871788"/>
                <a:gd name="connsiteY620" fmla="*/ 90408 h 372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</a:cxnLst>
              <a:rect l="l" t="t" r="r" b="b"/>
              <a:pathLst>
                <a:path w="2871788" h="3722688">
                  <a:moveTo>
                    <a:pt x="1505030" y="483950"/>
                  </a:moveTo>
                  <a:cubicBezTo>
                    <a:pt x="1515666" y="483950"/>
                    <a:pt x="1526302" y="483950"/>
                    <a:pt x="1526302" y="483950"/>
                  </a:cubicBezTo>
                  <a:cubicBezTo>
                    <a:pt x="1526302" y="483950"/>
                    <a:pt x="1515666" y="483950"/>
                    <a:pt x="1505030" y="483950"/>
                  </a:cubicBezTo>
                  <a:cubicBezTo>
                    <a:pt x="1494393" y="483950"/>
                    <a:pt x="1483757" y="483950"/>
                    <a:pt x="1473121" y="483950"/>
                  </a:cubicBezTo>
                  <a:lnTo>
                    <a:pt x="1473121" y="483950"/>
                  </a:lnTo>
                  <a:cubicBezTo>
                    <a:pt x="1483757" y="483950"/>
                    <a:pt x="1494393" y="483950"/>
                    <a:pt x="1505030" y="483950"/>
                  </a:cubicBezTo>
                  <a:close/>
                  <a:moveTo>
                    <a:pt x="441404" y="494586"/>
                  </a:moveTo>
                  <a:cubicBezTo>
                    <a:pt x="441404" y="494586"/>
                    <a:pt x="452041" y="494586"/>
                    <a:pt x="452041" y="505222"/>
                  </a:cubicBezTo>
                  <a:cubicBezTo>
                    <a:pt x="462677" y="515858"/>
                    <a:pt x="462677" y="515858"/>
                    <a:pt x="452041" y="515858"/>
                  </a:cubicBezTo>
                  <a:cubicBezTo>
                    <a:pt x="441404" y="515858"/>
                    <a:pt x="441404" y="515858"/>
                    <a:pt x="441404" y="526495"/>
                  </a:cubicBezTo>
                  <a:cubicBezTo>
                    <a:pt x="441404" y="537131"/>
                    <a:pt x="441404" y="537131"/>
                    <a:pt x="430768" y="537131"/>
                  </a:cubicBezTo>
                  <a:lnTo>
                    <a:pt x="420132" y="537131"/>
                  </a:lnTo>
                  <a:lnTo>
                    <a:pt x="420132" y="526495"/>
                  </a:lnTo>
                  <a:lnTo>
                    <a:pt x="441404" y="494586"/>
                  </a:lnTo>
                  <a:lnTo>
                    <a:pt x="441404" y="494586"/>
                  </a:lnTo>
                  <a:close/>
                  <a:moveTo>
                    <a:pt x="1409303" y="515858"/>
                  </a:moveTo>
                  <a:cubicBezTo>
                    <a:pt x="1441212" y="515858"/>
                    <a:pt x="1451848" y="515858"/>
                    <a:pt x="1462485" y="515858"/>
                  </a:cubicBezTo>
                  <a:cubicBezTo>
                    <a:pt x="1473121" y="526495"/>
                    <a:pt x="1483757" y="537131"/>
                    <a:pt x="1483757" y="547767"/>
                  </a:cubicBezTo>
                  <a:cubicBezTo>
                    <a:pt x="1483757" y="558403"/>
                    <a:pt x="1483757" y="558403"/>
                    <a:pt x="1473121" y="558403"/>
                  </a:cubicBezTo>
                  <a:cubicBezTo>
                    <a:pt x="1473121" y="558403"/>
                    <a:pt x="1419940" y="558403"/>
                    <a:pt x="1366758" y="558403"/>
                  </a:cubicBezTo>
                  <a:cubicBezTo>
                    <a:pt x="1345486" y="558403"/>
                    <a:pt x="1324213" y="558403"/>
                    <a:pt x="1313577" y="558403"/>
                  </a:cubicBezTo>
                  <a:cubicBezTo>
                    <a:pt x="1271032" y="558403"/>
                    <a:pt x="1271032" y="558403"/>
                    <a:pt x="1260396" y="558403"/>
                  </a:cubicBezTo>
                  <a:cubicBezTo>
                    <a:pt x="1249760" y="547767"/>
                    <a:pt x="1249760" y="547767"/>
                    <a:pt x="1249760" y="537131"/>
                  </a:cubicBezTo>
                  <a:cubicBezTo>
                    <a:pt x="1260396" y="515858"/>
                    <a:pt x="1260396" y="515858"/>
                    <a:pt x="1324213" y="515858"/>
                  </a:cubicBezTo>
                  <a:cubicBezTo>
                    <a:pt x="1345486" y="515858"/>
                    <a:pt x="1388031" y="515858"/>
                    <a:pt x="1409303" y="515858"/>
                  </a:cubicBezTo>
                  <a:close/>
                  <a:moveTo>
                    <a:pt x="994490" y="569040"/>
                  </a:moveTo>
                  <a:cubicBezTo>
                    <a:pt x="994490" y="569040"/>
                    <a:pt x="994490" y="569040"/>
                    <a:pt x="994490" y="569040"/>
                  </a:cubicBezTo>
                  <a:lnTo>
                    <a:pt x="994490" y="569040"/>
                  </a:lnTo>
                  <a:cubicBezTo>
                    <a:pt x="994490" y="569040"/>
                    <a:pt x="994490" y="569040"/>
                    <a:pt x="994490" y="569040"/>
                  </a:cubicBezTo>
                  <a:close/>
                  <a:moveTo>
                    <a:pt x="1037035" y="569040"/>
                  </a:moveTo>
                  <a:lnTo>
                    <a:pt x="1037035" y="569040"/>
                  </a:lnTo>
                  <a:cubicBezTo>
                    <a:pt x="1037035" y="569040"/>
                    <a:pt x="1037035" y="569040"/>
                    <a:pt x="1037035" y="569040"/>
                  </a:cubicBezTo>
                  <a:cubicBezTo>
                    <a:pt x="1037035" y="569040"/>
                    <a:pt x="1037035" y="569040"/>
                    <a:pt x="1037035" y="569040"/>
                  </a:cubicBezTo>
                  <a:lnTo>
                    <a:pt x="1037035" y="569040"/>
                  </a:lnTo>
                  <a:close/>
                  <a:moveTo>
                    <a:pt x="1345486" y="579676"/>
                  </a:moveTo>
                  <a:cubicBezTo>
                    <a:pt x="1345486" y="579676"/>
                    <a:pt x="1334850" y="579676"/>
                    <a:pt x="1334850" y="579676"/>
                  </a:cubicBezTo>
                  <a:cubicBezTo>
                    <a:pt x="1334850" y="579676"/>
                    <a:pt x="1324213" y="579676"/>
                    <a:pt x="1324213" y="579676"/>
                  </a:cubicBezTo>
                  <a:lnTo>
                    <a:pt x="1324213" y="579676"/>
                  </a:lnTo>
                  <a:cubicBezTo>
                    <a:pt x="1324213" y="579676"/>
                    <a:pt x="1334850" y="579676"/>
                    <a:pt x="1334850" y="579676"/>
                  </a:cubicBezTo>
                  <a:cubicBezTo>
                    <a:pt x="1334850" y="579676"/>
                    <a:pt x="1334850" y="579676"/>
                    <a:pt x="1345486" y="579676"/>
                  </a:cubicBezTo>
                  <a:lnTo>
                    <a:pt x="1345486" y="579676"/>
                  </a:lnTo>
                  <a:close/>
                  <a:moveTo>
                    <a:pt x="962581" y="579676"/>
                  </a:moveTo>
                  <a:cubicBezTo>
                    <a:pt x="962581" y="579676"/>
                    <a:pt x="962581" y="579676"/>
                    <a:pt x="962581" y="579676"/>
                  </a:cubicBezTo>
                  <a:cubicBezTo>
                    <a:pt x="962581" y="579676"/>
                    <a:pt x="962581" y="579676"/>
                    <a:pt x="962581" y="579676"/>
                  </a:cubicBezTo>
                  <a:lnTo>
                    <a:pt x="962581" y="579676"/>
                  </a:lnTo>
                  <a:close/>
                  <a:moveTo>
                    <a:pt x="462677" y="526495"/>
                  </a:moveTo>
                  <a:cubicBezTo>
                    <a:pt x="462677" y="526495"/>
                    <a:pt x="473313" y="537131"/>
                    <a:pt x="483949" y="547767"/>
                  </a:cubicBezTo>
                  <a:cubicBezTo>
                    <a:pt x="494586" y="558403"/>
                    <a:pt x="505222" y="579676"/>
                    <a:pt x="505222" y="579676"/>
                  </a:cubicBezTo>
                  <a:lnTo>
                    <a:pt x="505222" y="590312"/>
                  </a:lnTo>
                  <a:lnTo>
                    <a:pt x="483949" y="590312"/>
                  </a:lnTo>
                  <a:cubicBezTo>
                    <a:pt x="462677" y="590312"/>
                    <a:pt x="452041" y="590312"/>
                    <a:pt x="452041" y="590312"/>
                  </a:cubicBezTo>
                  <a:cubicBezTo>
                    <a:pt x="452041" y="590312"/>
                    <a:pt x="452041" y="579676"/>
                    <a:pt x="452041" y="569040"/>
                  </a:cubicBezTo>
                  <a:cubicBezTo>
                    <a:pt x="452041" y="558403"/>
                    <a:pt x="452041" y="558403"/>
                    <a:pt x="452041" y="558403"/>
                  </a:cubicBezTo>
                  <a:cubicBezTo>
                    <a:pt x="462677" y="558403"/>
                    <a:pt x="462677" y="558403"/>
                    <a:pt x="462677" y="547767"/>
                  </a:cubicBezTo>
                  <a:cubicBezTo>
                    <a:pt x="452041" y="526495"/>
                    <a:pt x="462677" y="526495"/>
                    <a:pt x="462677" y="526495"/>
                  </a:cubicBezTo>
                  <a:close/>
                  <a:moveTo>
                    <a:pt x="505222" y="611585"/>
                  </a:moveTo>
                  <a:lnTo>
                    <a:pt x="483949" y="611585"/>
                  </a:lnTo>
                  <a:cubicBezTo>
                    <a:pt x="473313" y="611585"/>
                    <a:pt x="462677" y="611585"/>
                    <a:pt x="462677" y="611585"/>
                  </a:cubicBezTo>
                  <a:cubicBezTo>
                    <a:pt x="462677" y="611585"/>
                    <a:pt x="462677" y="611585"/>
                    <a:pt x="462677" y="611585"/>
                  </a:cubicBezTo>
                  <a:cubicBezTo>
                    <a:pt x="462677" y="611585"/>
                    <a:pt x="462677" y="611585"/>
                    <a:pt x="483949" y="611585"/>
                  </a:cubicBezTo>
                  <a:lnTo>
                    <a:pt x="505222" y="611585"/>
                  </a:lnTo>
                  <a:close/>
                  <a:moveTo>
                    <a:pt x="143589" y="622221"/>
                  </a:moveTo>
                  <a:cubicBezTo>
                    <a:pt x="154226" y="622221"/>
                    <a:pt x="154226" y="622221"/>
                    <a:pt x="154226" y="622221"/>
                  </a:cubicBezTo>
                  <a:lnTo>
                    <a:pt x="154226" y="622221"/>
                  </a:lnTo>
                  <a:cubicBezTo>
                    <a:pt x="154226" y="622221"/>
                    <a:pt x="143589" y="622221"/>
                    <a:pt x="143589" y="622221"/>
                  </a:cubicBezTo>
                  <a:cubicBezTo>
                    <a:pt x="132953" y="622221"/>
                    <a:pt x="122317" y="622221"/>
                    <a:pt x="122317" y="622221"/>
                  </a:cubicBezTo>
                  <a:cubicBezTo>
                    <a:pt x="122317" y="622221"/>
                    <a:pt x="132953" y="622221"/>
                    <a:pt x="143589" y="622221"/>
                  </a:cubicBezTo>
                  <a:close/>
                  <a:moveTo>
                    <a:pt x="462677" y="643493"/>
                  </a:moveTo>
                  <a:cubicBezTo>
                    <a:pt x="462677" y="643493"/>
                    <a:pt x="462677" y="643493"/>
                    <a:pt x="462677" y="643493"/>
                  </a:cubicBezTo>
                  <a:lnTo>
                    <a:pt x="462677" y="643493"/>
                  </a:lnTo>
                  <a:cubicBezTo>
                    <a:pt x="462677" y="643493"/>
                    <a:pt x="462677" y="643493"/>
                    <a:pt x="462677" y="643493"/>
                  </a:cubicBezTo>
                  <a:close/>
                  <a:moveTo>
                    <a:pt x="398859" y="643493"/>
                  </a:moveTo>
                  <a:cubicBezTo>
                    <a:pt x="409496" y="643493"/>
                    <a:pt x="409496" y="643493"/>
                    <a:pt x="409496" y="643493"/>
                  </a:cubicBezTo>
                  <a:lnTo>
                    <a:pt x="409496" y="643493"/>
                  </a:lnTo>
                  <a:cubicBezTo>
                    <a:pt x="409496" y="643493"/>
                    <a:pt x="409496" y="643493"/>
                    <a:pt x="398859" y="643493"/>
                  </a:cubicBezTo>
                  <a:cubicBezTo>
                    <a:pt x="388223" y="643493"/>
                    <a:pt x="388223" y="643493"/>
                    <a:pt x="377587" y="643493"/>
                  </a:cubicBezTo>
                  <a:lnTo>
                    <a:pt x="377587" y="643493"/>
                  </a:lnTo>
                  <a:cubicBezTo>
                    <a:pt x="388223" y="643493"/>
                    <a:pt x="398859" y="643493"/>
                    <a:pt x="398859" y="643493"/>
                  </a:cubicBezTo>
                  <a:close/>
                  <a:moveTo>
                    <a:pt x="218043" y="643493"/>
                  </a:moveTo>
                  <a:cubicBezTo>
                    <a:pt x="218043" y="643493"/>
                    <a:pt x="207407" y="643493"/>
                    <a:pt x="218043" y="643493"/>
                  </a:cubicBezTo>
                  <a:cubicBezTo>
                    <a:pt x="207407" y="643493"/>
                    <a:pt x="207407" y="643493"/>
                    <a:pt x="218043" y="643493"/>
                  </a:cubicBezTo>
                  <a:lnTo>
                    <a:pt x="218043" y="643493"/>
                  </a:lnTo>
                  <a:cubicBezTo>
                    <a:pt x="207407" y="643493"/>
                    <a:pt x="207407" y="643493"/>
                    <a:pt x="218043" y="643493"/>
                  </a:cubicBezTo>
                  <a:cubicBezTo>
                    <a:pt x="207407" y="643493"/>
                    <a:pt x="218043" y="643493"/>
                    <a:pt x="218043" y="643493"/>
                  </a:cubicBezTo>
                  <a:lnTo>
                    <a:pt x="218043" y="643493"/>
                  </a:lnTo>
                  <a:close/>
                  <a:moveTo>
                    <a:pt x="526495" y="654130"/>
                  </a:moveTo>
                  <a:cubicBezTo>
                    <a:pt x="526495" y="654130"/>
                    <a:pt x="526495" y="654130"/>
                    <a:pt x="526495" y="654130"/>
                  </a:cubicBezTo>
                  <a:lnTo>
                    <a:pt x="526495" y="654130"/>
                  </a:lnTo>
                  <a:cubicBezTo>
                    <a:pt x="526495" y="654130"/>
                    <a:pt x="526495" y="654130"/>
                    <a:pt x="526495" y="654130"/>
                  </a:cubicBezTo>
                  <a:close/>
                  <a:moveTo>
                    <a:pt x="686038" y="675402"/>
                  </a:moveTo>
                  <a:cubicBezTo>
                    <a:pt x="686038" y="675402"/>
                    <a:pt x="686038" y="675402"/>
                    <a:pt x="686038" y="675402"/>
                  </a:cubicBezTo>
                  <a:lnTo>
                    <a:pt x="686038" y="675402"/>
                  </a:lnTo>
                  <a:cubicBezTo>
                    <a:pt x="686038" y="675402"/>
                    <a:pt x="686038" y="675402"/>
                    <a:pt x="686038" y="675402"/>
                  </a:cubicBezTo>
                  <a:cubicBezTo>
                    <a:pt x="675402" y="675402"/>
                    <a:pt x="675402" y="675402"/>
                    <a:pt x="686038" y="675402"/>
                  </a:cubicBezTo>
                  <a:lnTo>
                    <a:pt x="686038" y="675402"/>
                  </a:lnTo>
                  <a:cubicBezTo>
                    <a:pt x="675402" y="675402"/>
                    <a:pt x="675402" y="675402"/>
                    <a:pt x="686038" y="675402"/>
                  </a:cubicBezTo>
                  <a:close/>
                  <a:moveTo>
                    <a:pt x="1419940" y="717947"/>
                  </a:moveTo>
                  <a:cubicBezTo>
                    <a:pt x="1419940" y="717947"/>
                    <a:pt x="1419940" y="717947"/>
                    <a:pt x="1419940" y="717947"/>
                  </a:cubicBezTo>
                  <a:lnTo>
                    <a:pt x="1419940" y="717947"/>
                  </a:lnTo>
                  <a:cubicBezTo>
                    <a:pt x="1419940" y="717947"/>
                    <a:pt x="1419940" y="717947"/>
                    <a:pt x="1419940" y="717947"/>
                  </a:cubicBezTo>
                  <a:close/>
                  <a:moveTo>
                    <a:pt x="1611392" y="696675"/>
                  </a:moveTo>
                  <a:cubicBezTo>
                    <a:pt x="1611392" y="696675"/>
                    <a:pt x="1611392" y="696675"/>
                    <a:pt x="1611392" y="696675"/>
                  </a:cubicBezTo>
                  <a:cubicBezTo>
                    <a:pt x="1611392" y="696675"/>
                    <a:pt x="1590120" y="717947"/>
                    <a:pt x="1590120" y="717947"/>
                  </a:cubicBezTo>
                  <a:cubicBezTo>
                    <a:pt x="1590120" y="717947"/>
                    <a:pt x="1590120" y="717947"/>
                    <a:pt x="1590120" y="717947"/>
                  </a:cubicBezTo>
                  <a:lnTo>
                    <a:pt x="1590120" y="717947"/>
                  </a:lnTo>
                  <a:cubicBezTo>
                    <a:pt x="1590120" y="717947"/>
                    <a:pt x="1590120" y="707311"/>
                    <a:pt x="1600756" y="707311"/>
                  </a:cubicBezTo>
                  <a:cubicBezTo>
                    <a:pt x="1590120" y="696675"/>
                    <a:pt x="1600756" y="696675"/>
                    <a:pt x="1611392" y="696675"/>
                  </a:cubicBezTo>
                  <a:lnTo>
                    <a:pt x="1611392" y="696675"/>
                  </a:lnTo>
                  <a:close/>
                  <a:moveTo>
                    <a:pt x="1228487" y="696675"/>
                  </a:moveTo>
                  <a:cubicBezTo>
                    <a:pt x="1239123" y="696675"/>
                    <a:pt x="1239123" y="696675"/>
                    <a:pt x="1228487" y="696675"/>
                  </a:cubicBezTo>
                  <a:cubicBezTo>
                    <a:pt x="1239123" y="707311"/>
                    <a:pt x="1239123" y="717947"/>
                    <a:pt x="1239123" y="717947"/>
                  </a:cubicBezTo>
                  <a:cubicBezTo>
                    <a:pt x="1239123" y="717947"/>
                    <a:pt x="1239123" y="717947"/>
                    <a:pt x="1239123" y="717947"/>
                  </a:cubicBezTo>
                  <a:cubicBezTo>
                    <a:pt x="1239123" y="717947"/>
                    <a:pt x="1239123" y="717947"/>
                    <a:pt x="1239123" y="717947"/>
                  </a:cubicBezTo>
                  <a:cubicBezTo>
                    <a:pt x="1239123" y="707311"/>
                    <a:pt x="1228487" y="696675"/>
                    <a:pt x="1228487" y="696675"/>
                  </a:cubicBezTo>
                  <a:lnTo>
                    <a:pt x="1228487" y="696675"/>
                  </a:lnTo>
                  <a:close/>
                  <a:moveTo>
                    <a:pt x="1196578" y="728583"/>
                  </a:moveTo>
                  <a:cubicBezTo>
                    <a:pt x="1196578" y="728583"/>
                    <a:pt x="1196578" y="728583"/>
                    <a:pt x="1196578" y="728583"/>
                  </a:cubicBezTo>
                  <a:lnTo>
                    <a:pt x="1196578" y="728583"/>
                  </a:lnTo>
                  <a:cubicBezTo>
                    <a:pt x="1196578" y="728583"/>
                    <a:pt x="1196578" y="728583"/>
                    <a:pt x="1196578" y="728583"/>
                  </a:cubicBezTo>
                  <a:close/>
                  <a:moveTo>
                    <a:pt x="1196578" y="739220"/>
                  </a:moveTo>
                  <a:lnTo>
                    <a:pt x="1196578" y="739220"/>
                  </a:lnTo>
                  <a:cubicBezTo>
                    <a:pt x="1196578" y="739220"/>
                    <a:pt x="1207215" y="739220"/>
                    <a:pt x="1196578" y="739220"/>
                  </a:cubicBezTo>
                  <a:cubicBezTo>
                    <a:pt x="1207215" y="749856"/>
                    <a:pt x="1207215" y="749856"/>
                    <a:pt x="1196578" y="739220"/>
                  </a:cubicBezTo>
                  <a:cubicBezTo>
                    <a:pt x="1207215" y="749856"/>
                    <a:pt x="1196578" y="749856"/>
                    <a:pt x="1196578" y="739220"/>
                  </a:cubicBezTo>
                  <a:cubicBezTo>
                    <a:pt x="1196578" y="739220"/>
                    <a:pt x="1196578" y="739220"/>
                    <a:pt x="1196578" y="739220"/>
                  </a:cubicBezTo>
                  <a:lnTo>
                    <a:pt x="1196578" y="739220"/>
                  </a:lnTo>
                  <a:close/>
                  <a:moveTo>
                    <a:pt x="1419940" y="717947"/>
                  </a:moveTo>
                  <a:cubicBezTo>
                    <a:pt x="1419940" y="717947"/>
                    <a:pt x="1430576" y="717947"/>
                    <a:pt x="1441212" y="717947"/>
                  </a:cubicBezTo>
                  <a:cubicBezTo>
                    <a:pt x="1462485" y="728583"/>
                    <a:pt x="1473121" y="749856"/>
                    <a:pt x="1441212" y="771128"/>
                  </a:cubicBezTo>
                  <a:cubicBezTo>
                    <a:pt x="1441212" y="781765"/>
                    <a:pt x="1441212" y="781765"/>
                    <a:pt x="1419940" y="781765"/>
                  </a:cubicBezTo>
                  <a:lnTo>
                    <a:pt x="1409303" y="781765"/>
                  </a:lnTo>
                  <a:lnTo>
                    <a:pt x="1398667" y="771128"/>
                  </a:lnTo>
                  <a:cubicBezTo>
                    <a:pt x="1388031" y="760492"/>
                    <a:pt x="1388031" y="749856"/>
                    <a:pt x="1398667" y="739220"/>
                  </a:cubicBezTo>
                  <a:cubicBezTo>
                    <a:pt x="1398667" y="728583"/>
                    <a:pt x="1409303" y="717947"/>
                    <a:pt x="1419940" y="717947"/>
                  </a:cubicBezTo>
                  <a:close/>
                  <a:moveTo>
                    <a:pt x="1281668" y="866855"/>
                  </a:moveTo>
                  <a:cubicBezTo>
                    <a:pt x="1281668" y="866855"/>
                    <a:pt x="1281668" y="866855"/>
                    <a:pt x="1281668" y="866855"/>
                  </a:cubicBezTo>
                  <a:lnTo>
                    <a:pt x="1281668" y="866855"/>
                  </a:lnTo>
                  <a:cubicBezTo>
                    <a:pt x="1281668" y="866855"/>
                    <a:pt x="1281668" y="866855"/>
                    <a:pt x="1281668" y="866855"/>
                  </a:cubicBezTo>
                  <a:close/>
                  <a:moveTo>
                    <a:pt x="1473121" y="792401"/>
                  </a:moveTo>
                  <a:lnTo>
                    <a:pt x="1473121" y="792401"/>
                  </a:lnTo>
                  <a:cubicBezTo>
                    <a:pt x="1462485" y="803037"/>
                    <a:pt x="1462485" y="813673"/>
                    <a:pt x="1462485" y="813673"/>
                  </a:cubicBezTo>
                  <a:cubicBezTo>
                    <a:pt x="1462485" y="824310"/>
                    <a:pt x="1462485" y="824310"/>
                    <a:pt x="1451848" y="834946"/>
                  </a:cubicBezTo>
                  <a:cubicBezTo>
                    <a:pt x="1441212" y="845582"/>
                    <a:pt x="1419940" y="888127"/>
                    <a:pt x="1419940" y="888127"/>
                  </a:cubicBezTo>
                  <a:cubicBezTo>
                    <a:pt x="1419940" y="888127"/>
                    <a:pt x="1419940" y="888127"/>
                    <a:pt x="1409303" y="898763"/>
                  </a:cubicBezTo>
                  <a:cubicBezTo>
                    <a:pt x="1409303" y="898763"/>
                    <a:pt x="1398667" y="909400"/>
                    <a:pt x="1388031" y="909400"/>
                  </a:cubicBezTo>
                  <a:cubicBezTo>
                    <a:pt x="1377395" y="920036"/>
                    <a:pt x="1377395" y="930672"/>
                    <a:pt x="1345486" y="941308"/>
                  </a:cubicBezTo>
                  <a:cubicBezTo>
                    <a:pt x="1334850" y="951945"/>
                    <a:pt x="1324213" y="951945"/>
                    <a:pt x="1313577" y="951945"/>
                  </a:cubicBezTo>
                  <a:cubicBezTo>
                    <a:pt x="1313577" y="951945"/>
                    <a:pt x="1313577" y="951945"/>
                    <a:pt x="1313577" y="951945"/>
                  </a:cubicBezTo>
                  <a:cubicBezTo>
                    <a:pt x="1313577" y="951945"/>
                    <a:pt x="1302941" y="941308"/>
                    <a:pt x="1292305" y="930672"/>
                  </a:cubicBezTo>
                  <a:cubicBezTo>
                    <a:pt x="1271032" y="909400"/>
                    <a:pt x="1271032" y="909400"/>
                    <a:pt x="1271032" y="888127"/>
                  </a:cubicBezTo>
                  <a:cubicBezTo>
                    <a:pt x="1271032" y="877491"/>
                    <a:pt x="1271032" y="866855"/>
                    <a:pt x="1271032" y="866855"/>
                  </a:cubicBezTo>
                  <a:cubicBezTo>
                    <a:pt x="1271032" y="866855"/>
                    <a:pt x="1271032" y="866855"/>
                    <a:pt x="1271032" y="866855"/>
                  </a:cubicBezTo>
                  <a:cubicBezTo>
                    <a:pt x="1271032" y="866855"/>
                    <a:pt x="1281668" y="866855"/>
                    <a:pt x="1292305" y="866855"/>
                  </a:cubicBezTo>
                  <a:cubicBezTo>
                    <a:pt x="1324213" y="877491"/>
                    <a:pt x="1345486" y="877491"/>
                    <a:pt x="1356122" y="877491"/>
                  </a:cubicBezTo>
                  <a:cubicBezTo>
                    <a:pt x="1356122" y="877491"/>
                    <a:pt x="1366758" y="877491"/>
                    <a:pt x="1366758" y="877491"/>
                  </a:cubicBezTo>
                  <a:lnTo>
                    <a:pt x="1377395" y="877491"/>
                  </a:lnTo>
                  <a:lnTo>
                    <a:pt x="1377395" y="866855"/>
                  </a:lnTo>
                  <a:cubicBezTo>
                    <a:pt x="1377395" y="866855"/>
                    <a:pt x="1377395" y="845582"/>
                    <a:pt x="1377395" y="824310"/>
                  </a:cubicBezTo>
                  <a:lnTo>
                    <a:pt x="1377395" y="781765"/>
                  </a:lnTo>
                  <a:lnTo>
                    <a:pt x="1398667" y="781765"/>
                  </a:lnTo>
                  <a:cubicBezTo>
                    <a:pt x="1409303" y="781765"/>
                    <a:pt x="1430576" y="781765"/>
                    <a:pt x="1451848" y="781765"/>
                  </a:cubicBezTo>
                  <a:lnTo>
                    <a:pt x="1473121" y="792401"/>
                  </a:lnTo>
                  <a:close/>
                  <a:moveTo>
                    <a:pt x="1717755" y="973217"/>
                  </a:moveTo>
                  <a:cubicBezTo>
                    <a:pt x="1717755" y="973217"/>
                    <a:pt x="1717755" y="973217"/>
                    <a:pt x="1717755" y="973217"/>
                  </a:cubicBezTo>
                  <a:lnTo>
                    <a:pt x="1717755" y="973217"/>
                  </a:lnTo>
                  <a:cubicBezTo>
                    <a:pt x="1717755" y="973217"/>
                    <a:pt x="1717755" y="973217"/>
                    <a:pt x="1717755" y="973217"/>
                  </a:cubicBezTo>
                  <a:close/>
                  <a:moveTo>
                    <a:pt x="1696482" y="994490"/>
                  </a:moveTo>
                  <a:cubicBezTo>
                    <a:pt x="1696482" y="994490"/>
                    <a:pt x="1696482" y="994490"/>
                    <a:pt x="1696482" y="994490"/>
                  </a:cubicBezTo>
                  <a:lnTo>
                    <a:pt x="1696482" y="994490"/>
                  </a:lnTo>
                  <a:cubicBezTo>
                    <a:pt x="1696482" y="994490"/>
                    <a:pt x="1696482" y="994490"/>
                    <a:pt x="1696482" y="994490"/>
                  </a:cubicBezTo>
                  <a:lnTo>
                    <a:pt x="1696482" y="994490"/>
                  </a:lnTo>
                  <a:close/>
                  <a:moveTo>
                    <a:pt x="1356122" y="1249760"/>
                  </a:moveTo>
                  <a:cubicBezTo>
                    <a:pt x="1356122" y="1249760"/>
                    <a:pt x="1356122" y="1249760"/>
                    <a:pt x="1356122" y="1249760"/>
                  </a:cubicBezTo>
                  <a:lnTo>
                    <a:pt x="1356122" y="1249760"/>
                  </a:lnTo>
                  <a:cubicBezTo>
                    <a:pt x="1356122" y="1249760"/>
                    <a:pt x="1356122" y="1249760"/>
                    <a:pt x="1356122" y="1249760"/>
                  </a:cubicBezTo>
                  <a:close/>
                  <a:moveTo>
                    <a:pt x="1366758" y="1249760"/>
                  </a:moveTo>
                  <a:cubicBezTo>
                    <a:pt x="1366758" y="1249760"/>
                    <a:pt x="1366758" y="1249760"/>
                    <a:pt x="1366758" y="1249760"/>
                  </a:cubicBezTo>
                  <a:cubicBezTo>
                    <a:pt x="1366758" y="1249760"/>
                    <a:pt x="1366758" y="1249760"/>
                    <a:pt x="1366758" y="1249760"/>
                  </a:cubicBezTo>
                  <a:lnTo>
                    <a:pt x="1366758" y="1249760"/>
                  </a:lnTo>
                  <a:close/>
                  <a:moveTo>
                    <a:pt x="1324213" y="1281669"/>
                  </a:moveTo>
                  <a:cubicBezTo>
                    <a:pt x="1324213" y="1281669"/>
                    <a:pt x="1324213" y="1281669"/>
                    <a:pt x="1324213" y="1281669"/>
                  </a:cubicBezTo>
                  <a:cubicBezTo>
                    <a:pt x="1324213" y="1281669"/>
                    <a:pt x="1324213" y="1281669"/>
                    <a:pt x="1324213" y="1281669"/>
                  </a:cubicBezTo>
                  <a:lnTo>
                    <a:pt x="1324213" y="1281669"/>
                  </a:lnTo>
                  <a:close/>
                  <a:moveTo>
                    <a:pt x="2781380" y="1292305"/>
                  </a:moveTo>
                  <a:cubicBezTo>
                    <a:pt x="2781380" y="1292305"/>
                    <a:pt x="2792016" y="1313577"/>
                    <a:pt x="2792016" y="1324214"/>
                  </a:cubicBezTo>
                  <a:cubicBezTo>
                    <a:pt x="2792016" y="1334850"/>
                    <a:pt x="2792016" y="1334850"/>
                    <a:pt x="2792016" y="1334850"/>
                  </a:cubicBezTo>
                  <a:cubicBezTo>
                    <a:pt x="2792016" y="1334850"/>
                    <a:pt x="2792016" y="1324214"/>
                    <a:pt x="2792016" y="1313577"/>
                  </a:cubicBezTo>
                  <a:cubicBezTo>
                    <a:pt x="2781380" y="1313577"/>
                    <a:pt x="2781380" y="1302941"/>
                    <a:pt x="2781380" y="1292305"/>
                  </a:cubicBezTo>
                  <a:cubicBezTo>
                    <a:pt x="2781380" y="1292305"/>
                    <a:pt x="2781380" y="1292305"/>
                    <a:pt x="2781380" y="1292305"/>
                  </a:cubicBezTo>
                  <a:close/>
                  <a:moveTo>
                    <a:pt x="2792016" y="1366759"/>
                  </a:moveTo>
                  <a:cubicBezTo>
                    <a:pt x="2792016" y="1366759"/>
                    <a:pt x="2792016" y="1366759"/>
                    <a:pt x="2792016" y="1366759"/>
                  </a:cubicBezTo>
                  <a:cubicBezTo>
                    <a:pt x="2792016" y="1366759"/>
                    <a:pt x="2792016" y="1366759"/>
                    <a:pt x="2792016" y="1366759"/>
                  </a:cubicBezTo>
                  <a:lnTo>
                    <a:pt x="2792016" y="1366759"/>
                  </a:lnTo>
                  <a:close/>
                  <a:moveTo>
                    <a:pt x="1717755" y="994490"/>
                  </a:moveTo>
                  <a:lnTo>
                    <a:pt x="1717755" y="994490"/>
                  </a:lnTo>
                  <a:cubicBezTo>
                    <a:pt x="1717755" y="994490"/>
                    <a:pt x="1717755" y="1005126"/>
                    <a:pt x="1717755" y="1026398"/>
                  </a:cubicBezTo>
                  <a:cubicBezTo>
                    <a:pt x="1717755" y="1068943"/>
                    <a:pt x="1728391" y="1111489"/>
                    <a:pt x="1749663" y="1154034"/>
                  </a:cubicBezTo>
                  <a:cubicBezTo>
                    <a:pt x="1792208" y="1271032"/>
                    <a:pt x="1802845" y="1313577"/>
                    <a:pt x="1813481" y="1324214"/>
                  </a:cubicBezTo>
                  <a:cubicBezTo>
                    <a:pt x="1824117" y="1334850"/>
                    <a:pt x="1824117" y="1334850"/>
                    <a:pt x="1813481" y="1345486"/>
                  </a:cubicBezTo>
                  <a:cubicBezTo>
                    <a:pt x="1813481" y="1356122"/>
                    <a:pt x="1802845" y="1356122"/>
                    <a:pt x="1802845" y="1356122"/>
                  </a:cubicBezTo>
                  <a:cubicBezTo>
                    <a:pt x="1802845" y="1366759"/>
                    <a:pt x="1802845" y="1366759"/>
                    <a:pt x="1824117" y="1388031"/>
                  </a:cubicBezTo>
                  <a:cubicBezTo>
                    <a:pt x="1834754" y="1398667"/>
                    <a:pt x="1834754" y="1398667"/>
                    <a:pt x="1834754" y="1398667"/>
                  </a:cubicBezTo>
                  <a:cubicBezTo>
                    <a:pt x="1834754" y="1398667"/>
                    <a:pt x="1802845" y="1419940"/>
                    <a:pt x="1760300" y="1419940"/>
                  </a:cubicBezTo>
                  <a:cubicBezTo>
                    <a:pt x="1749663" y="1419940"/>
                    <a:pt x="1728391" y="1419940"/>
                    <a:pt x="1707118" y="1419940"/>
                  </a:cubicBezTo>
                  <a:cubicBezTo>
                    <a:pt x="1685846" y="1419940"/>
                    <a:pt x="1664574" y="1419940"/>
                    <a:pt x="1653937" y="1419940"/>
                  </a:cubicBezTo>
                  <a:cubicBezTo>
                    <a:pt x="1622028" y="1409304"/>
                    <a:pt x="1611392" y="1409304"/>
                    <a:pt x="1590120" y="1398667"/>
                  </a:cubicBezTo>
                  <a:cubicBezTo>
                    <a:pt x="1536938" y="1377395"/>
                    <a:pt x="1483757" y="1345486"/>
                    <a:pt x="1441212" y="1313577"/>
                  </a:cubicBezTo>
                  <a:cubicBezTo>
                    <a:pt x="1419940" y="1292305"/>
                    <a:pt x="1388031" y="1260396"/>
                    <a:pt x="1377395" y="1249760"/>
                  </a:cubicBezTo>
                  <a:cubicBezTo>
                    <a:pt x="1377395" y="1249760"/>
                    <a:pt x="1377395" y="1249760"/>
                    <a:pt x="1398667" y="1249760"/>
                  </a:cubicBezTo>
                  <a:cubicBezTo>
                    <a:pt x="1441212" y="1249760"/>
                    <a:pt x="1462485" y="1228487"/>
                    <a:pt x="1462485" y="1207215"/>
                  </a:cubicBezTo>
                  <a:cubicBezTo>
                    <a:pt x="1462485" y="1196578"/>
                    <a:pt x="1462485" y="1196578"/>
                    <a:pt x="1483757" y="1196578"/>
                  </a:cubicBezTo>
                  <a:cubicBezTo>
                    <a:pt x="1515666" y="1175306"/>
                    <a:pt x="1526302" y="1164670"/>
                    <a:pt x="1568847" y="1122125"/>
                  </a:cubicBezTo>
                  <a:cubicBezTo>
                    <a:pt x="1590120" y="1100852"/>
                    <a:pt x="1622028" y="1068943"/>
                    <a:pt x="1632665" y="1068943"/>
                  </a:cubicBezTo>
                  <a:cubicBezTo>
                    <a:pt x="1632665" y="1047671"/>
                    <a:pt x="1653937" y="1037035"/>
                    <a:pt x="1664574" y="1026398"/>
                  </a:cubicBezTo>
                  <a:cubicBezTo>
                    <a:pt x="1675210" y="1015762"/>
                    <a:pt x="1685846" y="1005126"/>
                    <a:pt x="1685846" y="1005126"/>
                  </a:cubicBezTo>
                  <a:cubicBezTo>
                    <a:pt x="1685846" y="1005126"/>
                    <a:pt x="1685846" y="1005126"/>
                    <a:pt x="1685846" y="1005126"/>
                  </a:cubicBezTo>
                  <a:cubicBezTo>
                    <a:pt x="1685846" y="1005126"/>
                    <a:pt x="1685846" y="1026398"/>
                    <a:pt x="1685846" y="1058307"/>
                  </a:cubicBezTo>
                  <a:cubicBezTo>
                    <a:pt x="1685846" y="1079580"/>
                    <a:pt x="1685846" y="1122125"/>
                    <a:pt x="1696482" y="1143397"/>
                  </a:cubicBezTo>
                  <a:cubicBezTo>
                    <a:pt x="1707118" y="1196578"/>
                    <a:pt x="1707118" y="1260396"/>
                    <a:pt x="1696482" y="1302941"/>
                  </a:cubicBezTo>
                  <a:cubicBezTo>
                    <a:pt x="1696482" y="1334850"/>
                    <a:pt x="1696482" y="1334850"/>
                    <a:pt x="1685846" y="1356122"/>
                  </a:cubicBezTo>
                  <a:cubicBezTo>
                    <a:pt x="1675210" y="1366759"/>
                    <a:pt x="1675210" y="1377395"/>
                    <a:pt x="1675210" y="1377395"/>
                  </a:cubicBezTo>
                  <a:cubicBezTo>
                    <a:pt x="1675210" y="1377395"/>
                    <a:pt x="1696482" y="1388031"/>
                    <a:pt x="1707118" y="1398667"/>
                  </a:cubicBezTo>
                  <a:cubicBezTo>
                    <a:pt x="1707118" y="1398667"/>
                    <a:pt x="1707118" y="1398667"/>
                    <a:pt x="1707118" y="1398667"/>
                  </a:cubicBezTo>
                  <a:cubicBezTo>
                    <a:pt x="1717755" y="1398667"/>
                    <a:pt x="1728391" y="1377395"/>
                    <a:pt x="1728391" y="1302941"/>
                  </a:cubicBezTo>
                  <a:cubicBezTo>
                    <a:pt x="1728391" y="1249760"/>
                    <a:pt x="1728391" y="1132761"/>
                    <a:pt x="1728391" y="1132761"/>
                  </a:cubicBezTo>
                  <a:cubicBezTo>
                    <a:pt x="1717755" y="1143397"/>
                    <a:pt x="1707118" y="1005126"/>
                    <a:pt x="1717755" y="994490"/>
                  </a:cubicBezTo>
                  <a:lnTo>
                    <a:pt x="1717755" y="994490"/>
                  </a:lnTo>
                  <a:close/>
                  <a:moveTo>
                    <a:pt x="1962388" y="1568847"/>
                  </a:moveTo>
                  <a:cubicBezTo>
                    <a:pt x="1962388" y="1568847"/>
                    <a:pt x="1962388" y="1568847"/>
                    <a:pt x="1962388" y="1568847"/>
                  </a:cubicBezTo>
                  <a:lnTo>
                    <a:pt x="1962388" y="1568847"/>
                  </a:lnTo>
                  <a:cubicBezTo>
                    <a:pt x="1962388" y="1568847"/>
                    <a:pt x="1962388" y="1568847"/>
                    <a:pt x="1962388" y="1568847"/>
                  </a:cubicBezTo>
                  <a:lnTo>
                    <a:pt x="1962388" y="1568847"/>
                  </a:lnTo>
                  <a:close/>
                  <a:moveTo>
                    <a:pt x="2664381" y="1739027"/>
                  </a:moveTo>
                  <a:cubicBezTo>
                    <a:pt x="2664381" y="1739027"/>
                    <a:pt x="2664381" y="1739027"/>
                    <a:pt x="2664381" y="1739027"/>
                  </a:cubicBezTo>
                  <a:lnTo>
                    <a:pt x="2664381" y="1739027"/>
                  </a:lnTo>
                  <a:cubicBezTo>
                    <a:pt x="2664381" y="1739027"/>
                    <a:pt x="2664381" y="1739027"/>
                    <a:pt x="2664381" y="1739027"/>
                  </a:cubicBezTo>
                  <a:close/>
                  <a:moveTo>
                    <a:pt x="2760107" y="1760300"/>
                  </a:moveTo>
                  <a:cubicBezTo>
                    <a:pt x="2760107" y="1760300"/>
                    <a:pt x="2760107" y="1760300"/>
                    <a:pt x="2760107" y="1760300"/>
                  </a:cubicBezTo>
                  <a:cubicBezTo>
                    <a:pt x="2760107" y="1760300"/>
                    <a:pt x="2760107" y="1760300"/>
                    <a:pt x="2760107" y="1760300"/>
                  </a:cubicBezTo>
                  <a:lnTo>
                    <a:pt x="2760107" y="1760300"/>
                  </a:lnTo>
                  <a:close/>
                  <a:moveTo>
                    <a:pt x="2632473" y="1834754"/>
                  </a:moveTo>
                  <a:cubicBezTo>
                    <a:pt x="2643109" y="1834754"/>
                    <a:pt x="2643109" y="1834754"/>
                    <a:pt x="2632473" y="1834754"/>
                  </a:cubicBezTo>
                  <a:lnTo>
                    <a:pt x="2632473" y="1834754"/>
                  </a:lnTo>
                  <a:cubicBezTo>
                    <a:pt x="2643109" y="1834754"/>
                    <a:pt x="2643109" y="1834754"/>
                    <a:pt x="2632473" y="1834754"/>
                  </a:cubicBezTo>
                  <a:lnTo>
                    <a:pt x="2632473" y="1834754"/>
                  </a:lnTo>
                  <a:close/>
                  <a:moveTo>
                    <a:pt x="1696482" y="2579291"/>
                  </a:moveTo>
                  <a:cubicBezTo>
                    <a:pt x="1696482" y="2579291"/>
                    <a:pt x="1696482" y="2579291"/>
                    <a:pt x="1696482" y="2579291"/>
                  </a:cubicBezTo>
                  <a:lnTo>
                    <a:pt x="1696482" y="2579291"/>
                  </a:lnTo>
                  <a:cubicBezTo>
                    <a:pt x="1696482" y="2579291"/>
                    <a:pt x="1696482" y="2579291"/>
                    <a:pt x="1696482" y="2579291"/>
                  </a:cubicBezTo>
                  <a:close/>
                  <a:moveTo>
                    <a:pt x="2153841" y="2685654"/>
                  </a:moveTo>
                  <a:lnTo>
                    <a:pt x="2153841" y="2685654"/>
                  </a:lnTo>
                  <a:cubicBezTo>
                    <a:pt x="2153841" y="2685654"/>
                    <a:pt x="2153841" y="2685654"/>
                    <a:pt x="2153841" y="2685654"/>
                  </a:cubicBezTo>
                  <a:cubicBezTo>
                    <a:pt x="2153841" y="2685654"/>
                    <a:pt x="2153841" y="2685654"/>
                    <a:pt x="2153841" y="2685654"/>
                  </a:cubicBezTo>
                  <a:lnTo>
                    <a:pt x="2153841" y="2685654"/>
                  </a:lnTo>
                  <a:close/>
                  <a:moveTo>
                    <a:pt x="1983661" y="2930288"/>
                  </a:moveTo>
                  <a:cubicBezTo>
                    <a:pt x="1983661" y="2930288"/>
                    <a:pt x="1983661" y="2930288"/>
                    <a:pt x="1983661" y="2930288"/>
                  </a:cubicBezTo>
                  <a:lnTo>
                    <a:pt x="1983661" y="2930288"/>
                  </a:lnTo>
                  <a:cubicBezTo>
                    <a:pt x="1983661" y="2930288"/>
                    <a:pt x="1983661" y="2930288"/>
                    <a:pt x="1983661" y="2930288"/>
                  </a:cubicBezTo>
                  <a:close/>
                  <a:moveTo>
                    <a:pt x="2026206" y="2940924"/>
                  </a:moveTo>
                  <a:cubicBezTo>
                    <a:pt x="2026206" y="2940924"/>
                    <a:pt x="2026206" y="2940924"/>
                    <a:pt x="2026206" y="2940924"/>
                  </a:cubicBezTo>
                  <a:lnTo>
                    <a:pt x="2026206" y="2940924"/>
                  </a:lnTo>
                  <a:cubicBezTo>
                    <a:pt x="2026206" y="2940924"/>
                    <a:pt x="2026206" y="2940924"/>
                    <a:pt x="2026206" y="2940924"/>
                  </a:cubicBezTo>
                  <a:lnTo>
                    <a:pt x="2026206" y="2940924"/>
                  </a:lnTo>
                  <a:close/>
                  <a:moveTo>
                    <a:pt x="2036842" y="2962197"/>
                  </a:moveTo>
                  <a:cubicBezTo>
                    <a:pt x="2036842" y="2962197"/>
                    <a:pt x="2036842" y="2962197"/>
                    <a:pt x="2036842" y="2962197"/>
                  </a:cubicBezTo>
                  <a:cubicBezTo>
                    <a:pt x="2036842" y="2962197"/>
                    <a:pt x="2036842" y="2962197"/>
                    <a:pt x="2036842" y="2962197"/>
                  </a:cubicBezTo>
                  <a:lnTo>
                    <a:pt x="2036842" y="2962197"/>
                  </a:lnTo>
                  <a:close/>
                  <a:moveTo>
                    <a:pt x="2536746" y="3036650"/>
                  </a:moveTo>
                  <a:cubicBezTo>
                    <a:pt x="2536746" y="3036650"/>
                    <a:pt x="2536746" y="3036650"/>
                    <a:pt x="2536746" y="3036650"/>
                  </a:cubicBezTo>
                  <a:lnTo>
                    <a:pt x="2536746" y="3036650"/>
                  </a:lnTo>
                  <a:cubicBezTo>
                    <a:pt x="2536746" y="3036650"/>
                    <a:pt x="2536746" y="3036650"/>
                    <a:pt x="2536746" y="3036650"/>
                  </a:cubicBezTo>
                  <a:close/>
                  <a:moveTo>
                    <a:pt x="2366566" y="3196194"/>
                  </a:moveTo>
                  <a:cubicBezTo>
                    <a:pt x="2366566" y="3196194"/>
                    <a:pt x="2366566" y="3196194"/>
                    <a:pt x="2366566" y="3196194"/>
                  </a:cubicBezTo>
                  <a:lnTo>
                    <a:pt x="2366566" y="3196194"/>
                  </a:lnTo>
                  <a:cubicBezTo>
                    <a:pt x="2366566" y="3196194"/>
                    <a:pt x="2366566" y="3196194"/>
                    <a:pt x="2366566" y="3196194"/>
                  </a:cubicBezTo>
                  <a:close/>
                  <a:moveTo>
                    <a:pt x="2355930" y="3206830"/>
                  </a:moveTo>
                  <a:cubicBezTo>
                    <a:pt x="2355930" y="3206830"/>
                    <a:pt x="2355930" y="3206830"/>
                    <a:pt x="2355930" y="3206830"/>
                  </a:cubicBezTo>
                  <a:cubicBezTo>
                    <a:pt x="2355930" y="3206830"/>
                    <a:pt x="2355930" y="3206830"/>
                    <a:pt x="2355930" y="3206830"/>
                  </a:cubicBezTo>
                  <a:lnTo>
                    <a:pt x="2355930" y="3206830"/>
                  </a:lnTo>
                  <a:close/>
                  <a:moveTo>
                    <a:pt x="1579483" y="3228103"/>
                  </a:moveTo>
                  <a:cubicBezTo>
                    <a:pt x="1579483" y="3228103"/>
                    <a:pt x="1579483" y="3228103"/>
                    <a:pt x="1579483" y="3228103"/>
                  </a:cubicBezTo>
                  <a:cubicBezTo>
                    <a:pt x="1579483" y="3228103"/>
                    <a:pt x="1579483" y="3228103"/>
                    <a:pt x="1579483" y="3228103"/>
                  </a:cubicBezTo>
                  <a:lnTo>
                    <a:pt x="1579483" y="3228103"/>
                  </a:lnTo>
                  <a:close/>
                  <a:moveTo>
                    <a:pt x="1334850" y="3260012"/>
                  </a:moveTo>
                  <a:cubicBezTo>
                    <a:pt x="1356122" y="3260012"/>
                    <a:pt x="1377395" y="3260012"/>
                    <a:pt x="1398667" y="3260012"/>
                  </a:cubicBezTo>
                  <a:cubicBezTo>
                    <a:pt x="1377395" y="3260012"/>
                    <a:pt x="1356122" y="3260012"/>
                    <a:pt x="1334850" y="3260012"/>
                  </a:cubicBezTo>
                  <a:cubicBezTo>
                    <a:pt x="1313577" y="3260012"/>
                    <a:pt x="1302941" y="3260012"/>
                    <a:pt x="1292305" y="3260012"/>
                  </a:cubicBezTo>
                  <a:lnTo>
                    <a:pt x="1292305" y="3260012"/>
                  </a:lnTo>
                  <a:cubicBezTo>
                    <a:pt x="1302941" y="3260012"/>
                    <a:pt x="1324213" y="3260012"/>
                    <a:pt x="1334850" y="3260012"/>
                  </a:cubicBezTo>
                  <a:close/>
                  <a:moveTo>
                    <a:pt x="1462485" y="3483373"/>
                  </a:moveTo>
                  <a:lnTo>
                    <a:pt x="1462485" y="3483373"/>
                  </a:lnTo>
                  <a:cubicBezTo>
                    <a:pt x="1462485" y="3483373"/>
                    <a:pt x="1462485" y="3483373"/>
                    <a:pt x="1462485" y="3483373"/>
                  </a:cubicBezTo>
                  <a:cubicBezTo>
                    <a:pt x="1462485" y="3483373"/>
                    <a:pt x="1462485" y="3483373"/>
                    <a:pt x="1462485" y="3483373"/>
                  </a:cubicBezTo>
                  <a:lnTo>
                    <a:pt x="1462485" y="3483373"/>
                  </a:lnTo>
                  <a:close/>
                  <a:moveTo>
                    <a:pt x="1856026" y="90408"/>
                  </a:moveTo>
                  <a:cubicBezTo>
                    <a:pt x="1834754" y="90408"/>
                    <a:pt x="1813481" y="90408"/>
                    <a:pt x="1802845" y="90408"/>
                  </a:cubicBezTo>
                  <a:cubicBezTo>
                    <a:pt x="1749663" y="101044"/>
                    <a:pt x="1717755" y="111681"/>
                    <a:pt x="1685846" y="132953"/>
                  </a:cubicBezTo>
                  <a:cubicBezTo>
                    <a:pt x="1653937" y="154226"/>
                    <a:pt x="1653937" y="164862"/>
                    <a:pt x="1632665" y="207407"/>
                  </a:cubicBezTo>
                  <a:cubicBezTo>
                    <a:pt x="1622028" y="239316"/>
                    <a:pt x="1600756" y="303133"/>
                    <a:pt x="1600756" y="303133"/>
                  </a:cubicBezTo>
                  <a:cubicBezTo>
                    <a:pt x="1600756" y="303133"/>
                    <a:pt x="1600756" y="313769"/>
                    <a:pt x="1590120" y="313769"/>
                  </a:cubicBezTo>
                  <a:cubicBezTo>
                    <a:pt x="1558211" y="335042"/>
                    <a:pt x="1547575" y="356314"/>
                    <a:pt x="1547575" y="377587"/>
                  </a:cubicBezTo>
                  <a:cubicBezTo>
                    <a:pt x="1558211" y="398860"/>
                    <a:pt x="1590120" y="409496"/>
                    <a:pt x="1632665" y="409496"/>
                  </a:cubicBezTo>
                  <a:lnTo>
                    <a:pt x="1653937" y="409496"/>
                  </a:lnTo>
                  <a:lnTo>
                    <a:pt x="1664574" y="430768"/>
                  </a:lnTo>
                  <a:cubicBezTo>
                    <a:pt x="1675210" y="441405"/>
                    <a:pt x="1675210" y="452041"/>
                    <a:pt x="1675210" y="452041"/>
                  </a:cubicBezTo>
                  <a:cubicBezTo>
                    <a:pt x="1675210" y="462677"/>
                    <a:pt x="1664574" y="473313"/>
                    <a:pt x="1664574" y="483950"/>
                  </a:cubicBezTo>
                  <a:cubicBezTo>
                    <a:pt x="1653937" y="515858"/>
                    <a:pt x="1653937" y="526495"/>
                    <a:pt x="1664574" y="537131"/>
                  </a:cubicBezTo>
                  <a:lnTo>
                    <a:pt x="1675210" y="547767"/>
                  </a:lnTo>
                  <a:lnTo>
                    <a:pt x="1664574" y="558403"/>
                  </a:lnTo>
                  <a:cubicBezTo>
                    <a:pt x="1664574" y="569040"/>
                    <a:pt x="1653937" y="579676"/>
                    <a:pt x="1653937" y="579676"/>
                  </a:cubicBezTo>
                  <a:cubicBezTo>
                    <a:pt x="1653937" y="590312"/>
                    <a:pt x="1653937" y="590312"/>
                    <a:pt x="1632665" y="590312"/>
                  </a:cubicBezTo>
                  <a:cubicBezTo>
                    <a:pt x="1611392" y="590312"/>
                    <a:pt x="1600756" y="590312"/>
                    <a:pt x="1600756" y="579676"/>
                  </a:cubicBezTo>
                  <a:cubicBezTo>
                    <a:pt x="1600756" y="569040"/>
                    <a:pt x="1590120" y="569040"/>
                    <a:pt x="1590120" y="569040"/>
                  </a:cubicBezTo>
                  <a:cubicBezTo>
                    <a:pt x="1579483" y="569040"/>
                    <a:pt x="1579483" y="558403"/>
                    <a:pt x="1568847" y="558403"/>
                  </a:cubicBezTo>
                  <a:cubicBezTo>
                    <a:pt x="1558211" y="547767"/>
                    <a:pt x="1547575" y="526495"/>
                    <a:pt x="1547575" y="515858"/>
                  </a:cubicBezTo>
                  <a:cubicBezTo>
                    <a:pt x="1547575" y="505222"/>
                    <a:pt x="1536938" y="494586"/>
                    <a:pt x="1526302" y="483950"/>
                  </a:cubicBezTo>
                  <a:cubicBezTo>
                    <a:pt x="1515666" y="483950"/>
                    <a:pt x="1515666" y="483950"/>
                    <a:pt x="1494393" y="483950"/>
                  </a:cubicBezTo>
                  <a:cubicBezTo>
                    <a:pt x="1494393" y="483950"/>
                    <a:pt x="1483757" y="483950"/>
                    <a:pt x="1483757" y="483950"/>
                  </a:cubicBezTo>
                  <a:cubicBezTo>
                    <a:pt x="1462485" y="483950"/>
                    <a:pt x="1441212" y="483950"/>
                    <a:pt x="1430576" y="483950"/>
                  </a:cubicBezTo>
                  <a:cubicBezTo>
                    <a:pt x="1419940" y="483950"/>
                    <a:pt x="1388031" y="483950"/>
                    <a:pt x="1356122" y="494586"/>
                  </a:cubicBezTo>
                  <a:cubicBezTo>
                    <a:pt x="1249760" y="505222"/>
                    <a:pt x="1217851" y="505222"/>
                    <a:pt x="1207215" y="526495"/>
                  </a:cubicBezTo>
                  <a:cubicBezTo>
                    <a:pt x="1196578" y="537131"/>
                    <a:pt x="1196578" y="547767"/>
                    <a:pt x="1196578" y="547767"/>
                  </a:cubicBezTo>
                  <a:lnTo>
                    <a:pt x="1196578" y="558403"/>
                  </a:lnTo>
                  <a:lnTo>
                    <a:pt x="1175306" y="558403"/>
                  </a:lnTo>
                  <a:cubicBezTo>
                    <a:pt x="1154033" y="558403"/>
                    <a:pt x="1132761" y="558403"/>
                    <a:pt x="1132761" y="569040"/>
                  </a:cubicBezTo>
                  <a:cubicBezTo>
                    <a:pt x="1132761" y="569040"/>
                    <a:pt x="1122125" y="569040"/>
                    <a:pt x="1100852" y="569040"/>
                  </a:cubicBezTo>
                  <a:cubicBezTo>
                    <a:pt x="1079580" y="569040"/>
                    <a:pt x="1058307" y="569040"/>
                    <a:pt x="1047671" y="569040"/>
                  </a:cubicBezTo>
                  <a:cubicBezTo>
                    <a:pt x="1037035" y="569040"/>
                    <a:pt x="1037035" y="569040"/>
                    <a:pt x="1026398" y="569040"/>
                  </a:cubicBezTo>
                  <a:cubicBezTo>
                    <a:pt x="1015762" y="569040"/>
                    <a:pt x="1005126" y="569040"/>
                    <a:pt x="1005126" y="569040"/>
                  </a:cubicBezTo>
                  <a:cubicBezTo>
                    <a:pt x="994490" y="569040"/>
                    <a:pt x="994490" y="569040"/>
                    <a:pt x="983853" y="569040"/>
                  </a:cubicBezTo>
                  <a:cubicBezTo>
                    <a:pt x="973217" y="569040"/>
                    <a:pt x="973217" y="569040"/>
                    <a:pt x="962581" y="569040"/>
                  </a:cubicBezTo>
                  <a:cubicBezTo>
                    <a:pt x="951945" y="569040"/>
                    <a:pt x="941308" y="569040"/>
                    <a:pt x="920036" y="569040"/>
                  </a:cubicBezTo>
                  <a:cubicBezTo>
                    <a:pt x="909400" y="569040"/>
                    <a:pt x="866855" y="569040"/>
                    <a:pt x="834946" y="569040"/>
                  </a:cubicBezTo>
                  <a:cubicBezTo>
                    <a:pt x="803037" y="569040"/>
                    <a:pt x="739220" y="569040"/>
                    <a:pt x="696675" y="569040"/>
                  </a:cubicBezTo>
                  <a:cubicBezTo>
                    <a:pt x="654130" y="569040"/>
                    <a:pt x="590312" y="569040"/>
                    <a:pt x="558403" y="569040"/>
                  </a:cubicBezTo>
                  <a:cubicBezTo>
                    <a:pt x="537131" y="569040"/>
                    <a:pt x="515858" y="569040"/>
                    <a:pt x="505222" y="569040"/>
                  </a:cubicBezTo>
                  <a:cubicBezTo>
                    <a:pt x="505222" y="569040"/>
                    <a:pt x="505222" y="569040"/>
                    <a:pt x="505222" y="569040"/>
                  </a:cubicBezTo>
                  <a:cubicBezTo>
                    <a:pt x="515858" y="569040"/>
                    <a:pt x="473313" y="515858"/>
                    <a:pt x="462677" y="505222"/>
                  </a:cubicBezTo>
                  <a:lnTo>
                    <a:pt x="452041" y="483950"/>
                  </a:lnTo>
                  <a:lnTo>
                    <a:pt x="441404" y="483950"/>
                  </a:lnTo>
                  <a:cubicBezTo>
                    <a:pt x="430768" y="483950"/>
                    <a:pt x="430768" y="483950"/>
                    <a:pt x="430768" y="483950"/>
                  </a:cubicBezTo>
                  <a:cubicBezTo>
                    <a:pt x="430768" y="483950"/>
                    <a:pt x="430768" y="515858"/>
                    <a:pt x="430768" y="547767"/>
                  </a:cubicBezTo>
                  <a:cubicBezTo>
                    <a:pt x="430768" y="579676"/>
                    <a:pt x="430768" y="611585"/>
                    <a:pt x="430768" y="611585"/>
                  </a:cubicBezTo>
                  <a:cubicBezTo>
                    <a:pt x="430768" y="611585"/>
                    <a:pt x="356314" y="622221"/>
                    <a:pt x="292497" y="622221"/>
                  </a:cubicBezTo>
                  <a:cubicBezTo>
                    <a:pt x="239316" y="622221"/>
                    <a:pt x="186134" y="622221"/>
                    <a:pt x="186134" y="622221"/>
                  </a:cubicBezTo>
                  <a:cubicBezTo>
                    <a:pt x="186134" y="622221"/>
                    <a:pt x="175498" y="622221"/>
                    <a:pt x="154226" y="622221"/>
                  </a:cubicBezTo>
                  <a:cubicBezTo>
                    <a:pt x="143589" y="622221"/>
                    <a:pt x="143589" y="622221"/>
                    <a:pt x="132953" y="622221"/>
                  </a:cubicBezTo>
                  <a:cubicBezTo>
                    <a:pt x="101044" y="622221"/>
                    <a:pt x="79772" y="622221"/>
                    <a:pt x="79772" y="622221"/>
                  </a:cubicBezTo>
                  <a:cubicBezTo>
                    <a:pt x="79772" y="622221"/>
                    <a:pt x="79772" y="632857"/>
                    <a:pt x="79772" y="643493"/>
                  </a:cubicBezTo>
                  <a:lnTo>
                    <a:pt x="79772" y="664766"/>
                  </a:lnTo>
                  <a:lnTo>
                    <a:pt x="90408" y="664766"/>
                  </a:lnTo>
                  <a:cubicBezTo>
                    <a:pt x="101044" y="664766"/>
                    <a:pt x="122317" y="664766"/>
                    <a:pt x="143589" y="664766"/>
                  </a:cubicBezTo>
                  <a:lnTo>
                    <a:pt x="186134" y="664766"/>
                  </a:lnTo>
                  <a:lnTo>
                    <a:pt x="186134" y="654130"/>
                  </a:lnTo>
                  <a:lnTo>
                    <a:pt x="186134" y="643493"/>
                  </a:lnTo>
                  <a:lnTo>
                    <a:pt x="228679" y="643493"/>
                  </a:lnTo>
                  <a:cubicBezTo>
                    <a:pt x="228679" y="643493"/>
                    <a:pt x="239316" y="643493"/>
                    <a:pt x="249952" y="643493"/>
                  </a:cubicBezTo>
                  <a:cubicBezTo>
                    <a:pt x="271224" y="643493"/>
                    <a:pt x="313769" y="643493"/>
                    <a:pt x="356314" y="643493"/>
                  </a:cubicBezTo>
                  <a:cubicBezTo>
                    <a:pt x="388223" y="643493"/>
                    <a:pt x="398859" y="643493"/>
                    <a:pt x="420132" y="643493"/>
                  </a:cubicBezTo>
                  <a:cubicBezTo>
                    <a:pt x="441404" y="643493"/>
                    <a:pt x="441404" y="643493"/>
                    <a:pt x="441404" y="643493"/>
                  </a:cubicBezTo>
                  <a:cubicBezTo>
                    <a:pt x="441404" y="643493"/>
                    <a:pt x="441404" y="654130"/>
                    <a:pt x="441404" y="654130"/>
                  </a:cubicBezTo>
                  <a:cubicBezTo>
                    <a:pt x="441404" y="664766"/>
                    <a:pt x="441404" y="664766"/>
                    <a:pt x="452041" y="664766"/>
                  </a:cubicBezTo>
                  <a:cubicBezTo>
                    <a:pt x="452041" y="664766"/>
                    <a:pt x="462677" y="664766"/>
                    <a:pt x="462677" y="664766"/>
                  </a:cubicBezTo>
                  <a:cubicBezTo>
                    <a:pt x="462677" y="664766"/>
                    <a:pt x="462677" y="664766"/>
                    <a:pt x="462677" y="664766"/>
                  </a:cubicBezTo>
                  <a:cubicBezTo>
                    <a:pt x="462677" y="664766"/>
                    <a:pt x="473313" y="664766"/>
                    <a:pt x="483949" y="664766"/>
                  </a:cubicBezTo>
                  <a:cubicBezTo>
                    <a:pt x="483949" y="664766"/>
                    <a:pt x="483949" y="664766"/>
                    <a:pt x="483949" y="664766"/>
                  </a:cubicBezTo>
                  <a:cubicBezTo>
                    <a:pt x="483949" y="664766"/>
                    <a:pt x="483949" y="654130"/>
                    <a:pt x="483949" y="643493"/>
                  </a:cubicBezTo>
                  <a:lnTo>
                    <a:pt x="483949" y="622221"/>
                  </a:lnTo>
                  <a:lnTo>
                    <a:pt x="505222" y="622221"/>
                  </a:lnTo>
                  <a:cubicBezTo>
                    <a:pt x="515858" y="622221"/>
                    <a:pt x="526495" y="622221"/>
                    <a:pt x="526495" y="622221"/>
                  </a:cubicBezTo>
                  <a:cubicBezTo>
                    <a:pt x="526495" y="622221"/>
                    <a:pt x="537131" y="654130"/>
                    <a:pt x="537131" y="675402"/>
                  </a:cubicBezTo>
                  <a:cubicBezTo>
                    <a:pt x="505222" y="728583"/>
                    <a:pt x="505222" y="728583"/>
                    <a:pt x="515858" y="728583"/>
                  </a:cubicBezTo>
                  <a:cubicBezTo>
                    <a:pt x="526495" y="728583"/>
                    <a:pt x="526495" y="728583"/>
                    <a:pt x="526495" y="717947"/>
                  </a:cubicBezTo>
                  <a:cubicBezTo>
                    <a:pt x="526495" y="717947"/>
                    <a:pt x="526495" y="696675"/>
                    <a:pt x="526495" y="686038"/>
                  </a:cubicBezTo>
                  <a:cubicBezTo>
                    <a:pt x="526495" y="675402"/>
                    <a:pt x="526495" y="664766"/>
                    <a:pt x="526495" y="664766"/>
                  </a:cubicBezTo>
                  <a:cubicBezTo>
                    <a:pt x="526495" y="664766"/>
                    <a:pt x="526495" y="664766"/>
                    <a:pt x="526495" y="664766"/>
                  </a:cubicBezTo>
                  <a:cubicBezTo>
                    <a:pt x="526495" y="664766"/>
                    <a:pt x="526495" y="664766"/>
                    <a:pt x="537131" y="675402"/>
                  </a:cubicBezTo>
                  <a:cubicBezTo>
                    <a:pt x="547767" y="675402"/>
                    <a:pt x="558403" y="675402"/>
                    <a:pt x="675402" y="686038"/>
                  </a:cubicBezTo>
                  <a:cubicBezTo>
                    <a:pt x="749856" y="686038"/>
                    <a:pt x="824310" y="686038"/>
                    <a:pt x="856218" y="686038"/>
                  </a:cubicBezTo>
                  <a:lnTo>
                    <a:pt x="898763" y="686038"/>
                  </a:lnTo>
                  <a:lnTo>
                    <a:pt x="909400" y="696675"/>
                  </a:lnTo>
                  <a:cubicBezTo>
                    <a:pt x="930672" y="717947"/>
                    <a:pt x="962581" y="739220"/>
                    <a:pt x="973217" y="739220"/>
                  </a:cubicBezTo>
                  <a:cubicBezTo>
                    <a:pt x="973217" y="739220"/>
                    <a:pt x="983853" y="739220"/>
                    <a:pt x="983853" y="749856"/>
                  </a:cubicBezTo>
                  <a:cubicBezTo>
                    <a:pt x="994490" y="760492"/>
                    <a:pt x="1005126" y="760492"/>
                    <a:pt x="1026398" y="771128"/>
                  </a:cubicBezTo>
                  <a:cubicBezTo>
                    <a:pt x="1058307" y="771128"/>
                    <a:pt x="1068943" y="781765"/>
                    <a:pt x="1079580" y="781765"/>
                  </a:cubicBezTo>
                  <a:cubicBezTo>
                    <a:pt x="1090216" y="792401"/>
                    <a:pt x="1090216" y="792401"/>
                    <a:pt x="1090216" y="803037"/>
                  </a:cubicBezTo>
                  <a:cubicBezTo>
                    <a:pt x="1090216" y="813673"/>
                    <a:pt x="1090216" y="834946"/>
                    <a:pt x="1090216" y="866855"/>
                  </a:cubicBezTo>
                  <a:cubicBezTo>
                    <a:pt x="1090216" y="898763"/>
                    <a:pt x="1090216" y="930672"/>
                    <a:pt x="1090216" y="930672"/>
                  </a:cubicBezTo>
                  <a:cubicBezTo>
                    <a:pt x="1090216" y="951945"/>
                    <a:pt x="1100852" y="1005126"/>
                    <a:pt x="1100852" y="1037035"/>
                  </a:cubicBezTo>
                  <a:cubicBezTo>
                    <a:pt x="1100852" y="1047671"/>
                    <a:pt x="1100852" y="1058307"/>
                    <a:pt x="1100852" y="1079580"/>
                  </a:cubicBezTo>
                  <a:cubicBezTo>
                    <a:pt x="1100852" y="1100852"/>
                    <a:pt x="1100852" y="1100852"/>
                    <a:pt x="1100852" y="1111489"/>
                  </a:cubicBezTo>
                  <a:cubicBezTo>
                    <a:pt x="1100852" y="1122125"/>
                    <a:pt x="1111488" y="1132761"/>
                    <a:pt x="1111488" y="1143397"/>
                  </a:cubicBezTo>
                  <a:cubicBezTo>
                    <a:pt x="1122125" y="1175306"/>
                    <a:pt x="1122125" y="1196578"/>
                    <a:pt x="1132761" y="1217851"/>
                  </a:cubicBezTo>
                  <a:cubicBezTo>
                    <a:pt x="1143397" y="1239124"/>
                    <a:pt x="1185942" y="1271032"/>
                    <a:pt x="1217851" y="1292305"/>
                  </a:cubicBezTo>
                  <a:cubicBezTo>
                    <a:pt x="1228487" y="1292305"/>
                    <a:pt x="1239123" y="1302941"/>
                    <a:pt x="1249760" y="1302941"/>
                  </a:cubicBezTo>
                  <a:cubicBezTo>
                    <a:pt x="1260396" y="1302941"/>
                    <a:pt x="1271032" y="1302941"/>
                    <a:pt x="1281668" y="1292305"/>
                  </a:cubicBezTo>
                  <a:cubicBezTo>
                    <a:pt x="1292305" y="1292305"/>
                    <a:pt x="1292305" y="1281669"/>
                    <a:pt x="1292305" y="1281669"/>
                  </a:cubicBezTo>
                  <a:cubicBezTo>
                    <a:pt x="1292305" y="1281669"/>
                    <a:pt x="1292305" y="1281669"/>
                    <a:pt x="1292305" y="1292305"/>
                  </a:cubicBezTo>
                  <a:cubicBezTo>
                    <a:pt x="1292305" y="1292305"/>
                    <a:pt x="1292305" y="1302941"/>
                    <a:pt x="1292305" y="1302941"/>
                  </a:cubicBezTo>
                  <a:cubicBezTo>
                    <a:pt x="1292305" y="1302941"/>
                    <a:pt x="1292305" y="1302941"/>
                    <a:pt x="1302941" y="1302941"/>
                  </a:cubicBezTo>
                  <a:cubicBezTo>
                    <a:pt x="1313577" y="1302941"/>
                    <a:pt x="1334850" y="1302941"/>
                    <a:pt x="1345486" y="1302941"/>
                  </a:cubicBezTo>
                  <a:cubicBezTo>
                    <a:pt x="1345486" y="1302941"/>
                    <a:pt x="1345486" y="1292305"/>
                    <a:pt x="1345486" y="1292305"/>
                  </a:cubicBezTo>
                  <a:cubicBezTo>
                    <a:pt x="1345486" y="1281669"/>
                    <a:pt x="1345486" y="1281669"/>
                    <a:pt x="1345486" y="1281669"/>
                  </a:cubicBezTo>
                  <a:cubicBezTo>
                    <a:pt x="1345486" y="1281669"/>
                    <a:pt x="1345486" y="1281669"/>
                    <a:pt x="1356122" y="1292305"/>
                  </a:cubicBezTo>
                  <a:cubicBezTo>
                    <a:pt x="1356122" y="1292305"/>
                    <a:pt x="1366758" y="1313577"/>
                    <a:pt x="1388031" y="1324214"/>
                  </a:cubicBezTo>
                  <a:cubicBezTo>
                    <a:pt x="1398667" y="1334850"/>
                    <a:pt x="1409303" y="1345486"/>
                    <a:pt x="1419940" y="1356122"/>
                  </a:cubicBezTo>
                  <a:cubicBezTo>
                    <a:pt x="1430576" y="1366759"/>
                    <a:pt x="1483757" y="1409304"/>
                    <a:pt x="1515666" y="1419940"/>
                  </a:cubicBezTo>
                  <a:cubicBezTo>
                    <a:pt x="1536938" y="1430576"/>
                    <a:pt x="1590120" y="1451849"/>
                    <a:pt x="1622028" y="1462485"/>
                  </a:cubicBezTo>
                  <a:cubicBezTo>
                    <a:pt x="1643301" y="1473121"/>
                    <a:pt x="1643301" y="1473121"/>
                    <a:pt x="1685846" y="1473121"/>
                  </a:cubicBezTo>
                  <a:cubicBezTo>
                    <a:pt x="1739027" y="1473121"/>
                    <a:pt x="1749663" y="1473121"/>
                    <a:pt x="1792208" y="1451849"/>
                  </a:cubicBezTo>
                  <a:cubicBezTo>
                    <a:pt x="1802845" y="1451849"/>
                    <a:pt x="1813481" y="1441212"/>
                    <a:pt x="1813481" y="1441212"/>
                  </a:cubicBezTo>
                  <a:cubicBezTo>
                    <a:pt x="1813481" y="1441212"/>
                    <a:pt x="1813481" y="1441212"/>
                    <a:pt x="1813481" y="1441212"/>
                  </a:cubicBezTo>
                  <a:cubicBezTo>
                    <a:pt x="1813481" y="1441212"/>
                    <a:pt x="1813481" y="1451849"/>
                    <a:pt x="1824117" y="1462485"/>
                  </a:cubicBezTo>
                  <a:cubicBezTo>
                    <a:pt x="1834754" y="1505030"/>
                    <a:pt x="1845390" y="1536939"/>
                    <a:pt x="1877299" y="1568847"/>
                  </a:cubicBezTo>
                  <a:cubicBezTo>
                    <a:pt x="1898571" y="1590120"/>
                    <a:pt x="1898571" y="1590120"/>
                    <a:pt x="1930480" y="1600756"/>
                  </a:cubicBezTo>
                  <a:cubicBezTo>
                    <a:pt x="1941116" y="1611392"/>
                    <a:pt x="1951752" y="1611392"/>
                    <a:pt x="1951752" y="1611392"/>
                  </a:cubicBezTo>
                  <a:cubicBezTo>
                    <a:pt x="1951752" y="1611392"/>
                    <a:pt x="1951752" y="1611392"/>
                    <a:pt x="1962388" y="1611392"/>
                  </a:cubicBezTo>
                  <a:cubicBezTo>
                    <a:pt x="1962388" y="1611392"/>
                    <a:pt x="1962388" y="1611392"/>
                    <a:pt x="1962388" y="1611392"/>
                  </a:cubicBezTo>
                  <a:cubicBezTo>
                    <a:pt x="1962388" y="1611392"/>
                    <a:pt x="1962388" y="1611392"/>
                    <a:pt x="1973025" y="1611392"/>
                  </a:cubicBezTo>
                  <a:cubicBezTo>
                    <a:pt x="1973025" y="1611392"/>
                    <a:pt x="1983661" y="1622029"/>
                    <a:pt x="1983661" y="1622029"/>
                  </a:cubicBezTo>
                  <a:cubicBezTo>
                    <a:pt x="1983661" y="1622029"/>
                    <a:pt x="1973025" y="1643301"/>
                    <a:pt x="1962388" y="1664574"/>
                  </a:cubicBezTo>
                  <a:lnTo>
                    <a:pt x="1941116" y="1696482"/>
                  </a:lnTo>
                  <a:lnTo>
                    <a:pt x="1941116" y="1717755"/>
                  </a:lnTo>
                  <a:cubicBezTo>
                    <a:pt x="1941116" y="1739027"/>
                    <a:pt x="1941116" y="1739027"/>
                    <a:pt x="1941116" y="1749664"/>
                  </a:cubicBezTo>
                  <a:cubicBezTo>
                    <a:pt x="1951752" y="1760300"/>
                    <a:pt x="1951752" y="1781572"/>
                    <a:pt x="1941116" y="1792209"/>
                  </a:cubicBezTo>
                  <a:cubicBezTo>
                    <a:pt x="1930480" y="1802845"/>
                    <a:pt x="1834754" y="1866663"/>
                    <a:pt x="1792208" y="1887935"/>
                  </a:cubicBezTo>
                  <a:cubicBezTo>
                    <a:pt x="1770936" y="1898571"/>
                    <a:pt x="1760300" y="1909208"/>
                    <a:pt x="1749663" y="1930480"/>
                  </a:cubicBezTo>
                  <a:cubicBezTo>
                    <a:pt x="1739027" y="1941116"/>
                    <a:pt x="1739027" y="1951752"/>
                    <a:pt x="1749663" y="1973025"/>
                  </a:cubicBezTo>
                  <a:cubicBezTo>
                    <a:pt x="1749663" y="1983661"/>
                    <a:pt x="1760300" y="1983661"/>
                    <a:pt x="1760300" y="1994297"/>
                  </a:cubicBezTo>
                  <a:cubicBezTo>
                    <a:pt x="1760300" y="1994297"/>
                    <a:pt x="1760300" y="2004934"/>
                    <a:pt x="1749663" y="2015570"/>
                  </a:cubicBezTo>
                  <a:cubicBezTo>
                    <a:pt x="1760300" y="2004934"/>
                    <a:pt x="1760300" y="2004934"/>
                    <a:pt x="1760300" y="2026206"/>
                  </a:cubicBezTo>
                  <a:cubicBezTo>
                    <a:pt x="1760300" y="2036842"/>
                    <a:pt x="1760300" y="2047479"/>
                    <a:pt x="1770936" y="2068751"/>
                  </a:cubicBezTo>
                  <a:cubicBezTo>
                    <a:pt x="1781572" y="2090024"/>
                    <a:pt x="1781572" y="2090024"/>
                    <a:pt x="1781572" y="2100660"/>
                  </a:cubicBezTo>
                  <a:cubicBezTo>
                    <a:pt x="1781572" y="2100660"/>
                    <a:pt x="1770936" y="2121933"/>
                    <a:pt x="1770936" y="2143205"/>
                  </a:cubicBezTo>
                  <a:cubicBezTo>
                    <a:pt x="1749663" y="2196386"/>
                    <a:pt x="1739027" y="2238931"/>
                    <a:pt x="1749663" y="2249568"/>
                  </a:cubicBezTo>
                  <a:cubicBezTo>
                    <a:pt x="1749663" y="2249568"/>
                    <a:pt x="1749663" y="2260204"/>
                    <a:pt x="1749663" y="2260204"/>
                  </a:cubicBezTo>
                  <a:cubicBezTo>
                    <a:pt x="1749663" y="2260204"/>
                    <a:pt x="1728391" y="2281476"/>
                    <a:pt x="1717755" y="2281476"/>
                  </a:cubicBezTo>
                  <a:cubicBezTo>
                    <a:pt x="1696482" y="2302749"/>
                    <a:pt x="1685846" y="2324021"/>
                    <a:pt x="1675210" y="2366566"/>
                  </a:cubicBezTo>
                  <a:cubicBezTo>
                    <a:pt x="1675210" y="2377203"/>
                    <a:pt x="1664574" y="2398475"/>
                    <a:pt x="1664574" y="2430384"/>
                  </a:cubicBezTo>
                  <a:cubicBezTo>
                    <a:pt x="1653937" y="2494201"/>
                    <a:pt x="1653937" y="2494201"/>
                    <a:pt x="1653937" y="2536746"/>
                  </a:cubicBezTo>
                  <a:cubicBezTo>
                    <a:pt x="1653937" y="2600564"/>
                    <a:pt x="1653937" y="2621836"/>
                    <a:pt x="1664574" y="2621836"/>
                  </a:cubicBezTo>
                  <a:cubicBezTo>
                    <a:pt x="1664574" y="2621836"/>
                    <a:pt x="1675210" y="2621836"/>
                    <a:pt x="1675210" y="2621836"/>
                  </a:cubicBezTo>
                  <a:cubicBezTo>
                    <a:pt x="1675210" y="2621836"/>
                    <a:pt x="1685846" y="2611200"/>
                    <a:pt x="1685846" y="2611200"/>
                  </a:cubicBezTo>
                  <a:cubicBezTo>
                    <a:pt x="1685846" y="2611200"/>
                    <a:pt x="1696482" y="2600564"/>
                    <a:pt x="1696482" y="2600564"/>
                  </a:cubicBezTo>
                  <a:cubicBezTo>
                    <a:pt x="1696482" y="2600564"/>
                    <a:pt x="1696482" y="2600564"/>
                    <a:pt x="1696482" y="2611200"/>
                  </a:cubicBezTo>
                  <a:cubicBezTo>
                    <a:pt x="1696482" y="2632473"/>
                    <a:pt x="1696482" y="2653745"/>
                    <a:pt x="1696482" y="2664382"/>
                  </a:cubicBezTo>
                  <a:cubicBezTo>
                    <a:pt x="1696482" y="2675018"/>
                    <a:pt x="1696482" y="2675018"/>
                    <a:pt x="1696482" y="2696290"/>
                  </a:cubicBezTo>
                  <a:cubicBezTo>
                    <a:pt x="1696482" y="2706927"/>
                    <a:pt x="1696482" y="2728199"/>
                    <a:pt x="1685846" y="2728199"/>
                  </a:cubicBezTo>
                  <a:cubicBezTo>
                    <a:pt x="1685846" y="2749472"/>
                    <a:pt x="1675210" y="2770744"/>
                    <a:pt x="1664574" y="2834561"/>
                  </a:cubicBezTo>
                  <a:cubicBezTo>
                    <a:pt x="1653937" y="2866470"/>
                    <a:pt x="1643301" y="2898379"/>
                    <a:pt x="1643301" y="2919652"/>
                  </a:cubicBezTo>
                  <a:cubicBezTo>
                    <a:pt x="1643301" y="2940924"/>
                    <a:pt x="1632665" y="2962197"/>
                    <a:pt x="1632665" y="2972833"/>
                  </a:cubicBezTo>
                  <a:cubicBezTo>
                    <a:pt x="1632665" y="2983469"/>
                    <a:pt x="1632665" y="3004742"/>
                    <a:pt x="1632665" y="3015378"/>
                  </a:cubicBezTo>
                  <a:cubicBezTo>
                    <a:pt x="1632665" y="3036650"/>
                    <a:pt x="1632665" y="3036650"/>
                    <a:pt x="1632665" y="3047287"/>
                  </a:cubicBezTo>
                  <a:cubicBezTo>
                    <a:pt x="1643301" y="3057923"/>
                    <a:pt x="1643301" y="3057923"/>
                    <a:pt x="1632665" y="3068559"/>
                  </a:cubicBezTo>
                  <a:cubicBezTo>
                    <a:pt x="1622028" y="3079195"/>
                    <a:pt x="1622028" y="3100468"/>
                    <a:pt x="1622028" y="3121740"/>
                  </a:cubicBezTo>
                  <a:cubicBezTo>
                    <a:pt x="1622028" y="3143013"/>
                    <a:pt x="1611392" y="3153649"/>
                    <a:pt x="1600756" y="3164285"/>
                  </a:cubicBezTo>
                  <a:cubicBezTo>
                    <a:pt x="1590120" y="3174922"/>
                    <a:pt x="1579483" y="3185558"/>
                    <a:pt x="1579483" y="3206830"/>
                  </a:cubicBezTo>
                  <a:cubicBezTo>
                    <a:pt x="1579483" y="3217467"/>
                    <a:pt x="1579483" y="3217467"/>
                    <a:pt x="1568847" y="3228103"/>
                  </a:cubicBezTo>
                  <a:cubicBezTo>
                    <a:pt x="1536938" y="3249375"/>
                    <a:pt x="1515666" y="3260012"/>
                    <a:pt x="1483757" y="3260012"/>
                  </a:cubicBezTo>
                  <a:cubicBezTo>
                    <a:pt x="1473121" y="3260012"/>
                    <a:pt x="1462485" y="3260012"/>
                    <a:pt x="1462485" y="3260012"/>
                  </a:cubicBezTo>
                  <a:cubicBezTo>
                    <a:pt x="1441212" y="3260012"/>
                    <a:pt x="1430576" y="3260012"/>
                    <a:pt x="1409303" y="3260012"/>
                  </a:cubicBezTo>
                  <a:cubicBezTo>
                    <a:pt x="1398667" y="3260012"/>
                    <a:pt x="1377395" y="3260012"/>
                    <a:pt x="1356122" y="3260012"/>
                  </a:cubicBezTo>
                  <a:cubicBezTo>
                    <a:pt x="1334850" y="3260012"/>
                    <a:pt x="1313577" y="3260012"/>
                    <a:pt x="1302941" y="3260012"/>
                  </a:cubicBezTo>
                  <a:cubicBezTo>
                    <a:pt x="1271032" y="3270648"/>
                    <a:pt x="1249760" y="3291920"/>
                    <a:pt x="1239123" y="3313193"/>
                  </a:cubicBezTo>
                  <a:cubicBezTo>
                    <a:pt x="1239123" y="3313193"/>
                    <a:pt x="1239123" y="3323829"/>
                    <a:pt x="1239123" y="3323829"/>
                  </a:cubicBezTo>
                  <a:cubicBezTo>
                    <a:pt x="1239123" y="3323829"/>
                    <a:pt x="1239123" y="3345102"/>
                    <a:pt x="1249760" y="3355738"/>
                  </a:cubicBezTo>
                  <a:cubicBezTo>
                    <a:pt x="1260396" y="3366374"/>
                    <a:pt x="1271032" y="3387647"/>
                    <a:pt x="1281668" y="3398283"/>
                  </a:cubicBezTo>
                  <a:cubicBezTo>
                    <a:pt x="1281668" y="3398283"/>
                    <a:pt x="1292305" y="3408919"/>
                    <a:pt x="1302941" y="3408919"/>
                  </a:cubicBezTo>
                  <a:cubicBezTo>
                    <a:pt x="1334850" y="3440828"/>
                    <a:pt x="1377395" y="3462101"/>
                    <a:pt x="1419940" y="3472737"/>
                  </a:cubicBezTo>
                  <a:cubicBezTo>
                    <a:pt x="1441212" y="3483373"/>
                    <a:pt x="1462485" y="3483373"/>
                    <a:pt x="1473121" y="3483373"/>
                  </a:cubicBezTo>
                  <a:cubicBezTo>
                    <a:pt x="1473121" y="3483373"/>
                    <a:pt x="1483757" y="3483373"/>
                    <a:pt x="1483757" y="3494009"/>
                  </a:cubicBezTo>
                  <a:cubicBezTo>
                    <a:pt x="1494393" y="3504645"/>
                    <a:pt x="1515666" y="3515282"/>
                    <a:pt x="1547575" y="3536554"/>
                  </a:cubicBezTo>
                  <a:cubicBezTo>
                    <a:pt x="1600756" y="3557827"/>
                    <a:pt x="1664574" y="3579099"/>
                    <a:pt x="1696482" y="3579099"/>
                  </a:cubicBezTo>
                  <a:cubicBezTo>
                    <a:pt x="1696482" y="3579099"/>
                    <a:pt x="1707118" y="3579099"/>
                    <a:pt x="1707118" y="3579099"/>
                  </a:cubicBezTo>
                  <a:cubicBezTo>
                    <a:pt x="1717755" y="3579099"/>
                    <a:pt x="1749663" y="3557827"/>
                    <a:pt x="1760300" y="3547190"/>
                  </a:cubicBezTo>
                  <a:cubicBezTo>
                    <a:pt x="1770936" y="3536554"/>
                    <a:pt x="1792208" y="3504645"/>
                    <a:pt x="1802845" y="3462101"/>
                  </a:cubicBezTo>
                  <a:cubicBezTo>
                    <a:pt x="1813481" y="3440828"/>
                    <a:pt x="1813481" y="3377010"/>
                    <a:pt x="1802845" y="3355738"/>
                  </a:cubicBezTo>
                  <a:cubicBezTo>
                    <a:pt x="1792208" y="3302557"/>
                    <a:pt x="1802845" y="3260012"/>
                    <a:pt x="1824117" y="3206830"/>
                  </a:cubicBezTo>
                  <a:cubicBezTo>
                    <a:pt x="1845390" y="3153649"/>
                    <a:pt x="1845390" y="3153649"/>
                    <a:pt x="1845390" y="3143013"/>
                  </a:cubicBezTo>
                  <a:cubicBezTo>
                    <a:pt x="1845390" y="3132377"/>
                    <a:pt x="1845390" y="3132377"/>
                    <a:pt x="1834754" y="3132377"/>
                  </a:cubicBezTo>
                  <a:cubicBezTo>
                    <a:pt x="1834754" y="3132377"/>
                    <a:pt x="1834754" y="3132377"/>
                    <a:pt x="1834754" y="3121740"/>
                  </a:cubicBezTo>
                  <a:cubicBezTo>
                    <a:pt x="1834754" y="3121740"/>
                    <a:pt x="1845390" y="3111104"/>
                    <a:pt x="1856026" y="3100468"/>
                  </a:cubicBezTo>
                  <a:cubicBezTo>
                    <a:pt x="1877299" y="3079195"/>
                    <a:pt x="1877299" y="3068559"/>
                    <a:pt x="1898571" y="3026014"/>
                  </a:cubicBezTo>
                  <a:cubicBezTo>
                    <a:pt x="1909207" y="2994105"/>
                    <a:pt x="1919844" y="2951560"/>
                    <a:pt x="1919844" y="2940924"/>
                  </a:cubicBezTo>
                  <a:cubicBezTo>
                    <a:pt x="1919844" y="2940924"/>
                    <a:pt x="1919844" y="2930288"/>
                    <a:pt x="1919844" y="2930288"/>
                  </a:cubicBezTo>
                  <a:lnTo>
                    <a:pt x="1919844" y="2919652"/>
                  </a:lnTo>
                  <a:lnTo>
                    <a:pt x="1930480" y="2930288"/>
                  </a:lnTo>
                  <a:cubicBezTo>
                    <a:pt x="1930480" y="2930288"/>
                    <a:pt x="1941116" y="2940924"/>
                    <a:pt x="1951752" y="2940924"/>
                  </a:cubicBezTo>
                  <a:cubicBezTo>
                    <a:pt x="1951752" y="2940924"/>
                    <a:pt x="1962388" y="2940924"/>
                    <a:pt x="1962388" y="2940924"/>
                  </a:cubicBezTo>
                  <a:cubicBezTo>
                    <a:pt x="1962388" y="2940924"/>
                    <a:pt x="1973025" y="2940924"/>
                    <a:pt x="1973025" y="2940924"/>
                  </a:cubicBezTo>
                  <a:lnTo>
                    <a:pt x="1983661" y="2940924"/>
                  </a:lnTo>
                  <a:lnTo>
                    <a:pt x="1994297" y="2951560"/>
                  </a:lnTo>
                  <a:cubicBezTo>
                    <a:pt x="2015570" y="2962197"/>
                    <a:pt x="2026206" y="2972833"/>
                    <a:pt x="2036842" y="2972833"/>
                  </a:cubicBezTo>
                  <a:lnTo>
                    <a:pt x="2047479" y="2972833"/>
                  </a:lnTo>
                  <a:lnTo>
                    <a:pt x="2058115" y="2994105"/>
                  </a:lnTo>
                  <a:cubicBezTo>
                    <a:pt x="2079387" y="3015378"/>
                    <a:pt x="2100660" y="3057923"/>
                    <a:pt x="2121932" y="3079195"/>
                  </a:cubicBezTo>
                  <a:cubicBezTo>
                    <a:pt x="2153841" y="3111104"/>
                    <a:pt x="2217659" y="3164285"/>
                    <a:pt x="2238931" y="3185558"/>
                  </a:cubicBezTo>
                  <a:cubicBezTo>
                    <a:pt x="2281476" y="3217467"/>
                    <a:pt x="2324021" y="3228103"/>
                    <a:pt x="2355930" y="3228103"/>
                  </a:cubicBezTo>
                  <a:cubicBezTo>
                    <a:pt x="2366566" y="3228103"/>
                    <a:pt x="2366566" y="3228103"/>
                    <a:pt x="2366566" y="3238739"/>
                  </a:cubicBezTo>
                  <a:cubicBezTo>
                    <a:pt x="2377202" y="3249375"/>
                    <a:pt x="2387839" y="3260012"/>
                    <a:pt x="2409111" y="3281284"/>
                  </a:cubicBezTo>
                  <a:cubicBezTo>
                    <a:pt x="2419748" y="3291920"/>
                    <a:pt x="2419748" y="3291920"/>
                    <a:pt x="2430384" y="3302557"/>
                  </a:cubicBezTo>
                  <a:cubicBezTo>
                    <a:pt x="2430384" y="3313193"/>
                    <a:pt x="2441020" y="3323829"/>
                    <a:pt x="2451656" y="3323829"/>
                  </a:cubicBezTo>
                  <a:cubicBezTo>
                    <a:pt x="2462292" y="3334465"/>
                    <a:pt x="2472929" y="3345102"/>
                    <a:pt x="2472929" y="3355738"/>
                  </a:cubicBezTo>
                  <a:cubicBezTo>
                    <a:pt x="2472929" y="3355738"/>
                    <a:pt x="2472929" y="3366374"/>
                    <a:pt x="2472929" y="3377010"/>
                  </a:cubicBezTo>
                  <a:cubicBezTo>
                    <a:pt x="2451656" y="3440828"/>
                    <a:pt x="2419748" y="3494009"/>
                    <a:pt x="2377202" y="3515282"/>
                  </a:cubicBezTo>
                  <a:cubicBezTo>
                    <a:pt x="2377202" y="3515282"/>
                    <a:pt x="2355930" y="3525918"/>
                    <a:pt x="2345294" y="3525918"/>
                  </a:cubicBezTo>
                  <a:cubicBezTo>
                    <a:pt x="2270840" y="3557827"/>
                    <a:pt x="2238931" y="3579099"/>
                    <a:pt x="2238931" y="3621644"/>
                  </a:cubicBezTo>
                  <a:cubicBezTo>
                    <a:pt x="2238931" y="3642917"/>
                    <a:pt x="2249567" y="3653553"/>
                    <a:pt x="2260204" y="3674826"/>
                  </a:cubicBezTo>
                  <a:cubicBezTo>
                    <a:pt x="2270840" y="3685462"/>
                    <a:pt x="2270840" y="3685462"/>
                    <a:pt x="2270840" y="3685462"/>
                  </a:cubicBezTo>
                  <a:cubicBezTo>
                    <a:pt x="2270840" y="3685462"/>
                    <a:pt x="2281476" y="3685462"/>
                    <a:pt x="2281476" y="3696098"/>
                  </a:cubicBezTo>
                  <a:cubicBezTo>
                    <a:pt x="2292112" y="3696098"/>
                    <a:pt x="2302749" y="3706734"/>
                    <a:pt x="2313385" y="3706734"/>
                  </a:cubicBezTo>
                  <a:cubicBezTo>
                    <a:pt x="2334657" y="3706734"/>
                    <a:pt x="2334657" y="3717370"/>
                    <a:pt x="2377202" y="3717370"/>
                  </a:cubicBezTo>
                  <a:cubicBezTo>
                    <a:pt x="2377202" y="3717370"/>
                    <a:pt x="2387839" y="3717370"/>
                    <a:pt x="2387839" y="3717370"/>
                  </a:cubicBezTo>
                  <a:cubicBezTo>
                    <a:pt x="2419748" y="3717370"/>
                    <a:pt x="2430384" y="3717370"/>
                    <a:pt x="2441020" y="3717370"/>
                  </a:cubicBezTo>
                  <a:cubicBezTo>
                    <a:pt x="2462292" y="3706734"/>
                    <a:pt x="2472929" y="3706734"/>
                    <a:pt x="2472929" y="3706734"/>
                  </a:cubicBezTo>
                  <a:cubicBezTo>
                    <a:pt x="2472929" y="3706734"/>
                    <a:pt x="2483565" y="3696098"/>
                    <a:pt x="2494201" y="3696098"/>
                  </a:cubicBezTo>
                  <a:cubicBezTo>
                    <a:pt x="2504837" y="3696098"/>
                    <a:pt x="2526110" y="3674826"/>
                    <a:pt x="2547382" y="3674826"/>
                  </a:cubicBezTo>
                  <a:cubicBezTo>
                    <a:pt x="2579291" y="3653553"/>
                    <a:pt x="2600564" y="3642917"/>
                    <a:pt x="2611200" y="3621644"/>
                  </a:cubicBezTo>
                  <a:cubicBezTo>
                    <a:pt x="2621836" y="3600372"/>
                    <a:pt x="2643109" y="3579099"/>
                    <a:pt x="2653745" y="3579099"/>
                  </a:cubicBezTo>
                  <a:cubicBezTo>
                    <a:pt x="2664381" y="3579099"/>
                    <a:pt x="2675018" y="3568463"/>
                    <a:pt x="2685654" y="3568463"/>
                  </a:cubicBezTo>
                  <a:cubicBezTo>
                    <a:pt x="2706926" y="3568463"/>
                    <a:pt x="2717562" y="3557827"/>
                    <a:pt x="2760107" y="3525918"/>
                  </a:cubicBezTo>
                  <a:cubicBezTo>
                    <a:pt x="2781380" y="3504645"/>
                    <a:pt x="2834561" y="3462101"/>
                    <a:pt x="2845198" y="3440828"/>
                  </a:cubicBezTo>
                  <a:cubicBezTo>
                    <a:pt x="2855834" y="3430192"/>
                    <a:pt x="2866470" y="3419555"/>
                    <a:pt x="2866470" y="3408919"/>
                  </a:cubicBezTo>
                  <a:cubicBezTo>
                    <a:pt x="2866470" y="3398283"/>
                    <a:pt x="2866470" y="3398283"/>
                    <a:pt x="2834561" y="3366374"/>
                  </a:cubicBezTo>
                  <a:cubicBezTo>
                    <a:pt x="2813289" y="3345102"/>
                    <a:pt x="2792016" y="3323829"/>
                    <a:pt x="2781380" y="3313193"/>
                  </a:cubicBezTo>
                  <a:cubicBezTo>
                    <a:pt x="2749471" y="3270648"/>
                    <a:pt x="2749471" y="3270648"/>
                    <a:pt x="2728199" y="3260012"/>
                  </a:cubicBezTo>
                  <a:cubicBezTo>
                    <a:pt x="2717562" y="3260012"/>
                    <a:pt x="2706926" y="3249375"/>
                    <a:pt x="2696290" y="3249375"/>
                  </a:cubicBezTo>
                  <a:cubicBezTo>
                    <a:pt x="2685654" y="3238739"/>
                    <a:pt x="2675018" y="3238739"/>
                    <a:pt x="2653745" y="3217467"/>
                  </a:cubicBezTo>
                  <a:cubicBezTo>
                    <a:pt x="2643109" y="3206830"/>
                    <a:pt x="2632473" y="3196194"/>
                    <a:pt x="2632473" y="3196194"/>
                  </a:cubicBezTo>
                  <a:cubicBezTo>
                    <a:pt x="2621836" y="3196194"/>
                    <a:pt x="2589927" y="3164285"/>
                    <a:pt x="2579291" y="3143013"/>
                  </a:cubicBezTo>
                  <a:cubicBezTo>
                    <a:pt x="2568655" y="3132377"/>
                    <a:pt x="2558019" y="3121740"/>
                    <a:pt x="2547382" y="3111104"/>
                  </a:cubicBezTo>
                  <a:cubicBezTo>
                    <a:pt x="2536746" y="3089832"/>
                    <a:pt x="2526110" y="3089832"/>
                    <a:pt x="2526110" y="3079195"/>
                  </a:cubicBezTo>
                  <a:cubicBezTo>
                    <a:pt x="2526110" y="3068559"/>
                    <a:pt x="2526110" y="3057923"/>
                    <a:pt x="2515474" y="3057923"/>
                  </a:cubicBezTo>
                  <a:cubicBezTo>
                    <a:pt x="2515474" y="3057923"/>
                    <a:pt x="2504837" y="3057923"/>
                    <a:pt x="2504837" y="3068559"/>
                  </a:cubicBezTo>
                  <a:cubicBezTo>
                    <a:pt x="2504837" y="3068559"/>
                    <a:pt x="2494201" y="3079195"/>
                    <a:pt x="2494201" y="3079195"/>
                  </a:cubicBezTo>
                  <a:cubicBezTo>
                    <a:pt x="2494201" y="3079195"/>
                    <a:pt x="2494201" y="3079195"/>
                    <a:pt x="2494201" y="3079195"/>
                  </a:cubicBezTo>
                  <a:cubicBezTo>
                    <a:pt x="2494201" y="3068559"/>
                    <a:pt x="2494201" y="3047287"/>
                    <a:pt x="2494201" y="3036650"/>
                  </a:cubicBezTo>
                  <a:cubicBezTo>
                    <a:pt x="2494201" y="3015378"/>
                    <a:pt x="2441020" y="2972833"/>
                    <a:pt x="2409111" y="2962197"/>
                  </a:cubicBezTo>
                  <a:cubicBezTo>
                    <a:pt x="2387839" y="2951560"/>
                    <a:pt x="2377202" y="2951560"/>
                    <a:pt x="2366566" y="2930288"/>
                  </a:cubicBezTo>
                  <a:cubicBezTo>
                    <a:pt x="2355930" y="2909015"/>
                    <a:pt x="2334657" y="2898379"/>
                    <a:pt x="2313385" y="2877107"/>
                  </a:cubicBezTo>
                  <a:cubicBezTo>
                    <a:pt x="2302749" y="2866470"/>
                    <a:pt x="2292112" y="2855834"/>
                    <a:pt x="2281476" y="2845198"/>
                  </a:cubicBezTo>
                  <a:cubicBezTo>
                    <a:pt x="2270840" y="2834561"/>
                    <a:pt x="2249567" y="2792016"/>
                    <a:pt x="2249567" y="2781380"/>
                  </a:cubicBezTo>
                  <a:cubicBezTo>
                    <a:pt x="2249567" y="2781380"/>
                    <a:pt x="2249567" y="2770744"/>
                    <a:pt x="2238931" y="2770744"/>
                  </a:cubicBezTo>
                  <a:cubicBezTo>
                    <a:pt x="2238931" y="2770744"/>
                    <a:pt x="2228295" y="2760108"/>
                    <a:pt x="2228295" y="2760108"/>
                  </a:cubicBezTo>
                  <a:cubicBezTo>
                    <a:pt x="2228295" y="2749472"/>
                    <a:pt x="2217659" y="2749472"/>
                    <a:pt x="2217659" y="2738835"/>
                  </a:cubicBezTo>
                  <a:cubicBezTo>
                    <a:pt x="2207022" y="2738835"/>
                    <a:pt x="2207022" y="2728199"/>
                    <a:pt x="2196386" y="2728199"/>
                  </a:cubicBezTo>
                  <a:cubicBezTo>
                    <a:pt x="2196386" y="2728199"/>
                    <a:pt x="2196386" y="2728199"/>
                    <a:pt x="2196386" y="2728199"/>
                  </a:cubicBezTo>
                  <a:lnTo>
                    <a:pt x="2185750" y="2728199"/>
                  </a:lnTo>
                  <a:lnTo>
                    <a:pt x="2164477" y="2706927"/>
                  </a:lnTo>
                  <a:cubicBezTo>
                    <a:pt x="2153841" y="2696290"/>
                    <a:pt x="2143205" y="2685654"/>
                    <a:pt x="2143205" y="2685654"/>
                  </a:cubicBezTo>
                  <a:cubicBezTo>
                    <a:pt x="2143205" y="2685654"/>
                    <a:pt x="2132569" y="2685654"/>
                    <a:pt x="2132569" y="2696290"/>
                  </a:cubicBezTo>
                  <a:lnTo>
                    <a:pt x="2121932" y="2706927"/>
                  </a:lnTo>
                  <a:lnTo>
                    <a:pt x="2111296" y="2706927"/>
                  </a:lnTo>
                  <a:cubicBezTo>
                    <a:pt x="2100660" y="2696290"/>
                    <a:pt x="2068751" y="2675018"/>
                    <a:pt x="2068751" y="2664382"/>
                  </a:cubicBezTo>
                  <a:cubicBezTo>
                    <a:pt x="2068751" y="2664382"/>
                    <a:pt x="2068751" y="2653745"/>
                    <a:pt x="2068751" y="2653745"/>
                  </a:cubicBezTo>
                  <a:cubicBezTo>
                    <a:pt x="2068751" y="2643109"/>
                    <a:pt x="2079387" y="2643109"/>
                    <a:pt x="2090024" y="2632473"/>
                  </a:cubicBezTo>
                  <a:cubicBezTo>
                    <a:pt x="2111296" y="2621836"/>
                    <a:pt x="2121932" y="2621836"/>
                    <a:pt x="2121932" y="2611200"/>
                  </a:cubicBezTo>
                  <a:cubicBezTo>
                    <a:pt x="2143205" y="2579291"/>
                    <a:pt x="2153841" y="2547383"/>
                    <a:pt x="2153841" y="2547383"/>
                  </a:cubicBezTo>
                  <a:cubicBezTo>
                    <a:pt x="2153841" y="2547383"/>
                    <a:pt x="2153841" y="2536746"/>
                    <a:pt x="2164477" y="2526110"/>
                  </a:cubicBezTo>
                  <a:cubicBezTo>
                    <a:pt x="2175114" y="2515474"/>
                    <a:pt x="2185750" y="2494201"/>
                    <a:pt x="2185750" y="2483565"/>
                  </a:cubicBezTo>
                  <a:cubicBezTo>
                    <a:pt x="2196386" y="2462293"/>
                    <a:pt x="2196386" y="2451657"/>
                    <a:pt x="2207022" y="2441020"/>
                  </a:cubicBezTo>
                  <a:cubicBezTo>
                    <a:pt x="2217659" y="2409111"/>
                    <a:pt x="2217659" y="2409111"/>
                    <a:pt x="2249567" y="2366566"/>
                  </a:cubicBezTo>
                  <a:cubicBezTo>
                    <a:pt x="2270840" y="2345294"/>
                    <a:pt x="2302749" y="2324021"/>
                    <a:pt x="2313385" y="2302749"/>
                  </a:cubicBezTo>
                  <a:cubicBezTo>
                    <a:pt x="2345294" y="2270840"/>
                    <a:pt x="2398475" y="2228295"/>
                    <a:pt x="2409111" y="2217659"/>
                  </a:cubicBezTo>
                  <a:cubicBezTo>
                    <a:pt x="2419748" y="2207023"/>
                    <a:pt x="2419748" y="2207023"/>
                    <a:pt x="2419748" y="2196386"/>
                  </a:cubicBezTo>
                  <a:cubicBezTo>
                    <a:pt x="2419748" y="2196386"/>
                    <a:pt x="2419748" y="2185750"/>
                    <a:pt x="2430384" y="2175114"/>
                  </a:cubicBezTo>
                  <a:cubicBezTo>
                    <a:pt x="2451656" y="2143205"/>
                    <a:pt x="2483565" y="2090024"/>
                    <a:pt x="2504837" y="2068751"/>
                  </a:cubicBezTo>
                  <a:cubicBezTo>
                    <a:pt x="2515474" y="2047479"/>
                    <a:pt x="2536746" y="2015570"/>
                    <a:pt x="2558019" y="1983661"/>
                  </a:cubicBezTo>
                  <a:cubicBezTo>
                    <a:pt x="2568655" y="1962389"/>
                    <a:pt x="2600564" y="1909208"/>
                    <a:pt x="2600564" y="1909208"/>
                  </a:cubicBezTo>
                  <a:cubicBezTo>
                    <a:pt x="2600564" y="1909208"/>
                    <a:pt x="2600564" y="1909208"/>
                    <a:pt x="2600564" y="1909208"/>
                  </a:cubicBezTo>
                  <a:cubicBezTo>
                    <a:pt x="2600564" y="1909208"/>
                    <a:pt x="2600564" y="1909208"/>
                    <a:pt x="2600564" y="1909208"/>
                  </a:cubicBezTo>
                  <a:cubicBezTo>
                    <a:pt x="2600564" y="1909208"/>
                    <a:pt x="2600564" y="1919844"/>
                    <a:pt x="2611200" y="1919844"/>
                  </a:cubicBezTo>
                  <a:cubicBezTo>
                    <a:pt x="2611200" y="1919844"/>
                    <a:pt x="2621836" y="1919844"/>
                    <a:pt x="2621836" y="1919844"/>
                  </a:cubicBezTo>
                  <a:cubicBezTo>
                    <a:pt x="2632473" y="1919844"/>
                    <a:pt x="2632473" y="1919844"/>
                    <a:pt x="2632473" y="1919844"/>
                  </a:cubicBezTo>
                  <a:cubicBezTo>
                    <a:pt x="2632473" y="1919844"/>
                    <a:pt x="2632473" y="1887935"/>
                    <a:pt x="2632473" y="1856026"/>
                  </a:cubicBezTo>
                  <a:cubicBezTo>
                    <a:pt x="2632473" y="1824117"/>
                    <a:pt x="2632473" y="1813481"/>
                    <a:pt x="2632473" y="1813481"/>
                  </a:cubicBezTo>
                  <a:lnTo>
                    <a:pt x="2632473" y="1813481"/>
                  </a:lnTo>
                  <a:cubicBezTo>
                    <a:pt x="2632473" y="1813481"/>
                    <a:pt x="2632473" y="1813481"/>
                    <a:pt x="2643109" y="1813481"/>
                  </a:cubicBezTo>
                  <a:cubicBezTo>
                    <a:pt x="2664381" y="1824117"/>
                    <a:pt x="2696290" y="1824117"/>
                    <a:pt x="2728199" y="1824117"/>
                  </a:cubicBezTo>
                  <a:cubicBezTo>
                    <a:pt x="2738835" y="1824117"/>
                    <a:pt x="2749471" y="1824117"/>
                    <a:pt x="2749471" y="1824117"/>
                  </a:cubicBezTo>
                  <a:cubicBezTo>
                    <a:pt x="2749471" y="1824117"/>
                    <a:pt x="2760107" y="1824117"/>
                    <a:pt x="2770744" y="1824117"/>
                  </a:cubicBezTo>
                  <a:cubicBezTo>
                    <a:pt x="2781380" y="1824117"/>
                    <a:pt x="2792016" y="1813481"/>
                    <a:pt x="2792016" y="1802845"/>
                  </a:cubicBezTo>
                  <a:cubicBezTo>
                    <a:pt x="2802652" y="1781572"/>
                    <a:pt x="2802652" y="1675210"/>
                    <a:pt x="2802652" y="1611392"/>
                  </a:cubicBezTo>
                  <a:cubicBezTo>
                    <a:pt x="2802652" y="1558211"/>
                    <a:pt x="2802652" y="1526302"/>
                    <a:pt x="2781380" y="1473121"/>
                  </a:cubicBezTo>
                  <a:lnTo>
                    <a:pt x="2770744" y="1451849"/>
                  </a:lnTo>
                  <a:lnTo>
                    <a:pt x="2770744" y="1430576"/>
                  </a:lnTo>
                  <a:cubicBezTo>
                    <a:pt x="2770744" y="1419940"/>
                    <a:pt x="2781380" y="1409304"/>
                    <a:pt x="2781380" y="1398667"/>
                  </a:cubicBezTo>
                  <a:cubicBezTo>
                    <a:pt x="2781380" y="1366759"/>
                    <a:pt x="2770744" y="1334850"/>
                    <a:pt x="2749471" y="1302941"/>
                  </a:cubicBezTo>
                  <a:cubicBezTo>
                    <a:pt x="2738835" y="1281669"/>
                    <a:pt x="2728199" y="1281669"/>
                    <a:pt x="2706926" y="1271032"/>
                  </a:cubicBezTo>
                  <a:cubicBezTo>
                    <a:pt x="2717562" y="1207215"/>
                    <a:pt x="2717562" y="1207215"/>
                    <a:pt x="2717562" y="1196578"/>
                  </a:cubicBezTo>
                  <a:cubicBezTo>
                    <a:pt x="2717562" y="1196578"/>
                    <a:pt x="2717562" y="1175306"/>
                    <a:pt x="2706926" y="1154034"/>
                  </a:cubicBezTo>
                  <a:cubicBezTo>
                    <a:pt x="2706926" y="1132761"/>
                    <a:pt x="2696290" y="1111489"/>
                    <a:pt x="2696290" y="1100852"/>
                  </a:cubicBezTo>
                  <a:cubicBezTo>
                    <a:pt x="2696290" y="1090216"/>
                    <a:pt x="2685654" y="1068943"/>
                    <a:pt x="2685654" y="1058307"/>
                  </a:cubicBezTo>
                  <a:cubicBezTo>
                    <a:pt x="2685654" y="1037035"/>
                    <a:pt x="2675018" y="1026398"/>
                    <a:pt x="2675018" y="1015762"/>
                  </a:cubicBezTo>
                  <a:cubicBezTo>
                    <a:pt x="2675018" y="1005126"/>
                    <a:pt x="2675018" y="994490"/>
                    <a:pt x="2664381" y="983853"/>
                  </a:cubicBezTo>
                  <a:cubicBezTo>
                    <a:pt x="2653745" y="930672"/>
                    <a:pt x="2621836" y="813673"/>
                    <a:pt x="2600564" y="760492"/>
                  </a:cubicBezTo>
                  <a:cubicBezTo>
                    <a:pt x="2600564" y="760492"/>
                    <a:pt x="2589927" y="739220"/>
                    <a:pt x="2589927" y="728583"/>
                  </a:cubicBezTo>
                  <a:cubicBezTo>
                    <a:pt x="2589927" y="717947"/>
                    <a:pt x="2579291" y="707311"/>
                    <a:pt x="2579291" y="696675"/>
                  </a:cubicBezTo>
                  <a:cubicBezTo>
                    <a:pt x="2579291" y="686038"/>
                    <a:pt x="2568655" y="686038"/>
                    <a:pt x="2568655" y="686038"/>
                  </a:cubicBezTo>
                  <a:cubicBezTo>
                    <a:pt x="2558019" y="675402"/>
                    <a:pt x="2536746" y="643493"/>
                    <a:pt x="2526110" y="622221"/>
                  </a:cubicBezTo>
                  <a:cubicBezTo>
                    <a:pt x="2515474" y="611585"/>
                    <a:pt x="2515474" y="600948"/>
                    <a:pt x="2515474" y="600948"/>
                  </a:cubicBezTo>
                  <a:cubicBezTo>
                    <a:pt x="2515474" y="600948"/>
                    <a:pt x="2483565" y="569040"/>
                    <a:pt x="2483565" y="569040"/>
                  </a:cubicBezTo>
                  <a:cubicBezTo>
                    <a:pt x="2483565" y="569040"/>
                    <a:pt x="2472929" y="569040"/>
                    <a:pt x="2462292" y="558403"/>
                  </a:cubicBezTo>
                  <a:cubicBezTo>
                    <a:pt x="2419748" y="558403"/>
                    <a:pt x="2419748" y="547767"/>
                    <a:pt x="2387839" y="526495"/>
                  </a:cubicBezTo>
                  <a:cubicBezTo>
                    <a:pt x="2366566" y="505222"/>
                    <a:pt x="2334657" y="483950"/>
                    <a:pt x="2292112" y="462677"/>
                  </a:cubicBezTo>
                  <a:cubicBezTo>
                    <a:pt x="2270840" y="452041"/>
                    <a:pt x="2270840" y="452041"/>
                    <a:pt x="2228295" y="441405"/>
                  </a:cubicBezTo>
                  <a:cubicBezTo>
                    <a:pt x="2164477" y="430768"/>
                    <a:pt x="2153841" y="430768"/>
                    <a:pt x="2121932" y="409496"/>
                  </a:cubicBezTo>
                  <a:cubicBezTo>
                    <a:pt x="2111296" y="398860"/>
                    <a:pt x="2111296" y="398860"/>
                    <a:pt x="2111296" y="377587"/>
                  </a:cubicBezTo>
                  <a:cubicBezTo>
                    <a:pt x="2111296" y="366951"/>
                    <a:pt x="2111296" y="345678"/>
                    <a:pt x="2100660" y="345678"/>
                  </a:cubicBezTo>
                  <a:cubicBezTo>
                    <a:pt x="2090024" y="324406"/>
                    <a:pt x="2090024" y="292497"/>
                    <a:pt x="2090024" y="292497"/>
                  </a:cubicBezTo>
                  <a:cubicBezTo>
                    <a:pt x="2090024" y="292497"/>
                    <a:pt x="2090024" y="292497"/>
                    <a:pt x="2090024" y="292497"/>
                  </a:cubicBezTo>
                  <a:cubicBezTo>
                    <a:pt x="2100660" y="292497"/>
                    <a:pt x="2100660" y="281861"/>
                    <a:pt x="2100660" y="271224"/>
                  </a:cubicBezTo>
                  <a:cubicBezTo>
                    <a:pt x="2100660" y="260588"/>
                    <a:pt x="2100660" y="249952"/>
                    <a:pt x="2090024" y="249952"/>
                  </a:cubicBezTo>
                  <a:cubicBezTo>
                    <a:pt x="2079387" y="249952"/>
                    <a:pt x="2079387" y="249952"/>
                    <a:pt x="2079387" y="239316"/>
                  </a:cubicBezTo>
                  <a:cubicBezTo>
                    <a:pt x="2079387" y="218043"/>
                    <a:pt x="2068751" y="196771"/>
                    <a:pt x="2047479" y="175498"/>
                  </a:cubicBezTo>
                  <a:cubicBezTo>
                    <a:pt x="2026206" y="132953"/>
                    <a:pt x="2015570" y="122317"/>
                    <a:pt x="1973025" y="101044"/>
                  </a:cubicBezTo>
                  <a:cubicBezTo>
                    <a:pt x="1951752" y="90408"/>
                    <a:pt x="1930480" y="79772"/>
                    <a:pt x="1930480" y="79772"/>
                  </a:cubicBezTo>
                  <a:cubicBezTo>
                    <a:pt x="1930480" y="79772"/>
                    <a:pt x="1930480" y="79772"/>
                    <a:pt x="1930480" y="79772"/>
                  </a:cubicBezTo>
                  <a:cubicBezTo>
                    <a:pt x="1930480" y="79772"/>
                    <a:pt x="1930480" y="79772"/>
                    <a:pt x="1930480" y="79772"/>
                  </a:cubicBezTo>
                  <a:cubicBezTo>
                    <a:pt x="1930480" y="79772"/>
                    <a:pt x="1919844" y="79772"/>
                    <a:pt x="1919844" y="79772"/>
                  </a:cubicBezTo>
                  <a:cubicBezTo>
                    <a:pt x="1919844" y="90408"/>
                    <a:pt x="1887935" y="90408"/>
                    <a:pt x="1856026" y="904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3">
              <a:extLst>
                <a:ext uri="{FF2B5EF4-FFF2-40B4-BE49-F238E27FC236}">
                  <a16:creationId xmlns:a16="http://schemas.microsoft.com/office/drawing/2014/main" id="{2BC110B4-C8B1-4E34-B1A8-0CCC208AF887}"/>
                </a:ext>
              </a:extLst>
            </p:cNvPr>
            <p:cNvSpPr/>
            <p:nvPr/>
          </p:nvSpPr>
          <p:spPr>
            <a:xfrm>
              <a:off x="6781291" y="3632217"/>
              <a:ext cx="1174886" cy="1785366"/>
            </a:xfrm>
            <a:custGeom>
              <a:avLst/>
              <a:gdLst>
                <a:gd name="connsiteX0" fmla="*/ 1745674 w 1943100"/>
                <a:gd name="connsiteY0" fmla="*/ 1036065 h 2952750"/>
                <a:gd name="connsiteX1" fmla="*/ 1728529 w 1943100"/>
                <a:gd name="connsiteY1" fmla="*/ 1019872 h 2952750"/>
                <a:gd name="connsiteX2" fmla="*/ 1709479 w 1943100"/>
                <a:gd name="connsiteY2" fmla="*/ 1015110 h 2952750"/>
                <a:gd name="connsiteX3" fmla="*/ 1702812 w 1943100"/>
                <a:gd name="connsiteY3" fmla="*/ 1024635 h 2952750"/>
                <a:gd name="connsiteX4" fmla="*/ 1664712 w 1943100"/>
                <a:gd name="connsiteY4" fmla="*/ 1015110 h 2952750"/>
                <a:gd name="connsiteX5" fmla="*/ 1626612 w 1943100"/>
                <a:gd name="connsiteY5" fmla="*/ 1005585 h 2952750"/>
                <a:gd name="connsiteX6" fmla="*/ 1639947 w 1943100"/>
                <a:gd name="connsiteY6" fmla="*/ 950340 h 2952750"/>
                <a:gd name="connsiteX7" fmla="*/ 1639947 w 1943100"/>
                <a:gd name="connsiteY7" fmla="*/ 896047 h 2952750"/>
                <a:gd name="connsiteX8" fmla="*/ 1533267 w 1943100"/>
                <a:gd name="connsiteY8" fmla="*/ 958912 h 2952750"/>
                <a:gd name="connsiteX9" fmla="*/ 1515169 w 1943100"/>
                <a:gd name="connsiteY9" fmla="*/ 925574 h 2952750"/>
                <a:gd name="connsiteX10" fmla="*/ 1476117 w 1943100"/>
                <a:gd name="connsiteY10" fmla="*/ 916049 h 2952750"/>
                <a:gd name="connsiteX11" fmla="*/ 1333242 w 1943100"/>
                <a:gd name="connsiteY11" fmla="*/ 881760 h 2952750"/>
                <a:gd name="connsiteX12" fmla="*/ 1236087 w 1943100"/>
                <a:gd name="connsiteY12" fmla="*/ 864615 h 2952750"/>
                <a:gd name="connsiteX13" fmla="*/ 1222752 w 1943100"/>
                <a:gd name="connsiteY13" fmla="*/ 879855 h 2952750"/>
                <a:gd name="connsiteX14" fmla="*/ 1193224 w 1943100"/>
                <a:gd name="connsiteY14" fmla="*/ 873187 h 2952750"/>
                <a:gd name="connsiteX15" fmla="*/ 1188462 w 1943100"/>
                <a:gd name="connsiteY15" fmla="*/ 851280 h 2952750"/>
                <a:gd name="connsiteX16" fmla="*/ 1156077 w 1943100"/>
                <a:gd name="connsiteY16" fmla="*/ 844612 h 2952750"/>
                <a:gd name="connsiteX17" fmla="*/ 1119882 w 1943100"/>
                <a:gd name="connsiteY17" fmla="*/ 805560 h 2952750"/>
                <a:gd name="connsiteX18" fmla="*/ 1167507 w 1943100"/>
                <a:gd name="connsiteY18" fmla="*/ 763649 h 2952750"/>
                <a:gd name="connsiteX19" fmla="*/ 1181794 w 1943100"/>
                <a:gd name="connsiteY19" fmla="*/ 736027 h 2952750"/>
                <a:gd name="connsiteX20" fmla="*/ 1114167 w 1943100"/>
                <a:gd name="connsiteY20" fmla="*/ 722692 h 2952750"/>
                <a:gd name="connsiteX21" fmla="*/ 1078924 w 1943100"/>
                <a:gd name="connsiteY21" fmla="*/ 725549 h 2952750"/>
                <a:gd name="connsiteX22" fmla="*/ 1039872 w 1943100"/>
                <a:gd name="connsiteY22" fmla="*/ 718882 h 2952750"/>
                <a:gd name="connsiteX23" fmla="*/ 1023679 w 1943100"/>
                <a:gd name="connsiteY23" fmla="*/ 706499 h 2952750"/>
                <a:gd name="connsiteX24" fmla="*/ 895092 w 1943100"/>
                <a:gd name="connsiteY24" fmla="*/ 678877 h 2952750"/>
                <a:gd name="connsiteX25" fmla="*/ 876042 w 1943100"/>
                <a:gd name="connsiteY25" fmla="*/ 730312 h 2952750"/>
                <a:gd name="connsiteX26" fmla="*/ 906522 w 1943100"/>
                <a:gd name="connsiteY26" fmla="*/ 752220 h 2952750"/>
                <a:gd name="connsiteX27" fmla="*/ 977007 w 1943100"/>
                <a:gd name="connsiteY27" fmla="*/ 768412 h 2952750"/>
                <a:gd name="connsiteX28" fmla="*/ 967482 w 1943100"/>
                <a:gd name="connsiteY28" fmla="*/ 803655 h 2952750"/>
                <a:gd name="connsiteX29" fmla="*/ 905569 w 1943100"/>
                <a:gd name="connsiteY29" fmla="*/ 789367 h 2952750"/>
                <a:gd name="connsiteX30" fmla="*/ 851277 w 1943100"/>
                <a:gd name="connsiteY30" fmla="*/ 776985 h 2952750"/>
                <a:gd name="connsiteX31" fmla="*/ 835084 w 1943100"/>
                <a:gd name="connsiteY31" fmla="*/ 775080 h 2952750"/>
                <a:gd name="connsiteX32" fmla="*/ 827464 w 1943100"/>
                <a:gd name="connsiteY32" fmla="*/ 781747 h 2952750"/>
                <a:gd name="connsiteX33" fmla="*/ 817939 w 1943100"/>
                <a:gd name="connsiteY33" fmla="*/ 798892 h 2952750"/>
                <a:gd name="connsiteX34" fmla="*/ 685542 w 1943100"/>
                <a:gd name="connsiteY34" fmla="*/ 766507 h 2952750"/>
                <a:gd name="connsiteX35" fmla="*/ 624582 w 1943100"/>
                <a:gd name="connsiteY35" fmla="*/ 752220 h 2952750"/>
                <a:gd name="connsiteX36" fmla="*/ 617914 w 1943100"/>
                <a:gd name="connsiteY36" fmla="*/ 738885 h 2952750"/>
                <a:gd name="connsiteX37" fmla="*/ 603627 w 1943100"/>
                <a:gd name="connsiteY37" fmla="*/ 717930 h 2952750"/>
                <a:gd name="connsiteX38" fmla="*/ 606484 w 1943100"/>
                <a:gd name="connsiteY38" fmla="*/ 636967 h 2952750"/>
                <a:gd name="connsiteX39" fmla="*/ 595054 w 1943100"/>
                <a:gd name="connsiteY39" fmla="*/ 616012 h 2952750"/>
                <a:gd name="connsiteX40" fmla="*/ 574099 w 1943100"/>
                <a:gd name="connsiteY40" fmla="*/ 605535 h 2952750"/>
                <a:gd name="connsiteX41" fmla="*/ 576004 w 1943100"/>
                <a:gd name="connsiteY41" fmla="*/ 592200 h 2952750"/>
                <a:gd name="connsiteX42" fmla="*/ 564574 w 1943100"/>
                <a:gd name="connsiteY42" fmla="*/ 576960 h 2952750"/>
                <a:gd name="connsiteX43" fmla="*/ 560764 w 1943100"/>
                <a:gd name="connsiteY43" fmla="*/ 556957 h 2952750"/>
                <a:gd name="connsiteX44" fmla="*/ 534094 w 1943100"/>
                <a:gd name="connsiteY44" fmla="*/ 504570 h 2952750"/>
                <a:gd name="connsiteX45" fmla="*/ 505519 w 1943100"/>
                <a:gd name="connsiteY45" fmla="*/ 487425 h 2952750"/>
                <a:gd name="connsiteX46" fmla="*/ 494089 w 1943100"/>
                <a:gd name="connsiteY46" fmla="*/ 475042 h 2952750"/>
                <a:gd name="connsiteX47" fmla="*/ 484564 w 1943100"/>
                <a:gd name="connsiteY47" fmla="*/ 456945 h 2952750"/>
                <a:gd name="connsiteX48" fmla="*/ 466467 w 1943100"/>
                <a:gd name="connsiteY48" fmla="*/ 435037 h 2952750"/>
                <a:gd name="connsiteX49" fmla="*/ 508377 w 1943100"/>
                <a:gd name="connsiteY49" fmla="*/ 431227 h 2952750"/>
                <a:gd name="connsiteX50" fmla="*/ 532189 w 1943100"/>
                <a:gd name="connsiteY50" fmla="*/ 442657 h 2952750"/>
                <a:gd name="connsiteX51" fmla="*/ 556002 w 1943100"/>
                <a:gd name="connsiteY51" fmla="*/ 471232 h 2952750"/>
                <a:gd name="connsiteX52" fmla="*/ 557907 w 1943100"/>
                <a:gd name="connsiteY52" fmla="*/ 432180 h 2952750"/>
                <a:gd name="connsiteX53" fmla="*/ 535999 w 1943100"/>
                <a:gd name="connsiteY53" fmla="*/ 435037 h 2952750"/>
                <a:gd name="connsiteX54" fmla="*/ 524569 w 1943100"/>
                <a:gd name="connsiteY54" fmla="*/ 424559 h 2952750"/>
                <a:gd name="connsiteX55" fmla="*/ 523617 w 1943100"/>
                <a:gd name="connsiteY55" fmla="*/ 411225 h 2952750"/>
                <a:gd name="connsiteX56" fmla="*/ 512187 w 1943100"/>
                <a:gd name="connsiteY56" fmla="*/ 404557 h 2952750"/>
                <a:gd name="connsiteX57" fmla="*/ 509329 w 1943100"/>
                <a:gd name="connsiteY57" fmla="*/ 389317 h 2952750"/>
                <a:gd name="connsiteX58" fmla="*/ 512187 w 1943100"/>
                <a:gd name="connsiteY58" fmla="*/ 366457 h 2952750"/>
                <a:gd name="connsiteX59" fmla="*/ 509329 w 1943100"/>
                <a:gd name="connsiteY59" fmla="*/ 344550 h 2952750"/>
                <a:gd name="connsiteX60" fmla="*/ 521712 w 1943100"/>
                <a:gd name="connsiteY60" fmla="*/ 309307 h 2952750"/>
                <a:gd name="connsiteX61" fmla="*/ 530284 w 1943100"/>
                <a:gd name="connsiteY61" fmla="*/ 270255 h 2952750"/>
                <a:gd name="connsiteX62" fmla="*/ 550287 w 1943100"/>
                <a:gd name="connsiteY62" fmla="*/ 223582 h 2952750"/>
                <a:gd name="connsiteX63" fmla="*/ 547429 w 1943100"/>
                <a:gd name="connsiteY63" fmla="*/ 165479 h 2952750"/>
                <a:gd name="connsiteX64" fmla="*/ 564574 w 1943100"/>
                <a:gd name="connsiteY64" fmla="*/ 139762 h 2952750"/>
                <a:gd name="connsiteX65" fmla="*/ 535999 w 1943100"/>
                <a:gd name="connsiteY65" fmla="*/ 101662 h 2952750"/>
                <a:gd name="connsiteX66" fmla="*/ 496947 w 1943100"/>
                <a:gd name="connsiteY66" fmla="*/ 67372 h 2952750"/>
                <a:gd name="connsiteX67" fmla="*/ 455989 w 1943100"/>
                <a:gd name="connsiteY67" fmla="*/ 29272 h 2952750"/>
                <a:gd name="connsiteX68" fmla="*/ 395029 w 1943100"/>
                <a:gd name="connsiteY68" fmla="*/ 11174 h 2952750"/>
                <a:gd name="connsiteX69" fmla="*/ 335974 w 1943100"/>
                <a:gd name="connsiteY69" fmla="*/ 8317 h 2952750"/>
                <a:gd name="connsiteX70" fmla="*/ 278824 w 1943100"/>
                <a:gd name="connsiteY70" fmla="*/ 12127 h 2952750"/>
                <a:gd name="connsiteX71" fmla="*/ 189289 w 1943100"/>
                <a:gd name="connsiteY71" fmla="*/ 54989 h 2952750"/>
                <a:gd name="connsiteX72" fmla="*/ 137854 w 1943100"/>
                <a:gd name="connsiteY72" fmla="*/ 265492 h 2952750"/>
                <a:gd name="connsiteX73" fmla="*/ 168334 w 1943100"/>
                <a:gd name="connsiteY73" fmla="*/ 291210 h 2952750"/>
                <a:gd name="connsiteX74" fmla="*/ 182622 w 1943100"/>
                <a:gd name="connsiteY74" fmla="*/ 324547 h 2952750"/>
                <a:gd name="connsiteX75" fmla="*/ 205482 w 1943100"/>
                <a:gd name="connsiteY75" fmla="*/ 344550 h 2952750"/>
                <a:gd name="connsiteX76" fmla="*/ 175954 w 1943100"/>
                <a:gd name="connsiteY76" fmla="*/ 375030 h 2952750"/>
                <a:gd name="connsiteX77" fmla="*/ 167382 w 1943100"/>
                <a:gd name="connsiteY77" fmla="*/ 410272 h 2952750"/>
                <a:gd name="connsiteX78" fmla="*/ 132139 w 1943100"/>
                <a:gd name="connsiteY78" fmla="*/ 445515 h 2952750"/>
                <a:gd name="connsiteX79" fmla="*/ 104517 w 1943100"/>
                <a:gd name="connsiteY79" fmla="*/ 467422 h 2952750"/>
                <a:gd name="connsiteX80" fmla="*/ 74037 w 1943100"/>
                <a:gd name="connsiteY80" fmla="*/ 504570 h 2952750"/>
                <a:gd name="connsiteX81" fmla="*/ 54987 w 1943100"/>
                <a:gd name="connsiteY81" fmla="*/ 552195 h 2952750"/>
                <a:gd name="connsiteX82" fmla="*/ 11172 w 1943100"/>
                <a:gd name="connsiteY82" fmla="*/ 703642 h 2952750"/>
                <a:gd name="connsiteX83" fmla="*/ 70227 w 1943100"/>
                <a:gd name="connsiteY83" fmla="*/ 1177987 h 2952750"/>
                <a:gd name="connsiteX84" fmla="*/ 29269 w 1943100"/>
                <a:gd name="connsiteY84" fmla="*/ 1198942 h 2952750"/>
                <a:gd name="connsiteX85" fmla="*/ 11172 w 1943100"/>
                <a:gd name="connsiteY85" fmla="*/ 1279904 h 2952750"/>
                <a:gd name="connsiteX86" fmla="*/ 14982 w 1943100"/>
                <a:gd name="connsiteY86" fmla="*/ 1373250 h 2952750"/>
                <a:gd name="connsiteX87" fmla="*/ 56892 w 1943100"/>
                <a:gd name="connsiteY87" fmla="*/ 1395157 h 2952750"/>
                <a:gd name="connsiteX88" fmla="*/ 96897 w 1943100"/>
                <a:gd name="connsiteY88" fmla="*/ 1396110 h 2952750"/>
                <a:gd name="connsiteX89" fmla="*/ 93087 w 1943100"/>
                <a:gd name="connsiteY89" fmla="*/ 1484692 h 2952750"/>
                <a:gd name="connsiteX90" fmla="*/ 109279 w 1943100"/>
                <a:gd name="connsiteY90" fmla="*/ 1588515 h 2952750"/>
                <a:gd name="connsiteX91" fmla="*/ 134997 w 1943100"/>
                <a:gd name="connsiteY91" fmla="*/ 1708529 h 2952750"/>
                <a:gd name="connsiteX92" fmla="*/ 128329 w 1943100"/>
                <a:gd name="connsiteY92" fmla="*/ 1752345 h 2952750"/>
                <a:gd name="connsiteX93" fmla="*/ 156904 w 1943100"/>
                <a:gd name="connsiteY93" fmla="*/ 1777110 h 2952750"/>
                <a:gd name="connsiteX94" fmla="*/ 140712 w 1943100"/>
                <a:gd name="connsiteY94" fmla="*/ 1831402 h 2952750"/>
                <a:gd name="connsiteX95" fmla="*/ 138807 w 1943100"/>
                <a:gd name="connsiteY95" fmla="*/ 1879979 h 2952750"/>
                <a:gd name="connsiteX96" fmla="*/ 159762 w 1943100"/>
                <a:gd name="connsiteY96" fmla="*/ 1894267 h 2952750"/>
                <a:gd name="connsiteX97" fmla="*/ 160714 w 1943100"/>
                <a:gd name="connsiteY97" fmla="*/ 1914270 h 2952750"/>
                <a:gd name="connsiteX98" fmla="*/ 160714 w 1943100"/>
                <a:gd name="connsiteY98" fmla="*/ 1969515 h 2952750"/>
                <a:gd name="connsiteX99" fmla="*/ 157857 w 1943100"/>
                <a:gd name="connsiteY99" fmla="*/ 2015235 h 2952750"/>
                <a:gd name="connsiteX100" fmla="*/ 157857 w 1943100"/>
                <a:gd name="connsiteY100" fmla="*/ 2065717 h 2952750"/>
                <a:gd name="connsiteX101" fmla="*/ 114994 w 1943100"/>
                <a:gd name="connsiteY101" fmla="*/ 2162872 h 2952750"/>
                <a:gd name="connsiteX102" fmla="*/ 87372 w 1943100"/>
                <a:gd name="connsiteY102" fmla="*/ 2257170 h 2952750"/>
                <a:gd name="connsiteX103" fmla="*/ 94992 w 1943100"/>
                <a:gd name="connsiteY103" fmla="*/ 2373375 h 2952750"/>
                <a:gd name="connsiteX104" fmla="*/ 72132 w 1943100"/>
                <a:gd name="connsiteY104" fmla="*/ 2591497 h 2952750"/>
                <a:gd name="connsiteX105" fmla="*/ 85467 w 1943100"/>
                <a:gd name="connsiteY105" fmla="*/ 2610547 h 2952750"/>
                <a:gd name="connsiteX106" fmla="*/ 92134 w 1943100"/>
                <a:gd name="connsiteY106" fmla="*/ 2635312 h 2952750"/>
                <a:gd name="connsiteX107" fmla="*/ 93087 w 1943100"/>
                <a:gd name="connsiteY107" fmla="*/ 2687700 h 2952750"/>
                <a:gd name="connsiteX108" fmla="*/ 75942 w 1943100"/>
                <a:gd name="connsiteY108" fmla="*/ 2740087 h 2952750"/>
                <a:gd name="connsiteX109" fmla="*/ 58797 w 1943100"/>
                <a:gd name="connsiteY109" fmla="*/ 2824860 h 2952750"/>
                <a:gd name="connsiteX110" fmla="*/ 60702 w 1943100"/>
                <a:gd name="connsiteY110" fmla="*/ 2915347 h 2952750"/>
                <a:gd name="connsiteX111" fmla="*/ 152142 w 1943100"/>
                <a:gd name="connsiteY111" fmla="*/ 2926777 h 2952750"/>
                <a:gd name="connsiteX112" fmla="*/ 174049 w 1943100"/>
                <a:gd name="connsiteY112" fmla="*/ 2924872 h 2952750"/>
                <a:gd name="connsiteX113" fmla="*/ 190242 w 1943100"/>
                <a:gd name="connsiteY113" fmla="*/ 2918205 h 2952750"/>
                <a:gd name="connsiteX114" fmla="*/ 233104 w 1943100"/>
                <a:gd name="connsiteY114" fmla="*/ 2932492 h 2952750"/>
                <a:gd name="connsiteX115" fmla="*/ 444559 w 1943100"/>
                <a:gd name="connsiteY115" fmla="*/ 2942970 h 2952750"/>
                <a:gd name="connsiteX116" fmla="*/ 519807 w 1943100"/>
                <a:gd name="connsiteY116" fmla="*/ 2914395 h 2952750"/>
                <a:gd name="connsiteX117" fmla="*/ 518854 w 1943100"/>
                <a:gd name="connsiteY117" fmla="*/ 2870580 h 2952750"/>
                <a:gd name="connsiteX118" fmla="*/ 466467 w 1943100"/>
                <a:gd name="connsiteY118" fmla="*/ 2818192 h 2952750"/>
                <a:gd name="connsiteX119" fmla="*/ 556954 w 1943100"/>
                <a:gd name="connsiteY119" fmla="*/ 2781997 h 2952750"/>
                <a:gd name="connsiteX120" fmla="*/ 513139 w 1943100"/>
                <a:gd name="connsiteY120" fmla="*/ 2694367 h 2952750"/>
                <a:gd name="connsiteX121" fmla="*/ 433129 w 1943100"/>
                <a:gd name="connsiteY121" fmla="*/ 2679127 h 2952750"/>
                <a:gd name="connsiteX122" fmla="*/ 359787 w 1943100"/>
                <a:gd name="connsiteY122" fmla="*/ 2637217 h 2952750"/>
                <a:gd name="connsiteX123" fmla="*/ 328354 w 1943100"/>
                <a:gd name="connsiteY123" fmla="*/ 2601975 h 2952750"/>
                <a:gd name="connsiteX124" fmla="*/ 324544 w 1943100"/>
                <a:gd name="connsiteY124" fmla="*/ 2553397 h 2952750"/>
                <a:gd name="connsiteX125" fmla="*/ 351214 w 1943100"/>
                <a:gd name="connsiteY125" fmla="*/ 2527680 h 2952750"/>
                <a:gd name="connsiteX126" fmla="*/ 354072 w 1943100"/>
                <a:gd name="connsiteY126" fmla="*/ 2455290 h 2952750"/>
                <a:gd name="connsiteX127" fmla="*/ 364549 w 1943100"/>
                <a:gd name="connsiteY127" fmla="*/ 2413380 h 2952750"/>
                <a:gd name="connsiteX128" fmla="*/ 385504 w 1943100"/>
                <a:gd name="connsiteY128" fmla="*/ 2372422 h 2952750"/>
                <a:gd name="connsiteX129" fmla="*/ 394077 w 1943100"/>
                <a:gd name="connsiteY129" fmla="*/ 2245740 h 2952750"/>
                <a:gd name="connsiteX130" fmla="*/ 396934 w 1943100"/>
                <a:gd name="connsiteY130" fmla="*/ 2196210 h 2952750"/>
                <a:gd name="connsiteX131" fmla="*/ 415984 w 1943100"/>
                <a:gd name="connsiteY131" fmla="*/ 2175255 h 2952750"/>
                <a:gd name="connsiteX132" fmla="*/ 455037 w 1943100"/>
                <a:gd name="connsiteY132" fmla="*/ 2129535 h 2952750"/>
                <a:gd name="connsiteX133" fmla="*/ 476944 w 1943100"/>
                <a:gd name="connsiteY133" fmla="*/ 2094292 h 2952750"/>
                <a:gd name="connsiteX134" fmla="*/ 529332 w 1943100"/>
                <a:gd name="connsiteY134" fmla="*/ 1966657 h 2952750"/>
                <a:gd name="connsiteX135" fmla="*/ 533142 w 1943100"/>
                <a:gd name="connsiteY135" fmla="*/ 1928557 h 2952750"/>
                <a:gd name="connsiteX136" fmla="*/ 524569 w 1943100"/>
                <a:gd name="connsiteY136" fmla="*/ 1895220 h 2952750"/>
                <a:gd name="connsiteX137" fmla="*/ 513139 w 1943100"/>
                <a:gd name="connsiteY137" fmla="*/ 1880932 h 2952750"/>
                <a:gd name="connsiteX138" fmla="*/ 518854 w 1943100"/>
                <a:gd name="connsiteY138" fmla="*/ 1856167 h 2952750"/>
                <a:gd name="connsiteX139" fmla="*/ 513139 w 1943100"/>
                <a:gd name="connsiteY139" fmla="*/ 1843785 h 2952750"/>
                <a:gd name="connsiteX140" fmla="*/ 532189 w 1943100"/>
                <a:gd name="connsiteY140" fmla="*/ 1802827 h 2952750"/>
                <a:gd name="connsiteX141" fmla="*/ 556954 w 1943100"/>
                <a:gd name="connsiteY141" fmla="*/ 1693290 h 2952750"/>
                <a:gd name="connsiteX142" fmla="*/ 552192 w 1943100"/>
                <a:gd name="connsiteY142" fmla="*/ 1633282 h 2952750"/>
                <a:gd name="connsiteX143" fmla="*/ 545524 w 1943100"/>
                <a:gd name="connsiteY143" fmla="*/ 1598992 h 2952750"/>
                <a:gd name="connsiteX144" fmla="*/ 555049 w 1943100"/>
                <a:gd name="connsiteY144" fmla="*/ 1571370 h 2952750"/>
                <a:gd name="connsiteX145" fmla="*/ 541714 w 1943100"/>
                <a:gd name="connsiteY145" fmla="*/ 1456117 h 2952750"/>
                <a:gd name="connsiteX146" fmla="*/ 536952 w 1943100"/>
                <a:gd name="connsiteY146" fmla="*/ 1397062 h 2952750"/>
                <a:gd name="connsiteX147" fmla="*/ 537904 w 1943100"/>
                <a:gd name="connsiteY147" fmla="*/ 1345627 h 2952750"/>
                <a:gd name="connsiteX148" fmla="*/ 571242 w 1943100"/>
                <a:gd name="connsiteY148" fmla="*/ 1348485 h 2952750"/>
                <a:gd name="connsiteX149" fmla="*/ 576957 w 1943100"/>
                <a:gd name="connsiteY149" fmla="*/ 1330387 h 2952750"/>
                <a:gd name="connsiteX150" fmla="*/ 592197 w 1943100"/>
                <a:gd name="connsiteY150" fmla="*/ 1278952 h 2952750"/>
                <a:gd name="connsiteX151" fmla="*/ 593149 w 1943100"/>
                <a:gd name="connsiteY151" fmla="*/ 1262760 h 2952750"/>
                <a:gd name="connsiteX152" fmla="*/ 586482 w 1943100"/>
                <a:gd name="connsiteY152" fmla="*/ 1254187 h 2952750"/>
                <a:gd name="connsiteX153" fmla="*/ 567432 w 1943100"/>
                <a:gd name="connsiteY153" fmla="*/ 1234185 h 2952750"/>
                <a:gd name="connsiteX154" fmla="*/ 586482 w 1943100"/>
                <a:gd name="connsiteY154" fmla="*/ 1217992 h 2952750"/>
                <a:gd name="connsiteX155" fmla="*/ 596959 w 1943100"/>
                <a:gd name="connsiteY155" fmla="*/ 1201800 h 2952750"/>
                <a:gd name="connsiteX156" fmla="*/ 646489 w 1943100"/>
                <a:gd name="connsiteY156" fmla="*/ 1204657 h 2952750"/>
                <a:gd name="connsiteX157" fmla="*/ 657919 w 1943100"/>
                <a:gd name="connsiteY157" fmla="*/ 1155127 h 2952750"/>
                <a:gd name="connsiteX158" fmla="*/ 654109 w 1943100"/>
                <a:gd name="connsiteY158" fmla="*/ 1106550 h 2952750"/>
                <a:gd name="connsiteX159" fmla="*/ 713164 w 1943100"/>
                <a:gd name="connsiteY159" fmla="*/ 1113217 h 2952750"/>
                <a:gd name="connsiteX160" fmla="*/ 792222 w 1943100"/>
                <a:gd name="connsiteY160" fmla="*/ 1162747 h 2952750"/>
                <a:gd name="connsiteX161" fmla="*/ 850324 w 1943100"/>
                <a:gd name="connsiteY161" fmla="*/ 1180845 h 2952750"/>
                <a:gd name="connsiteX162" fmla="*/ 841752 w 1943100"/>
                <a:gd name="connsiteY162" fmla="*/ 1156080 h 2952750"/>
                <a:gd name="connsiteX163" fmla="*/ 916999 w 1943100"/>
                <a:gd name="connsiteY163" fmla="*/ 1166557 h 2952750"/>
                <a:gd name="connsiteX164" fmla="*/ 924619 w 1943100"/>
                <a:gd name="connsiteY164" fmla="*/ 1144650 h 2952750"/>
                <a:gd name="connsiteX165" fmla="*/ 876042 w 1943100"/>
                <a:gd name="connsiteY165" fmla="*/ 1127505 h 2952750"/>
                <a:gd name="connsiteX166" fmla="*/ 959862 w 1943100"/>
                <a:gd name="connsiteY166" fmla="*/ 1125600 h 2952750"/>
                <a:gd name="connsiteX167" fmla="*/ 957957 w 1943100"/>
                <a:gd name="connsiteY167" fmla="*/ 1101787 h 2952750"/>
                <a:gd name="connsiteX168" fmla="*/ 936049 w 1943100"/>
                <a:gd name="connsiteY168" fmla="*/ 1098930 h 2952750"/>
                <a:gd name="connsiteX169" fmla="*/ 918904 w 1943100"/>
                <a:gd name="connsiteY169" fmla="*/ 1084642 h 2952750"/>
                <a:gd name="connsiteX170" fmla="*/ 977007 w 1943100"/>
                <a:gd name="connsiteY170" fmla="*/ 1062735 h 2952750"/>
                <a:gd name="connsiteX171" fmla="*/ 927477 w 1943100"/>
                <a:gd name="connsiteY171" fmla="*/ 1027492 h 2952750"/>
                <a:gd name="connsiteX172" fmla="*/ 889377 w 1943100"/>
                <a:gd name="connsiteY172" fmla="*/ 1013205 h 2952750"/>
                <a:gd name="connsiteX173" fmla="*/ 915094 w 1943100"/>
                <a:gd name="connsiteY173" fmla="*/ 1012252 h 2952750"/>
                <a:gd name="connsiteX174" fmla="*/ 966529 w 1943100"/>
                <a:gd name="connsiteY174" fmla="*/ 1023682 h 2952750"/>
                <a:gd name="connsiteX175" fmla="*/ 988437 w 1943100"/>
                <a:gd name="connsiteY175" fmla="*/ 1027492 h 2952750"/>
                <a:gd name="connsiteX176" fmla="*/ 982722 w 1943100"/>
                <a:gd name="connsiteY176" fmla="*/ 1081785 h 2952750"/>
                <a:gd name="connsiteX177" fmla="*/ 980817 w 1943100"/>
                <a:gd name="connsiteY177" fmla="*/ 1166557 h 2952750"/>
                <a:gd name="connsiteX178" fmla="*/ 983674 w 1943100"/>
                <a:gd name="connsiteY178" fmla="*/ 1222755 h 2952750"/>
                <a:gd name="connsiteX179" fmla="*/ 1003677 w 1943100"/>
                <a:gd name="connsiteY179" fmla="*/ 1227517 h 2952750"/>
                <a:gd name="connsiteX180" fmla="*/ 1101784 w 1943100"/>
                <a:gd name="connsiteY180" fmla="*/ 1224660 h 2952750"/>
                <a:gd name="connsiteX181" fmla="*/ 1098927 w 1943100"/>
                <a:gd name="connsiteY181" fmla="*/ 1112265 h 2952750"/>
                <a:gd name="connsiteX182" fmla="*/ 1111309 w 1943100"/>
                <a:gd name="connsiteY182" fmla="*/ 1044637 h 2952750"/>
                <a:gd name="connsiteX183" fmla="*/ 1126549 w 1943100"/>
                <a:gd name="connsiteY183" fmla="*/ 1079880 h 2952750"/>
                <a:gd name="connsiteX184" fmla="*/ 1121787 w 1943100"/>
                <a:gd name="connsiteY184" fmla="*/ 1051305 h 2952750"/>
                <a:gd name="connsiteX185" fmla="*/ 1130359 w 1943100"/>
                <a:gd name="connsiteY185" fmla="*/ 1039874 h 2952750"/>
                <a:gd name="connsiteX186" fmla="*/ 1133217 w 1943100"/>
                <a:gd name="connsiteY186" fmla="*/ 1017015 h 2952750"/>
                <a:gd name="connsiteX187" fmla="*/ 1142742 w 1943100"/>
                <a:gd name="connsiteY187" fmla="*/ 974152 h 2952750"/>
                <a:gd name="connsiteX188" fmla="*/ 1146552 w 1943100"/>
                <a:gd name="connsiteY188" fmla="*/ 1030349 h 2952750"/>
                <a:gd name="connsiteX189" fmla="*/ 1149409 w 1943100"/>
                <a:gd name="connsiteY189" fmla="*/ 1072260 h 2952750"/>
                <a:gd name="connsiteX190" fmla="*/ 1162744 w 1943100"/>
                <a:gd name="connsiteY190" fmla="*/ 1090357 h 2952750"/>
                <a:gd name="connsiteX191" fmla="*/ 1163697 w 1943100"/>
                <a:gd name="connsiteY191" fmla="*/ 1063687 h 2952750"/>
                <a:gd name="connsiteX192" fmla="*/ 1189414 w 1943100"/>
                <a:gd name="connsiteY192" fmla="*/ 1065592 h 2952750"/>
                <a:gd name="connsiteX193" fmla="*/ 1223704 w 1943100"/>
                <a:gd name="connsiteY193" fmla="*/ 1098930 h 2952750"/>
                <a:gd name="connsiteX194" fmla="*/ 1180842 w 1943100"/>
                <a:gd name="connsiteY194" fmla="*/ 1109407 h 2952750"/>
                <a:gd name="connsiteX195" fmla="*/ 1127502 w 1943100"/>
                <a:gd name="connsiteY195" fmla="*/ 1079880 h 2952750"/>
                <a:gd name="connsiteX196" fmla="*/ 1201797 w 1943100"/>
                <a:gd name="connsiteY196" fmla="*/ 1117027 h 2952750"/>
                <a:gd name="connsiteX197" fmla="*/ 1223704 w 1943100"/>
                <a:gd name="connsiteY197" fmla="*/ 1106550 h 2952750"/>
                <a:gd name="connsiteX198" fmla="*/ 1241802 w 1943100"/>
                <a:gd name="connsiteY198" fmla="*/ 1104645 h 2952750"/>
                <a:gd name="connsiteX199" fmla="*/ 1260852 w 1943100"/>
                <a:gd name="connsiteY199" fmla="*/ 1097025 h 2952750"/>
                <a:gd name="connsiteX200" fmla="*/ 1276092 w 1943100"/>
                <a:gd name="connsiteY200" fmla="*/ 1099882 h 2952750"/>
                <a:gd name="connsiteX201" fmla="*/ 1279902 w 1943100"/>
                <a:gd name="connsiteY201" fmla="*/ 1106550 h 2952750"/>
                <a:gd name="connsiteX202" fmla="*/ 1305619 w 1943100"/>
                <a:gd name="connsiteY202" fmla="*/ 1117980 h 2952750"/>
                <a:gd name="connsiteX203" fmla="*/ 1324669 w 1943100"/>
                <a:gd name="connsiteY203" fmla="*/ 1117027 h 2952750"/>
                <a:gd name="connsiteX204" fmla="*/ 1344672 w 1943100"/>
                <a:gd name="connsiteY204" fmla="*/ 1123695 h 2952750"/>
                <a:gd name="connsiteX205" fmla="*/ 1365627 w 1943100"/>
                <a:gd name="connsiteY205" fmla="*/ 1132267 h 2952750"/>
                <a:gd name="connsiteX206" fmla="*/ 1390392 w 1943100"/>
                <a:gd name="connsiteY206" fmla="*/ 1137030 h 2952750"/>
                <a:gd name="connsiteX207" fmla="*/ 1411347 w 1943100"/>
                <a:gd name="connsiteY207" fmla="*/ 1137982 h 2952750"/>
                <a:gd name="connsiteX208" fmla="*/ 1438017 w 1943100"/>
                <a:gd name="connsiteY208" fmla="*/ 1148460 h 2952750"/>
                <a:gd name="connsiteX209" fmla="*/ 1468497 w 1943100"/>
                <a:gd name="connsiteY209" fmla="*/ 1151317 h 2952750"/>
                <a:gd name="connsiteX210" fmla="*/ 1479927 w 1943100"/>
                <a:gd name="connsiteY210" fmla="*/ 1159890 h 2952750"/>
                <a:gd name="connsiteX211" fmla="*/ 1498977 w 1943100"/>
                <a:gd name="connsiteY211" fmla="*/ 1159890 h 2952750"/>
                <a:gd name="connsiteX212" fmla="*/ 1520884 w 1943100"/>
                <a:gd name="connsiteY212" fmla="*/ 1166557 h 2952750"/>
                <a:gd name="connsiteX213" fmla="*/ 1538982 w 1943100"/>
                <a:gd name="connsiteY213" fmla="*/ 1175130 h 2952750"/>
                <a:gd name="connsiteX214" fmla="*/ 1562794 w 1943100"/>
                <a:gd name="connsiteY214" fmla="*/ 1178940 h 2952750"/>
                <a:gd name="connsiteX215" fmla="*/ 1588512 w 1943100"/>
                <a:gd name="connsiteY215" fmla="*/ 1181797 h 2952750"/>
                <a:gd name="connsiteX216" fmla="*/ 1604704 w 1943100"/>
                <a:gd name="connsiteY216" fmla="*/ 1175130 h 2952750"/>
                <a:gd name="connsiteX217" fmla="*/ 1635184 w 1943100"/>
                <a:gd name="connsiteY217" fmla="*/ 1182750 h 2952750"/>
                <a:gd name="connsiteX218" fmla="*/ 1780917 w 1943100"/>
                <a:gd name="connsiteY218" fmla="*/ 1217040 h 2952750"/>
                <a:gd name="connsiteX219" fmla="*/ 1865689 w 1943100"/>
                <a:gd name="connsiteY219" fmla="*/ 1232279 h 2952750"/>
                <a:gd name="connsiteX220" fmla="*/ 1883787 w 1943100"/>
                <a:gd name="connsiteY220" fmla="*/ 1170367 h 2952750"/>
                <a:gd name="connsiteX221" fmla="*/ 1859974 w 1943100"/>
                <a:gd name="connsiteY221" fmla="*/ 1149412 h 2952750"/>
                <a:gd name="connsiteX222" fmla="*/ 1723767 w 1943100"/>
                <a:gd name="connsiteY222" fmla="*/ 1117980 h 2952750"/>
                <a:gd name="connsiteX223" fmla="*/ 1739959 w 1943100"/>
                <a:gd name="connsiteY223" fmla="*/ 1074165 h 2952750"/>
                <a:gd name="connsiteX224" fmla="*/ 1793299 w 1943100"/>
                <a:gd name="connsiteY224" fmla="*/ 1086547 h 2952750"/>
                <a:gd name="connsiteX225" fmla="*/ 1926649 w 1943100"/>
                <a:gd name="connsiteY225" fmla="*/ 1117980 h 2952750"/>
                <a:gd name="connsiteX226" fmla="*/ 1934269 w 1943100"/>
                <a:gd name="connsiteY226" fmla="*/ 1080832 h 2952750"/>
                <a:gd name="connsiteX227" fmla="*/ 1879977 w 1943100"/>
                <a:gd name="connsiteY227" fmla="*/ 1067497 h 2952750"/>
                <a:gd name="connsiteX228" fmla="*/ 1745674 w 1943100"/>
                <a:gd name="connsiteY228" fmla="*/ 1036065 h 295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943100" h="2952750">
                  <a:moveTo>
                    <a:pt x="1745674" y="1036065"/>
                  </a:moveTo>
                  <a:cubicBezTo>
                    <a:pt x="1747579" y="1022730"/>
                    <a:pt x="1738054" y="1021777"/>
                    <a:pt x="1728529" y="1019872"/>
                  </a:cubicBezTo>
                  <a:cubicBezTo>
                    <a:pt x="1721862" y="1017967"/>
                    <a:pt x="1715194" y="1017015"/>
                    <a:pt x="1709479" y="1015110"/>
                  </a:cubicBezTo>
                  <a:cubicBezTo>
                    <a:pt x="1705669" y="1014157"/>
                    <a:pt x="1705669" y="1023682"/>
                    <a:pt x="1702812" y="1024635"/>
                  </a:cubicBezTo>
                  <a:cubicBezTo>
                    <a:pt x="1693287" y="1026540"/>
                    <a:pt x="1674237" y="1017967"/>
                    <a:pt x="1664712" y="1015110"/>
                  </a:cubicBezTo>
                  <a:cubicBezTo>
                    <a:pt x="1652329" y="1012252"/>
                    <a:pt x="1638994" y="1008442"/>
                    <a:pt x="1626612" y="1005585"/>
                  </a:cubicBezTo>
                  <a:cubicBezTo>
                    <a:pt x="1633279" y="991297"/>
                    <a:pt x="1635184" y="966532"/>
                    <a:pt x="1639947" y="950340"/>
                  </a:cubicBezTo>
                  <a:cubicBezTo>
                    <a:pt x="1644709" y="932242"/>
                    <a:pt x="1665664" y="899857"/>
                    <a:pt x="1639947" y="896047"/>
                  </a:cubicBezTo>
                  <a:cubicBezTo>
                    <a:pt x="1597084" y="890332"/>
                    <a:pt x="1566604" y="943672"/>
                    <a:pt x="1533267" y="958912"/>
                  </a:cubicBezTo>
                  <a:cubicBezTo>
                    <a:pt x="1537077" y="937005"/>
                    <a:pt x="1538029" y="930337"/>
                    <a:pt x="1515169" y="925574"/>
                  </a:cubicBezTo>
                  <a:cubicBezTo>
                    <a:pt x="1501834" y="922717"/>
                    <a:pt x="1489452" y="918907"/>
                    <a:pt x="1476117" y="916049"/>
                  </a:cubicBezTo>
                  <a:cubicBezTo>
                    <a:pt x="1428492" y="904620"/>
                    <a:pt x="1380867" y="893190"/>
                    <a:pt x="1333242" y="881760"/>
                  </a:cubicBezTo>
                  <a:cubicBezTo>
                    <a:pt x="1321812" y="878902"/>
                    <a:pt x="1242754" y="850327"/>
                    <a:pt x="1236087" y="864615"/>
                  </a:cubicBezTo>
                  <a:cubicBezTo>
                    <a:pt x="1232277" y="872235"/>
                    <a:pt x="1231324" y="880807"/>
                    <a:pt x="1222752" y="879855"/>
                  </a:cubicBezTo>
                  <a:cubicBezTo>
                    <a:pt x="1217989" y="878902"/>
                    <a:pt x="1195129" y="877949"/>
                    <a:pt x="1193224" y="873187"/>
                  </a:cubicBezTo>
                  <a:cubicBezTo>
                    <a:pt x="1191319" y="868424"/>
                    <a:pt x="1192272" y="852232"/>
                    <a:pt x="1188462" y="851280"/>
                  </a:cubicBezTo>
                  <a:cubicBezTo>
                    <a:pt x="1177984" y="849374"/>
                    <a:pt x="1166554" y="846517"/>
                    <a:pt x="1156077" y="844612"/>
                  </a:cubicBezTo>
                  <a:cubicBezTo>
                    <a:pt x="1166554" y="819847"/>
                    <a:pt x="1119882" y="832230"/>
                    <a:pt x="1119882" y="805560"/>
                  </a:cubicBezTo>
                  <a:cubicBezTo>
                    <a:pt x="1119882" y="802702"/>
                    <a:pt x="1162744" y="769365"/>
                    <a:pt x="1167507" y="763649"/>
                  </a:cubicBezTo>
                  <a:cubicBezTo>
                    <a:pt x="1173222" y="755077"/>
                    <a:pt x="1177032" y="745552"/>
                    <a:pt x="1181794" y="736027"/>
                  </a:cubicBezTo>
                  <a:cubicBezTo>
                    <a:pt x="1158934" y="731265"/>
                    <a:pt x="1136074" y="727455"/>
                    <a:pt x="1114167" y="722692"/>
                  </a:cubicBezTo>
                  <a:cubicBezTo>
                    <a:pt x="1102737" y="720787"/>
                    <a:pt x="1091307" y="725549"/>
                    <a:pt x="1078924" y="725549"/>
                  </a:cubicBezTo>
                  <a:cubicBezTo>
                    <a:pt x="1065589" y="724597"/>
                    <a:pt x="1052254" y="722692"/>
                    <a:pt x="1039872" y="718882"/>
                  </a:cubicBezTo>
                  <a:cubicBezTo>
                    <a:pt x="1020822" y="714120"/>
                    <a:pt x="1034157" y="711262"/>
                    <a:pt x="1023679" y="706499"/>
                  </a:cubicBezTo>
                  <a:cubicBezTo>
                    <a:pt x="985579" y="690307"/>
                    <a:pt x="936049" y="687449"/>
                    <a:pt x="895092" y="678877"/>
                  </a:cubicBezTo>
                  <a:cubicBezTo>
                    <a:pt x="888424" y="676972"/>
                    <a:pt x="876994" y="720787"/>
                    <a:pt x="876042" y="730312"/>
                  </a:cubicBezTo>
                  <a:cubicBezTo>
                    <a:pt x="875089" y="749362"/>
                    <a:pt x="889377" y="748410"/>
                    <a:pt x="906522" y="752220"/>
                  </a:cubicBezTo>
                  <a:cubicBezTo>
                    <a:pt x="930334" y="757935"/>
                    <a:pt x="953194" y="763649"/>
                    <a:pt x="977007" y="768412"/>
                  </a:cubicBezTo>
                  <a:cubicBezTo>
                    <a:pt x="975102" y="775080"/>
                    <a:pt x="972244" y="799845"/>
                    <a:pt x="967482" y="803655"/>
                  </a:cubicBezTo>
                  <a:cubicBezTo>
                    <a:pt x="959862" y="808417"/>
                    <a:pt x="915094" y="791272"/>
                    <a:pt x="905569" y="789367"/>
                  </a:cubicBezTo>
                  <a:cubicBezTo>
                    <a:pt x="887472" y="785557"/>
                    <a:pt x="869374" y="778890"/>
                    <a:pt x="851277" y="776985"/>
                  </a:cubicBezTo>
                  <a:cubicBezTo>
                    <a:pt x="845562" y="776032"/>
                    <a:pt x="839847" y="776032"/>
                    <a:pt x="835084" y="775080"/>
                  </a:cubicBezTo>
                  <a:cubicBezTo>
                    <a:pt x="825559" y="774127"/>
                    <a:pt x="832227" y="776032"/>
                    <a:pt x="827464" y="781747"/>
                  </a:cubicBezTo>
                  <a:cubicBezTo>
                    <a:pt x="825559" y="783652"/>
                    <a:pt x="821749" y="799845"/>
                    <a:pt x="817939" y="798892"/>
                  </a:cubicBezTo>
                  <a:cubicBezTo>
                    <a:pt x="774124" y="788415"/>
                    <a:pt x="729357" y="776985"/>
                    <a:pt x="685542" y="766507"/>
                  </a:cubicBezTo>
                  <a:cubicBezTo>
                    <a:pt x="665539" y="761745"/>
                    <a:pt x="645537" y="756982"/>
                    <a:pt x="624582" y="752220"/>
                  </a:cubicBezTo>
                  <a:cubicBezTo>
                    <a:pt x="617914" y="750315"/>
                    <a:pt x="619819" y="745552"/>
                    <a:pt x="617914" y="738885"/>
                  </a:cubicBezTo>
                  <a:cubicBezTo>
                    <a:pt x="615057" y="724597"/>
                    <a:pt x="607437" y="728407"/>
                    <a:pt x="603627" y="717930"/>
                  </a:cubicBezTo>
                  <a:cubicBezTo>
                    <a:pt x="620772" y="719835"/>
                    <a:pt x="609342" y="650302"/>
                    <a:pt x="606484" y="636967"/>
                  </a:cubicBezTo>
                  <a:cubicBezTo>
                    <a:pt x="604579" y="628395"/>
                    <a:pt x="603627" y="618870"/>
                    <a:pt x="595054" y="616012"/>
                  </a:cubicBezTo>
                  <a:cubicBezTo>
                    <a:pt x="588387" y="614107"/>
                    <a:pt x="575052" y="612202"/>
                    <a:pt x="574099" y="605535"/>
                  </a:cubicBezTo>
                  <a:cubicBezTo>
                    <a:pt x="573147" y="599820"/>
                    <a:pt x="574099" y="597915"/>
                    <a:pt x="576004" y="592200"/>
                  </a:cubicBezTo>
                  <a:cubicBezTo>
                    <a:pt x="577909" y="586485"/>
                    <a:pt x="567432" y="581722"/>
                    <a:pt x="564574" y="576960"/>
                  </a:cubicBezTo>
                  <a:cubicBezTo>
                    <a:pt x="560764" y="568387"/>
                    <a:pt x="564574" y="565530"/>
                    <a:pt x="560764" y="556957"/>
                  </a:cubicBezTo>
                  <a:cubicBezTo>
                    <a:pt x="552192" y="539812"/>
                    <a:pt x="543619" y="521715"/>
                    <a:pt x="534094" y="504570"/>
                  </a:cubicBezTo>
                  <a:cubicBezTo>
                    <a:pt x="525522" y="486472"/>
                    <a:pt x="520759" y="496950"/>
                    <a:pt x="505519" y="487425"/>
                  </a:cubicBezTo>
                  <a:cubicBezTo>
                    <a:pt x="497899" y="482662"/>
                    <a:pt x="495042" y="482662"/>
                    <a:pt x="494089" y="475042"/>
                  </a:cubicBezTo>
                  <a:cubicBezTo>
                    <a:pt x="493137" y="463612"/>
                    <a:pt x="495994" y="456945"/>
                    <a:pt x="484564" y="456945"/>
                  </a:cubicBezTo>
                  <a:cubicBezTo>
                    <a:pt x="477897" y="456945"/>
                    <a:pt x="469324" y="443609"/>
                    <a:pt x="466467" y="435037"/>
                  </a:cubicBezTo>
                  <a:cubicBezTo>
                    <a:pt x="480754" y="436942"/>
                    <a:pt x="494089" y="430275"/>
                    <a:pt x="508377" y="431227"/>
                  </a:cubicBezTo>
                  <a:cubicBezTo>
                    <a:pt x="519807" y="432180"/>
                    <a:pt x="523617" y="435990"/>
                    <a:pt x="532189" y="442657"/>
                  </a:cubicBezTo>
                  <a:cubicBezTo>
                    <a:pt x="541714" y="449325"/>
                    <a:pt x="541714" y="472184"/>
                    <a:pt x="556002" y="471232"/>
                  </a:cubicBezTo>
                  <a:cubicBezTo>
                    <a:pt x="583624" y="469327"/>
                    <a:pt x="568384" y="428370"/>
                    <a:pt x="557907" y="432180"/>
                  </a:cubicBezTo>
                  <a:cubicBezTo>
                    <a:pt x="549334" y="435990"/>
                    <a:pt x="543619" y="441705"/>
                    <a:pt x="535999" y="435037"/>
                  </a:cubicBezTo>
                  <a:cubicBezTo>
                    <a:pt x="532189" y="431227"/>
                    <a:pt x="528379" y="427417"/>
                    <a:pt x="524569" y="424559"/>
                  </a:cubicBezTo>
                  <a:cubicBezTo>
                    <a:pt x="520759" y="421702"/>
                    <a:pt x="525522" y="415034"/>
                    <a:pt x="523617" y="411225"/>
                  </a:cubicBezTo>
                  <a:cubicBezTo>
                    <a:pt x="521712" y="407415"/>
                    <a:pt x="514092" y="408367"/>
                    <a:pt x="512187" y="404557"/>
                  </a:cubicBezTo>
                  <a:cubicBezTo>
                    <a:pt x="511234" y="401700"/>
                    <a:pt x="510282" y="392175"/>
                    <a:pt x="509329" y="389317"/>
                  </a:cubicBezTo>
                  <a:cubicBezTo>
                    <a:pt x="506472" y="377887"/>
                    <a:pt x="513139" y="375030"/>
                    <a:pt x="512187" y="366457"/>
                  </a:cubicBezTo>
                  <a:cubicBezTo>
                    <a:pt x="511234" y="355980"/>
                    <a:pt x="501709" y="354075"/>
                    <a:pt x="509329" y="344550"/>
                  </a:cubicBezTo>
                  <a:cubicBezTo>
                    <a:pt x="521712" y="329309"/>
                    <a:pt x="495042" y="314070"/>
                    <a:pt x="521712" y="309307"/>
                  </a:cubicBezTo>
                  <a:cubicBezTo>
                    <a:pt x="553144" y="302640"/>
                    <a:pt x="524569" y="281685"/>
                    <a:pt x="530284" y="270255"/>
                  </a:cubicBezTo>
                  <a:cubicBezTo>
                    <a:pt x="536952" y="255967"/>
                    <a:pt x="548382" y="238822"/>
                    <a:pt x="550287" y="223582"/>
                  </a:cubicBezTo>
                  <a:cubicBezTo>
                    <a:pt x="553144" y="205485"/>
                    <a:pt x="548382" y="183577"/>
                    <a:pt x="547429" y="165479"/>
                  </a:cubicBezTo>
                  <a:cubicBezTo>
                    <a:pt x="546477" y="155002"/>
                    <a:pt x="567432" y="155002"/>
                    <a:pt x="564574" y="139762"/>
                  </a:cubicBezTo>
                  <a:cubicBezTo>
                    <a:pt x="561717" y="124522"/>
                    <a:pt x="556002" y="98804"/>
                    <a:pt x="535999" y="101662"/>
                  </a:cubicBezTo>
                  <a:cubicBezTo>
                    <a:pt x="520759" y="103567"/>
                    <a:pt x="506472" y="77849"/>
                    <a:pt x="496947" y="67372"/>
                  </a:cubicBezTo>
                  <a:cubicBezTo>
                    <a:pt x="483612" y="54037"/>
                    <a:pt x="470277" y="40702"/>
                    <a:pt x="455989" y="29272"/>
                  </a:cubicBezTo>
                  <a:cubicBezTo>
                    <a:pt x="440749" y="17842"/>
                    <a:pt x="415032" y="-1208"/>
                    <a:pt x="395029" y="11174"/>
                  </a:cubicBezTo>
                  <a:cubicBezTo>
                    <a:pt x="383599" y="17842"/>
                    <a:pt x="350262" y="9269"/>
                    <a:pt x="335974" y="8317"/>
                  </a:cubicBezTo>
                  <a:cubicBezTo>
                    <a:pt x="316924" y="8317"/>
                    <a:pt x="296922" y="9269"/>
                    <a:pt x="278824" y="12127"/>
                  </a:cubicBezTo>
                  <a:cubicBezTo>
                    <a:pt x="245487" y="17842"/>
                    <a:pt x="213102" y="30224"/>
                    <a:pt x="189289" y="54989"/>
                  </a:cubicBezTo>
                  <a:cubicBezTo>
                    <a:pt x="134044" y="111187"/>
                    <a:pt x="117852" y="190245"/>
                    <a:pt x="137854" y="265492"/>
                  </a:cubicBezTo>
                  <a:cubicBezTo>
                    <a:pt x="144522" y="293115"/>
                    <a:pt x="152142" y="275970"/>
                    <a:pt x="168334" y="291210"/>
                  </a:cubicBezTo>
                  <a:cubicBezTo>
                    <a:pt x="164524" y="301687"/>
                    <a:pt x="176907" y="316927"/>
                    <a:pt x="182622" y="324547"/>
                  </a:cubicBezTo>
                  <a:cubicBezTo>
                    <a:pt x="186432" y="329309"/>
                    <a:pt x="203577" y="340740"/>
                    <a:pt x="205482" y="344550"/>
                  </a:cubicBezTo>
                  <a:cubicBezTo>
                    <a:pt x="211197" y="362647"/>
                    <a:pt x="186432" y="370267"/>
                    <a:pt x="175954" y="375030"/>
                  </a:cubicBezTo>
                  <a:cubicBezTo>
                    <a:pt x="168334" y="378840"/>
                    <a:pt x="175954" y="403605"/>
                    <a:pt x="167382" y="410272"/>
                  </a:cubicBezTo>
                  <a:cubicBezTo>
                    <a:pt x="155952" y="418845"/>
                    <a:pt x="132139" y="430275"/>
                    <a:pt x="132139" y="445515"/>
                  </a:cubicBezTo>
                  <a:cubicBezTo>
                    <a:pt x="132139" y="468375"/>
                    <a:pt x="114042" y="455040"/>
                    <a:pt x="104517" y="467422"/>
                  </a:cubicBezTo>
                  <a:cubicBezTo>
                    <a:pt x="94992" y="480757"/>
                    <a:pt x="83562" y="491234"/>
                    <a:pt x="74037" y="504570"/>
                  </a:cubicBezTo>
                  <a:cubicBezTo>
                    <a:pt x="63559" y="518857"/>
                    <a:pt x="64512" y="536002"/>
                    <a:pt x="54987" y="552195"/>
                  </a:cubicBezTo>
                  <a:cubicBezTo>
                    <a:pt x="28317" y="597915"/>
                    <a:pt x="16887" y="651255"/>
                    <a:pt x="11172" y="703642"/>
                  </a:cubicBezTo>
                  <a:cubicBezTo>
                    <a:pt x="-5021" y="861757"/>
                    <a:pt x="30222" y="1025587"/>
                    <a:pt x="70227" y="1177987"/>
                  </a:cubicBezTo>
                  <a:cubicBezTo>
                    <a:pt x="59749" y="1164652"/>
                    <a:pt x="33079" y="1192275"/>
                    <a:pt x="29269" y="1198942"/>
                  </a:cubicBezTo>
                  <a:cubicBezTo>
                    <a:pt x="11172" y="1225612"/>
                    <a:pt x="12124" y="1248472"/>
                    <a:pt x="11172" y="1279904"/>
                  </a:cubicBezTo>
                  <a:cubicBezTo>
                    <a:pt x="10219" y="1310385"/>
                    <a:pt x="3552" y="1344675"/>
                    <a:pt x="14982" y="1373250"/>
                  </a:cubicBezTo>
                  <a:cubicBezTo>
                    <a:pt x="19744" y="1385632"/>
                    <a:pt x="44509" y="1390395"/>
                    <a:pt x="56892" y="1395157"/>
                  </a:cubicBezTo>
                  <a:cubicBezTo>
                    <a:pt x="74037" y="1401825"/>
                    <a:pt x="78799" y="1400872"/>
                    <a:pt x="96897" y="1396110"/>
                  </a:cubicBezTo>
                  <a:cubicBezTo>
                    <a:pt x="92134" y="1428495"/>
                    <a:pt x="88324" y="1452307"/>
                    <a:pt x="93087" y="1484692"/>
                  </a:cubicBezTo>
                  <a:cubicBezTo>
                    <a:pt x="98802" y="1518982"/>
                    <a:pt x="101659" y="1555177"/>
                    <a:pt x="109279" y="1588515"/>
                  </a:cubicBezTo>
                  <a:cubicBezTo>
                    <a:pt x="117852" y="1628520"/>
                    <a:pt x="126424" y="1668525"/>
                    <a:pt x="134997" y="1708529"/>
                  </a:cubicBezTo>
                  <a:cubicBezTo>
                    <a:pt x="137854" y="1722817"/>
                    <a:pt x="131187" y="1739010"/>
                    <a:pt x="128329" y="1752345"/>
                  </a:cubicBezTo>
                  <a:cubicBezTo>
                    <a:pt x="125472" y="1766632"/>
                    <a:pt x="141664" y="1783777"/>
                    <a:pt x="156904" y="1777110"/>
                  </a:cubicBezTo>
                  <a:cubicBezTo>
                    <a:pt x="151189" y="1795207"/>
                    <a:pt x="146427" y="1813304"/>
                    <a:pt x="140712" y="1831402"/>
                  </a:cubicBezTo>
                  <a:cubicBezTo>
                    <a:pt x="137854" y="1842832"/>
                    <a:pt x="134044" y="1870454"/>
                    <a:pt x="138807" y="1879979"/>
                  </a:cubicBezTo>
                  <a:cubicBezTo>
                    <a:pt x="142617" y="1886647"/>
                    <a:pt x="155952" y="1887600"/>
                    <a:pt x="159762" y="1894267"/>
                  </a:cubicBezTo>
                  <a:cubicBezTo>
                    <a:pt x="161667" y="1898077"/>
                    <a:pt x="160714" y="1909507"/>
                    <a:pt x="160714" y="1914270"/>
                  </a:cubicBezTo>
                  <a:cubicBezTo>
                    <a:pt x="161667" y="1930462"/>
                    <a:pt x="167382" y="1954275"/>
                    <a:pt x="160714" y="1969515"/>
                  </a:cubicBezTo>
                  <a:cubicBezTo>
                    <a:pt x="154999" y="1984754"/>
                    <a:pt x="148332" y="1999995"/>
                    <a:pt x="157857" y="2015235"/>
                  </a:cubicBezTo>
                  <a:cubicBezTo>
                    <a:pt x="167382" y="2032379"/>
                    <a:pt x="162619" y="2047620"/>
                    <a:pt x="157857" y="2065717"/>
                  </a:cubicBezTo>
                  <a:cubicBezTo>
                    <a:pt x="148332" y="2101912"/>
                    <a:pt x="130234" y="2129535"/>
                    <a:pt x="114994" y="2162872"/>
                  </a:cubicBezTo>
                  <a:cubicBezTo>
                    <a:pt x="101659" y="2192400"/>
                    <a:pt x="86419" y="2224785"/>
                    <a:pt x="87372" y="2257170"/>
                  </a:cubicBezTo>
                  <a:cubicBezTo>
                    <a:pt x="88324" y="2296222"/>
                    <a:pt x="91182" y="2334322"/>
                    <a:pt x="94992" y="2373375"/>
                  </a:cubicBezTo>
                  <a:cubicBezTo>
                    <a:pt x="102612" y="2444812"/>
                    <a:pt x="81657" y="2521012"/>
                    <a:pt x="72132" y="2591497"/>
                  </a:cubicBezTo>
                  <a:cubicBezTo>
                    <a:pt x="71179" y="2597212"/>
                    <a:pt x="80704" y="2608642"/>
                    <a:pt x="85467" y="2610547"/>
                  </a:cubicBezTo>
                  <a:cubicBezTo>
                    <a:pt x="95944" y="2614357"/>
                    <a:pt x="92134" y="2624835"/>
                    <a:pt x="92134" y="2635312"/>
                  </a:cubicBezTo>
                  <a:cubicBezTo>
                    <a:pt x="92134" y="2652457"/>
                    <a:pt x="93087" y="2670555"/>
                    <a:pt x="93087" y="2687700"/>
                  </a:cubicBezTo>
                  <a:cubicBezTo>
                    <a:pt x="93087" y="2706750"/>
                    <a:pt x="82609" y="2721990"/>
                    <a:pt x="75942" y="2740087"/>
                  </a:cubicBezTo>
                  <a:cubicBezTo>
                    <a:pt x="66417" y="2767710"/>
                    <a:pt x="61654" y="2796285"/>
                    <a:pt x="58797" y="2824860"/>
                  </a:cubicBezTo>
                  <a:cubicBezTo>
                    <a:pt x="57844" y="2837242"/>
                    <a:pt x="49272" y="2911537"/>
                    <a:pt x="60702" y="2915347"/>
                  </a:cubicBezTo>
                  <a:cubicBezTo>
                    <a:pt x="89277" y="2925825"/>
                    <a:pt x="122614" y="2923920"/>
                    <a:pt x="152142" y="2926777"/>
                  </a:cubicBezTo>
                  <a:cubicBezTo>
                    <a:pt x="160714" y="2927730"/>
                    <a:pt x="165477" y="2927730"/>
                    <a:pt x="174049" y="2924872"/>
                  </a:cubicBezTo>
                  <a:cubicBezTo>
                    <a:pt x="179764" y="2922967"/>
                    <a:pt x="184527" y="2920110"/>
                    <a:pt x="190242" y="2918205"/>
                  </a:cubicBezTo>
                  <a:cubicBezTo>
                    <a:pt x="196909" y="2915347"/>
                    <a:pt x="224532" y="2930587"/>
                    <a:pt x="233104" y="2932492"/>
                  </a:cubicBezTo>
                  <a:cubicBezTo>
                    <a:pt x="301684" y="2954400"/>
                    <a:pt x="374074" y="2955352"/>
                    <a:pt x="444559" y="2942970"/>
                  </a:cubicBezTo>
                  <a:cubicBezTo>
                    <a:pt x="467419" y="2939160"/>
                    <a:pt x="503614" y="2933445"/>
                    <a:pt x="519807" y="2914395"/>
                  </a:cubicBezTo>
                  <a:cubicBezTo>
                    <a:pt x="526474" y="2906775"/>
                    <a:pt x="518854" y="2880105"/>
                    <a:pt x="518854" y="2870580"/>
                  </a:cubicBezTo>
                  <a:cubicBezTo>
                    <a:pt x="516949" y="2839147"/>
                    <a:pt x="489327" y="2828670"/>
                    <a:pt x="466467" y="2818192"/>
                  </a:cubicBezTo>
                  <a:cubicBezTo>
                    <a:pt x="476944" y="2815335"/>
                    <a:pt x="558859" y="2801047"/>
                    <a:pt x="556954" y="2781997"/>
                  </a:cubicBezTo>
                  <a:cubicBezTo>
                    <a:pt x="555049" y="2750565"/>
                    <a:pt x="551239" y="2702940"/>
                    <a:pt x="513139" y="2694367"/>
                  </a:cubicBezTo>
                  <a:cubicBezTo>
                    <a:pt x="488374" y="2702940"/>
                    <a:pt x="455989" y="2687700"/>
                    <a:pt x="433129" y="2679127"/>
                  </a:cubicBezTo>
                  <a:cubicBezTo>
                    <a:pt x="405507" y="2667697"/>
                    <a:pt x="383599" y="2655315"/>
                    <a:pt x="359787" y="2637217"/>
                  </a:cubicBezTo>
                  <a:cubicBezTo>
                    <a:pt x="342642" y="2624835"/>
                    <a:pt x="334069" y="2621977"/>
                    <a:pt x="328354" y="2601975"/>
                  </a:cubicBezTo>
                  <a:cubicBezTo>
                    <a:pt x="326449" y="2594355"/>
                    <a:pt x="315972" y="2555302"/>
                    <a:pt x="324544" y="2553397"/>
                  </a:cubicBezTo>
                  <a:cubicBezTo>
                    <a:pt x="340737" y="2549587"/>
                    <a:pt x="351214" y="2545777"/>
                    <a:pt x="351214" y="2527680"/>
                  </a:cubicBezTo>
                  <a:cubicBezTo>
                    <a:pt x="352167" y="2503867"/>
                    <a:pt x="353119" y="2480055"/>
                    <a:pt x="354072" y="2455290"/>
                  </a:cubicBezTo>
                  <a:cubicBezTo>
                    <a:pt x="354072" y="2441955"/>
                    <a:pt x="359787" y="2425762"/>
                    <a:pt x="364549" y="2413380"/>
                  </a:cubicBezTo>
                  <a:cubicBezTo>
                    <a:pt x="369312" y="2400997"/>
                    <a:pt x="384552" y="2385757"/>
                    <a:pt x="385504" y="2372422"/>
                  </a:cubicBezTo>
                  <a:cubicBezTo>
                    <a:pt x="388362" y="2330512"/>
                    <a:pt x="391219" y="2287650"/>
                    <a:pt x="394077" y="2245740"/>
                  </a:cubicBezTo>
                  <a:cubicBezTo>
                    <a:pt x="395029" y="2229547"/>
                    <a:pt x="395982" y="2212402"/>
                    <a:pt x="396934" y="2196210"/>
                  </a:cubicBezTo>
                  <a:cubicBezTo>
                    <a:pt x="396934" y="2194305"/>
                    <a:pt x="412174" y="2180970"/>
                    <a:pt x="415984" y="2175255"/>
                  </a:cubicBezTo>
                  <a:cubicBezTo>
                    <a:pt x="429319" y="2160015"/>
                    <a:pt x="441702" y="2144775"/>
                    <a:pt x="455037" y="2129535"/>
                  </a:cubicBezTo>
                  <a:cubicBezTo>
                    <a:pt x="463609" y="2120010"/>
                    <a:pt x="468372" y="2100960"/>
                    <a:pt x="476944" y="2094292"/>
                  </a:cubicBezTo>
                  <a:cubicBezTo>
                    <a:pt x="513139" y="2068575"/>
                    <a:pt x="520759" y="2006662"/>
                    <a:pt x="529332" y="1966657"/>
                  </a:cubicBezTo>
                  <a:cubicBezTo>
                    <a:pt x="532189" y="1953322"/>
                    <a:pt x="536952" y="1941892"/>
                    <a:pt x="533142" y="1928557"/>
                  </a:cubicBezTo>
                  <a:cubicBezTo>
                    <a:pt x="530284" y="1917127"/>
                    <a:pt x="527427" y="1906650"/>
                    <a:pt x="524569" y="1895220"/>
                  </a:cubicBezTo>
                  <a:cubicBezTo>
                    <a:pt x="522664" y="1889504"/>
                    <a:pt x="515044" y="1886647"/>
                    <a:pt x="513139" y="1880932"/>
                  </a:cubicBezTo>
                  <a:cubicBezTo>
                    <a:pt x="512187" y="1874265"/>
                    <a:pt x="516949" y="1862835"/>
                    <a:pt x="518854" y="1856167"/>
                  </a:cubicBezTo>
                  <a:cubicBezTo>
                    <a:pt x="519807" y="1850452"/>
                    <a:pt x="513139" y="1848547"/>
                    <a:pt x="513139" y="1843785"/>
                  </a:cubicBezTo>
                  <a:cubicBezTo>
                    <a:pt x="513139" y="1834260"/>
                    <a:pt x="520759" y="1802827"/>
                    <a:pt x="532189" y="1802827"/>
                  </a:cubicBezTo>
                  <a:cubicBezTo>
                    <a:pt x="515044" y="1776157"/>
                    <a:pt x="557907" y="1721865"/>
                    <a:pt x="556954" y="1693290"/>
                  </a:cubicBezTo>
                  <a:cubicBezTo>
                    <a:pt x="556002" y="1673287"/>
                    <a:pt x="556002" y="1653285"/>
                    <a:pt x="552192" y="1633282"/>
                  </a:cubicBezTo>
                  <a:cubicBezTo>
                    <a:pt x="550287" y="1621852"/>
                    <a:pt x="547429" y="1610422"/>
                    <a:pt x="545524" y="1598992"/>
                  </a:cubicBezTo>
                  <a:cubicBezTo>
                    <a:pt x="543619" y="1590420"/>
                    <a:pt x="554097" y="1579942"/>
                    <a:pt x="555049" y="1571370"/>
                  </a:cubicBezTo>
                  <a:cubicBezTo>
                    <a:pt x="559812" y="1534222"/>
                    <a:pt x="541714" y="1494217"/>
                    <a:pt x="541714" y="1456117"/>
                  </a:cubicBezTo>
                  <a:cubicBezTo>
                    <a:pt x="541714" y="1437067"/>
                    <a:pt x="538857" y="1416112"/>
                    <a:pt x="536952" y="1397062"/>
                  </a:cubicBezTo>
                  <a:cubicBezTo>
                    <a:pt x="535999" y="1379917"/>
                    <a:pt x="541714" y="1362772"/>
                    <a:pt x="537904" y="1345627"/>
                  </a:cubicBezTo>
                  <a:cubicBezTo>
                    <a:pt x="550287" y="1345627"/>
                    <a:pt x="560764" y="1350390"/>
                    <a:pt x="571242" y="1348485"/>
                  </a:cubicBezTo>
                  <a:cubicBezTo>
                    <a:pt x="578862" y="1346579"/>
                    <a:pt x="584577" y="1334197"/>
                    <a:pt x="576957" y="1330387"/>
                  </a:cubicBezTo>
                  <a:cubicBezTo>
                    <a:pt x="594102" y="1324672"/>
                    <a:pt x="590292" y="1297050"/>
                    <a:pt x="592197" y="1278952"/>
                  </a:cubicBezTo>
                  <a:cubicBezTo>
                    <a:pt x="593149" y="1273237"/>
                    <a:pt x="593149" y="1268475"/>
                    <a:pt x="593149" y="1262760"/>
                  </a:cubicBezTo>
                  <a:cubicBezTo>
                    <a:pt x="593149" y="1257045"/>
                    <a:pt x="588387" y="1259902"/>
                    <a:pt x="586482" y="1254187"/>
                  </a:cubicBezTo>
                  <a:cubicBezTo>
                    <a:pt x="581719" y="1239900"/>
                    <a:pt x="576957" y="1243710"/>
                    <a:pt x="567432" y="1234185"/>
                  </a:cubicBezTo>
                  <a:cubicBezTo>
                    <a:pt x="582672" y="1231327"/>
                    <a:pt x="584577" y="1234185"/>
                    <a:pt x="586482" y="1217992"/>
                  </a:cubicBezTo>
                  <a:cubicBezTo>
                    <a:pt x="587434" y="1206562"/>
                    <a:pt x="597912" y="1211325"/>
                    <a:pt x="596959" y="1201800"/>
                  </a:cubicBezTo>
                  <a:cubicBezTo>
                    <a:pt x="613152" y="1204657"/>
                    <a:pt x="630297" y="1203705"/>
                    <a:pt x="646489" y="1204657"/>
                  </a:cubicBezTo>
                  <a:cubicBezTo>
                    <a:pt x="644584" y="1187512"/>
                    <a:pt x="660777" y="1171320"/>
                    <a:pt x="657919" y="1155127"/>
                  </a:cubicBezTo>
                  <a:cubicBezTo>
                    <a:pt x="655062" y="1138935"/>
                    <a:pt x="654109" y="1123695"/>
                    <a:pt x="654109" y="1106550"/>
                  </a:cubicBezTo>
                  <a:cubicBezTo>
                    <a:pt x="669349" y="1112265"/>
                    <a:pt x="700782" y="1134172"/>
                    <a:pt x="713164" y="1113217"/>
                  </a:cubicBezTo>
                  <a:cubicBezTo>
                    <a:pt x="736024" y="1136077"/>
                    <a:pt x="763647" y="1147507"/>
                    <a:pt x="792222" y="1162747"/>
                  </a:cubicBezTo>
                  <a:cubicBezTo>
                    <a:pt x="807462" y="1170367"/>
                    <a:pt x="834132" y="1191322"/>
                    <a:pt x="850324" y="1180845"/>
                  </a:cubicBezTo>
                  <a:cubicBezTo>
                    <a:pt x="868422" y="1168462"/>
                    <a:pt x="848419" y="1162747"/>
                    <a:pt x="841752" y="1156080"/>
                  </a:cubicBezTo>
                  <a:cubicBezTo>
                    <a:pt x="856992" y="1144650"/>
                    <a:pt x="899854" y="1180845"/>
                    <a:pt x="916999" y="1166557"/>
                  </a:cubicBezTo>
                  <a:cubicBezTo>
                    <a:pt x="925572" y="1159890"/>
                    <a:pt x="940812" y="1150365"/>
                    <a:pt x="924619" y="1144650"/>
                  </a:cubicBezTo>
                  <a:cubicBezTo>
                    <a:pt x="908427" y="1138935"/>
                    <a:pt x="892234" y="1133220"/>
                    <a:pt x="876042" y="1127505"/>
                  </a:cubicBezTo>
                  <a:cubicBezTo>
                    <a:pt x="896997" y="1130362"/>
                    <a:pt x="941764" y="1139887"/>
                    <a:pt x="959862" y="1125600"/>
                  </a:cubicBezTo>
                  <a:cubicBezTo>
                    <a:pt x="973197" y="1116075"/>
                    <a:pt x="969387" y="1107502"/>
                    <a:pt x="957957" y="1101787"/>
                  </a:cubicBezTo>
                  <a:cubicBezTo>
                    <a:pt x="951289" y="1097977"/>
                    <a:pt x="942717" y="1101787"/>
                    <a:pt x="936049" y="1098930"/>
                  </a:cubicBezTo>
                  <a:cubicBezTo>
                    <a:pt x="929382" y="1096072"/>
                    <a:pt x="923667" y="1088452"/>
                    <a:pt x="918904" y="1084642"/>
                  </a:cubicBezTo>
                  <a:cubicBezTo>
                    <a:pt x="937002" y="1086547"/>
                    <a:pt x="969387" y="1079880"/>
                    <a:pt x="977007" y="1062735"/>
                  </a:cubicBezTo>
                  <a:cubicBezTo>
                    <a:pt x="990342" y="1037017"/>
                    <a:pt x="942717" y="1032255"/>
                    <a:pt x="927477" y="1027492"/>
                  </a:cubicBezTo>
                  <a:cubicBezTo>
                    <a:pt x="921762" y="1025587"/>
                    <a:pt x="889377" y="1018920"/>
                    <a:pt x="889377" y="1013205"/>
                  </a:cubicBezTo>
                  <a:cubicBezTo>
                    <a:pt x="889377" y="1004632"/>
                    <a:pt x="909379" y="1010347"/>
                    <a:pt x="915094" y="1012252"/>
                  </a:cubicBezTo>
                  <a:cubicBezTo>
                    <a:pt x="932239" y="1016062"/>
                    <a:pt x="949384" y="1019872"/>
                    <a:pt x="966529" y="1023682"/>
                  </a:cubicBezTo>
                  <a:cubicBezTo>
                    <a:pt x="977007" y="1025587"/>
                    <a:pt x="978912" y="1037970"/>
                    <a:pt x="988437" y="1027492"/>
                  </a:cubicBezTo>
                  <a:cubicBezTo>
                    <a:pt x="989389" y="1045590"/>
                    <a:pt x="983674" y="1063687"/>
                    <a:pt x="982722" y="1081785"/>
                  </a:cubicBezTo>
                  <a:cubicBezTo>
                    <a:pt x="980817" y="1110360"/>
                    <a:pt x="979864" y="1137982"/>
                    <a:pt x="980817" y="1166557"/>
                  </a:cubicBezTo>
                  <a:cubicBezTo>
                    <a:pt x="981769" y="1185607"/>
                    <a:pt x="982722" y="1204657"/>
                    <a:pt x="983674" y="1222755"/>
                  </a:cubicBezTo>
                  <a:cubicBezTo>
                    <a:pt x="983674" y="1232279"/>
                    <a:pt x="995104" y="1227517"/>
                    <a:pt x="1003677" y="1227517"/>
                  </a:cubicBezTo>
                  <a:cubicBezTo>
                    <a:pt x="1036062" y="1226565"/>
                    <a:pt x="1068447" y="1225612"/>
                    <a:pt x="1101784" y="1224660"/>
                  </a:cubicBezTo>
                  <a:cubicBezTo>
                    <a:pt x="1100832" y="1189417"/>
                    <a:pt x="1092259" y="1146555"/>
                    <a:pt x="1098927" y="1112265"/>
                  </a:cubicBezTo>
                  <a:cubicBezTo>
                    <a:pt x="1102737" y="1089405"/>
                    <a:pt x="1107499" y="1066545"/>
                    <a:pt x="1111309" y="1044637"/>
                  </a:cubicBezTo>
                  <a:cubicBezTo>
                    <a:pt x="1113214" y="1032255"/>
                    <a:pt x="1125597" y="1075117"/>
                    <a:pt x="1126549" y="1079880"/>
                  </a:cubicBezTo>
                  <a:cubicBezTo>
                    <a:pt x="1126549" y="1070355"/>
                    <a:pt x="1121787" y="1060830"/>
                    <a:pt x="1121787" y="1051305"/>
                  </a:cubicBezTo>
                  <a:cubicBezTo>
                    <a:pt x="1121787" y="1037970"/>
                    <a:pt x="1128454" y="1046542"/>
                    <a:pt x="1130359" y="1039874"/>
                  </a:cubicBezTo>
                  <a:cubicBezTo>
                    <a:pt x="1133217" y="1033207"/>
                    <a:pt x="1131312" y="1025587"/>
                    <a:pt x="1133217" y="1017015"/>
                  </a:cubicBezTo>
                  <a:cubicBezTo>
                    <a:pt x="1136074" y="1002727"/>
                    <a:pt x="1138932" y="988440"/>
                    <a:pt x="1142742" y="974152"/>
                  </a:cubicBezTo>
                  <a:cubicBezTo>
                    <a:pt x="1170364" y="973199"/>
                    <a:pt x="1142742" y="1015110"/>
                    <a:pt x="1146552" y="1030349"/>
                  </a:cubicBezTo>
                  <a:cubicBezTo>
                    <a:pt x="1150362" y="1046542"/>
                    <a:pt x="1151314" y="1055115"/>
                    <a:pt x="1149409" y="1072260"/>
                  </a:cubicBezTo>
                  <a:cubicBezTo>
                    <a:pt x="1147504" y="1082737"/>
                    <a:pt x="1148457" y="1097025"/>
                    <a:pt x="1162744" y="1090357"/>
                  </a:cubicBezTo>
                  <a:cubicBezTo>
                    <a:pt x="1155124" y="1081785"/>
                    <a:pt x="1160839" y="1073212"/>
                    <a:pt x="1163697" y="1063687"/>
                  </a:cubicBezTo>
                  <a:cubicBezTo>
                    <a:pt x="1167507" y="1053210"/>
                    <a:pt x="1179889" y="1062735"/>
                    <a:pt x="1189414" y="1065592"/>
                  </a:cubicBezTo>
                  <a:cubicBezTo>
                    <a:pt x="1204654" y="1070355"/>
                    <a:pt x="1233229" y="1075117"/>
                    <a:pt x="1223704" y="1098930"/>
                  </a:cubicBezTo>
                  <a:cubicBezTo>
                    <a:pt x="1217037" y="1116075"/>
                    <a:pt x="1195129" y="1113217"/>
                    <a:pt x="1180842" y="1109407"/>
                  </a:cubicBezTo>
                  <a:cubicBezTo>
                    <a:pt x="1152267" y="1102740"/>
                    <a:pt x="1142742" y="1104645"/>
                    <a:pt x="1127502" y="1079880"/>
                  </a:cubicBezTo>
                  <a:cubicBezTo>
                    <a:pt x="1131312" y="1116075"/>
                    <a:pt x="1172269" y="1118932"/>
                    <a:pt x="1201797" y="1117027"/>
                  </a:cubicBezTo>
                  <a:cubicBezTo>
                    <a:pt x="1213227" y="1116075"/>
                    <a:pt x="1214179" y="1115122"/>
                    <a:pt x="1223704" y="1106550"/>
                  </a:cubicBezTo>
                  <a:cubicBezTo>
                    <a:pt x="1229419" y="1100835"/>
                    <a:pt x="1234182" y="1113217"/>
                    <a:pt x="1241802" y="1104645"/>
                  </a:cubicBezTo>
                  <a:cubicBezTo>
                    <a:pt x="1249422" y="1095120"/>
                    <a:pt x="1248469" y="1095120"/>
                    <a:pt x="1260852" y="1097025"/>
                  </a:cubicBezTo>
                  <a:cubicBezTo>
                    <a:pt x="1265614" y="1097977"/>
                    <a:pt x="1271329" y="1098930"/>
                    <a:pt x="1276092" y="1099882"/>
                  </a:cubicBezTo>
                  <a:cubicBezTo>
                    <a:pt x="1279902" y="1100835"/>
                    <a:pt x="1277044" y="1104645"/>
                    <a:pt x="1279902" y="1106550"/>
                  </a:cubicBezTo>
                  <a:cubicBezTo>
                    <a:pt x="1288474" y="1110360"/>
                    <a:pt x="1297047" y="1114170"/>
                    <a:pt x="1305619" y="1117980"/>
                  </a:cubicBezTo>
                  <a:cubicBezTo>
                    <a:pt x="1311334" y="1120837"/>
                    <a:pt x="1318954" y="1116075"/>
                    <a:pt x="1324669" y="1117027"/>
                  </a:cubicBezTo>
                  <a:cubicBezTo>
                    <a:pt x="1333242" y="1118932"/>
                    <a:pt x="1334194" y="1124647"/>
                    <a:pt x="1344672" y="1123695"/>
                  </a:cubicBezTo>
                  <a:cubicBezTo>
                    <a:pt x="1355149" y="1122742"/>
                    <a:pt x="1357054" y="1132267"/>
                    <a:pt x="1365627" y="1132267"/>
                  </a:cubicBezTo>
                  <a:cubicBezTo>
                    <a:pt x="1376104" y="1132267"/>
                    <a:pt x="1381819" y="1130362"/>
                    <a:pt x="1390392" y="1137030"/>
                  </a:cubicBezTo>
                  <a:cubicBezTo>
                    <a:pt x="1396107" y="1141792"/>
                    <a:pt x="1404679" y="1136077"/>
                    <a:pt x="1411347" y="1137982"/>
                  </a:cubicBezTo>
                  <a:cubicBezTo>
                    <a:pt x="1413252" y="1146555"/>
                    <a:pt x="1432302" y="1147507"/>
                    <a:pt x="1438017" y="1148460"/>
                  </a:cubicBezTo>
                  <a:cubicBezTo>
                    <a:pt x="1448494" y="1150365"/>
                    <a:pt x="1458019" y="1150365"/>
                    <a:pt x="1468497" y="1151317"/>
                  </a:cubicBezTo>
                  <a:cubicBezTo>
                    <a:pt x="1472307" y="1153222"/>
                    <a:pt x="1476117" y="1159890"/>
                    <a:pt x="1479927" y="1159890"/>
                  </a:cubicBezTo>
                  <a:cubicBezTo>
                    <a:pt x="1485642" y="1160842"/>
                    <a:pt x="1494214" y="1156080"/>
                    <a:pt x="1498977" y="1159890"/>
                  </a:cubicBezTo>
                  <a:cubicBezTo>
                    <a:pt x="1508502" y="1166557"/>
                    <a:pt x="1509454" y="1167510"/>
                    <a:pt x="1520884" y="1166557"/>
                  </a:cubicBezTo>
                  <a:cubicBezTo>
                    <a:pt x="1530409" y="1165605"/>
                    <a:pt x="1530409" y="1172272"/>
                    <a:pt x="1538982" y="1175130"/>
                  </a:cubicBezTo>
                  <a:cubicBezTo>
                    <a:pt x="1549459" y="1177987"/>
                    <a:pt x="1553269" y="1171320"/>
                    <a:pt x="1562794" y="1178940"/>
                  </a:cubicBezTo>
                  <a:cubicBezTo>
                    <a:pt x="1568509" y="1183702"/>
                    <a:pt x="1580892" y="1181797"/>
                    <a:pt x="1588512" y="1181797"/>
                  </a:cubicBezTo>
                  <a:cubicBezTo>
                    <a:pt x="1598989" y="1182750"/>
                    <a:pt x="1598989" y="1175130"/>
                    <a:pt x="1604704" y="1175130"/>
                  </a:cubicBezTo>
                  <a:cubicBezTo>
                    <a:pt x="1613277" y="1174177"/>
                    <a:pt x="1626612" y="1179892"/>
                    <a:pt x="1635184" y="1182750"/>
                  </a:cubicBezTo>
                  <a:cubicBezTo>
                    <a:pt x="1683762" y="1194180"/>
                    <a:pt x="1732339" y="1205610"/>
                    <a:pt x="1780917" y="1217040"/>
                  </a:cubicBezTo>
                  <a:cubicBezTo>
                    <a:pt x="1793299" y="1219897"/>
                    <a:pt x="1859022" y="1243710"/>
                    <a:pt x="1865689" y="1232279"/>
                  </a:cubicBezTo>
                  <a:cubicBezTo>
                    <a:pt x="1878072" y="1210372"/>
                    <a:pt x="1880929" y="1196085"/>
                    <a:pt x="1883787" y="1170367"/>
                  </a:cubicBezTo>
                  <a:cubicBezTo>
                    <a:pt x="1885692" y="1152270"/>
                    <a:pt x="1875214" y="1153222"/>
                    <a:pt x="1859974" y="1149412"/>
                  </a:cubicBezTo>
                  <a:cubicBezTo>
                    <a:pt x="1814254" y="1138935"/>
                    <a:pt x="1769487" y="1128457"/>
                    <a:pt x="1723767" y="1117980"/>
                  </a:cubicBezTo>
                  <a:cubicBezTo>
                    <a:pt x="1725672" y="1112265"/>
                    <a:pt x="1737102" y="1073212"/>
                    <a:pt x="1739959" y="1074165"/>
                  </a:cubicBezTo>
                  <a:cubicBezTo>
                    <a:pt x="1758057" y="1077975"/>
                    <a:pt x="1775202" y="1082737"/>
                    <a:pt x="1793299" y="1086547"/>
                  </a:cubicBezTo>
                  <a:cubicBezTo>
                    <a:pt x="1838067" y="1097025"/>
                    <a:pt x="1881882" y="1107502"/>
                    <a:pt x="1926649" y="1117980"/>
                  </a:cubicBezTo>
                  <a:cubicBezTo>
                    <a:pt x="1929507" y="1118932"/>
                    <a:pt x="1941889" y="1082737"/>
                    <a:pt x="1934269" y="1080832"/>
                  </a:cubicBezTo>
                  <a:cubicBezTo>
                    <a:pt x="1916172" y="1076070"/>
                    <a:pt x="1898074" y="1072260"/>
                    <a:pt x="1879977" y="1067497"/>
                  </a:cubicBezTo>
                  <a:cubicBezTo>
                    <a:pt x="1832352" y="1057020"/>
                    <a:pt x="1789489" y="1046542"/>
                    <a:pt x="1745674" y="103606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B1B2BD0-ACB8-434F-A4C8-3A3E5F19370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0BFD51-0395-4187-811D-9D3E117FD6F8}"/>
              </a:ext>
            </a:extLst>
          </p:cNvPr>
          <p:cNvGrpSpPr/>
          <p:nvPr/>
        </p:nvGrpSpPr>
        <p:grpSpPr>
          <a:xfrm flipH="1">
            <a:off x="678235" y="635634"/>
            <a:ext cx="7177265" cy="4792707"/>
            <a:chOff x="4367035" y="635634"/>
            <a:chExt cx="7177265" cy="4792707"/>
          </a:xfrm>
          <a:solidFill>
            <a:schemeClr val="accent1">
              <a:alpha val="70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96865CE-F335-4B81-A5F1-075A491F59B0}"/>
                </a:ext>
              </a:extLst>
            </p:cNvPr>
            <p:cNvSpPr/>
            <p:nvPr/>
          </p:nvSpPr>
          <p:spPr>
            <a:xfrm>
              <a:off x="5960445" y="2229266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0948F31-48B5-447A-90EF-1103F1BFC52C}"/>
                </a:ext>
              </a:extLst>
            </p:cNvPr>
            <p:cNvSpPr/>
            <p:nvPr/>
          </p:nvSpPr>
          <p:spPr>
            <a:xfrm>
              <a:off x="6757919" y="4630146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E75B25-13E6-4BD4-AD64-67DDB68AD971}"/>
                </a:ext>
              </a:extLst>
            </p:cNvPr>
            <p:cNvSpPr/>
            <p:nvPr/>
          </p:nvSpPr>
          <p:spPr>
            <a:xfrm>
              <a:off x="7553854" y="3036514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006CEA-219C-494B-B57C-6B728C226DBF}"/>
                </a:ext>
              </a:extLst>
            </p:cNvPr>
            <p:cNvSpPr/>
            <p:nvPr/>
          </p:nvSpPr>
          <p:spPr>
            <a:xfrm>
              <a:off x="10746826" y="635634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7DD349-0E78-4365-84FF-6168DCC001B0}"/>
                </a:ext>
              </a:extLst>
            </p:cNvPr>
            <p:cNvSpPr/>
            <p:nvPr/>
          </p:nvSpPr>
          <p:spPr>
            <a:xfrm>
              <a:off x="8351328" y="1442882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C1B7C-EBEF-4BF9-B395-70ABCD83376E}"/>
                </a:ext>
              </a:extLst>
            </p:cNvPr>
            <p:cNvSpPr/>
            <p:nvPr/>
          </p:nvSpPr>
          <p:spPr>
            <a:xfrm>
              <a:off x="5955830" y="2250130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52D5DD-0F7B-4936-AB3B-80486B9F36E8}"/>
                </a:ext>
              </a:extLst>
            </p:cNvPr>
            <p:cNvSpPr/>
            <p:nvPr/>
          </p:nvSpPr>
          <p:spPr>
            <a:xfrm>
              <a:off x="8351328" y="3843762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7">
              <a:extLst>
                <a:ext uri="{FF2B5EF4-FFF2-40B4-BE49-F238E27FC236}">
                  <a16:creationId xmlns:a16="http://schemas.microsoft.com/office/drawing/2014/main" id="{C1D483F0-3207-4C6B-8B3A-E6556217DB3B}"/>
                </a:ext>
              </a:extLst>
            </p:cNvPr>
            <p:cNvSpPr/>
            <p:nvPr/>
          </p:nvSpPr>
          <p:spPr>
            <a:xfrm>
              <a:off x="4367035" y="1432561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18">
              <a:extLst>
                <a:ext uri="{FF2B5EF4-FFF2-40B4-BE49-F238E27FC236}">
                  <a16:creationId xmlns:a16="http://schemas.microsoft.com/office/drawing/2014/main" id="{63C41553-6A51-4FA4-BF19-02170200924E}"/>
                </a:ext>
              </a:extLst>
            </p:cNvPr>
            <p:cNvSpPr/>
            <p:nvPr/>
          </p:nvSpPr>
          <p:spPr>
            <a:xfrm>
              <a:off x="4367035" y="3826512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19">
              <a:extLst>
                <a:ext uri="{FF2B5EF4-FFF2-40B4-BE49-F238E27FC236}">
                  <a16:creationId xmlns:a16="http://schemas.microsoft.com/office/drawing/2014/main" id="{B8D159BA-1309-4957-87BB-FE3185352A13}"/>
                </a:ext>
              </a:extLst>
            </p:cNvPr>
            <p:cNvSpPr/>
            <p:nvPr/>
          </p:nvSpPr>
          <p:spPr>
            <a:xfrm>
              <a:off x="5164509" y="4627244"/>
              <a:ext cx="797474" cy="7981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2DE0AE-0633-4BA7-94F6-979389C83C1A}"/>
              </a:ext>
            </a:extLst>
          </p:cNvPr>
          <p:cNvSpPr txBox="1"/>
          <p:nvPr/>
        </p:nvSpPr>
        <p:spPr>
          <a:xfrm>
            <a:off x="8416547" y="479206"/>
            <a:ext cx="3097218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pPr algn="r"/>
            <a:r>
              <a:rPr lang="en-GB" altLang="ko-KR" sz="3200" dirty="0">
                <a:cs typeface="Arial" pitchFamily="34" charset="0"/>
              </a:rPr>
              <a:t>Clean Text Slide 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CC33-13FE-4903-A513-5E5BC4A04CB3}"/>
              </a:ext>
            </a:extLst>
          </p:cNvPr>
          <p:cNvSpPr txBox="1"/>
          <p:nvPr/>
        </p:nvSpPr>
        <p:spPr>
          <a:xfrm>
            <a:off x="8632982" y="3010879"/>
            <a:ext cx="288078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You can simply impress your audience and add a unique zing and appeal to your Presentations.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6F7909-332B-4873-AECE-DBF7A1C871D3}"/>
              </a:ext>
            </a:extLst>
          </p:cNvPr>
          <p:cNvSpPr txBox="1"/>
          <p:nvPr/>
        </p:nvSpPr>
        <p:spPr>
          <a:xfrm>
            <a:off x="9071761" y="5912047"/>
            <a:ext cx="237179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2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812816E9-BD43-4EA5-A149-0F67A45BFB2B}"/>
              </a:ext>
            </a:extLst>
          </p:cNvPr>
          <p:cNvSpPr/>
          <p:nvPr/>
        </p:nvSpPr>
        <p:spPr>
          <a:xfrm>
            <a:off x="446" y="204912"/>
            <a:ext cx="12191555" cy="4415726"/>
          </a:xfrm>
          <a:custGeom>
            <a:avLst/>
            <a:gdLst>
              <a:gd name="connsiteX0" fmla="*/ 9482984 w 12191555"/>
              <a:gd name="connsiteY0" fmla="*/ 3338530 h 4415726"/>
              <a:gd name="connsiteX1" fmla="*/ 9481803 w 12191555"/>
              <a:gd name="connsiteY1" fmla="*/ 3430545 h 4415726"/>
              <a:gd name="connsiteX2" fmla="*/ 9608033 w 12191555"/>
              <a:gd name="connsiteY2" fmla="*/ 3470655 h 4415726"/>
              <a:gd name="connsiteX3" fmla="*/ 9574999 w 12191555"/>
              <a:gd name="connsiteY3" fmla="*/ 3368021 h 4415726"/>
              <a:gd name="connsiteX4" fmla="*/ 9482984 w 12191555"/>
              <a:gd name="connsiteY4" fmla="*/ 3338530 h 4415726"/>
              <a:gd name="connsiteX5" fmla="*/ 11718500 w 12191555"/>
              <a:gd name="connsiteY5" fmla="*/ 3336171 h 4415726"/>
              <a:gd name="connsiteX6" fmla="*/ 11712599 w 12191555"/>
              <a:gd name="connsiteY6" fmla="*/ 3339709 h 4415726"/>
              <a:gd name="connsiteX7" fmla="*/ 11737373 w 12191555"/>
              <a:gd name="connsiteY7" fmla="*/ 3364483 h 4415726"/>
              <a:gd name="connsiteX8" fmla="*/ 11745633 w 12191555"/>
              <a:gd name="connsiteY8" fmla="*/ 3356226 h 4415726"/>
              <a:gd name="connsiteX9" fmla="*/ 11718500 w 12191555"/>
              <a:gd name="connsiteY9" fmla="*/ 3336171 h 4415726"/>
              <a:gd name="connsiteX10" fmla="*/ 729493 w 12191555"/>
              <a:gd name="connsiteY10" fmla="*/ 3291463 h 4415726"/>
              <a:gd name="connsiteX11" fmla="*/ 720569 w 12191555"/>
              <a:gd name="connsiteY11" fmla="*/ 3297711 h 4415726"/>
              <a:gd name="connsiteX12" fmla="*/ 730385 w 12191555"/>
              <a:gd name="connsiteY12" fmla="*/ 3305742 h 4415726"/>
              <a:gd name="connsiteX13" fmla="*/ 740200 w 12191555"/>
              <a:gd name="connsiteY13" fmla="*/ 3298602 h 4415726"/>
              <a:gd name="connsiteX14" fmla="*/ 729493 w 12191555"/>
              <a:gd name="connsiteY14" fmla="*/ 3291463 h 4415726"/>
              <a:gd name="connsiteX15" fmla="*/ 883867 w 12191555"/>
              <a:gd name="connsiteY15" fmla="*/ 3284324 h 4415726"/>
              <a:gd name="connsiteX16" fmla="*/ 881191 w 12191555"/>
              <a:gd name="connsiteY16" fmla="*/ 3289678 h 4415726"/>
              <a:gd name="connsiteX17" fmla="*/ 915100 w 12191555"/>
              <a:gd name="connsiteY17" fmla="*/ 3308418 h 4415726"/>
              <a:gd name="connsiteX18" fmla="*/ 917776 w 12191555"/>
              <a:gd name="connsiteY18" fmla="*/ 3303063 h 4415726"/>
              <a:gd name="connsiteX19" fmla="*/ 883867 w 12191555"/>
              <a:gd name="connsiteY19" fmla="*/ 3284324 h 4415726"/>
              <a:gd name="connsiteX20" fmla="*/ 820511 w 12191555"/>
              <a:gd name="connsiteY20" fmla="*/ 3248631 h 4415726"/>
              <a:gd name="connsiteX21" fmla="*/ 816941 w 12191555"/>
              <a:gd name="connsiteY21" fmla="*/ 3253092 h 4415726"/>
              <a:gd name="connsiteX22" fmla="*/ 846390 w 12191555"/>
              <a:gd name="connsiteY22" fmla="*/ 3311094 h 4415726"/>
              <a:gd name="connsiteX23" fmla="*/ 847281 w 12191555"/>
              <a:gd name="connsiteY23" fmla="*/ 3311987 h 4415726"/>
              <a:gd name="connsiteX24" fmla="*/ 906176 w 12191555"/>
              <a:gd name="connsiteY24" fmla="*/ 3322696 h 4415726"/>
              <a:gd name="connsiteX25" fmla="*/ 820511 w 12191555"/>
              <a:gd name="connsiteY25" fmla="*/ 3248631 h 4415726"/>
              <a:gd name="connsiteX26" fmla="*/ 12001625 w 12191555"/>
              <a:gd name="connsiteY26" fmla="*/ 3237075 h 4415726"/>
              <a:gd name="connsiteX27" fmla="*/ 12053533 w 12191555"/>
              <a:gd name="connsiteY27" fmla="*/ 3287801 h 4415726"/>
              <a:gd name="connsiteX28" fmla="*/ 12001625 w 12191555"/>
              <a:gd name="connsiteY28" fmla="*/ 3237075 h 4415726"/>
              <a:gd name="connsiteX29" fmla="*/ 12047633 w 12191555"/>
              <a:gd name="connsiteY29" fmla="*/ 3220560 h 4415726"/>
              <a:gd name="connsiteX30" fmla="*/ 12106619 w 12191555"/>
              <a:gd name="connsiteY30" fmla="*/ 3281904 h 4415726"/>
              <a:gd name="connsiteX31" fmla="*/ 12047633 w 12191555"/>
              <a:gd name="connsiteY31" fmla="*/ 3220560 h 4415726"/>
              <a:gd name="connsiteX32" fmla="*/ 11979211 w 12191555"/>
              <a:gd name="connsiteY32" fmla="*/ 3198146 h 4415726"/>
              <a:gd name="connsiteX33" fmla="*/ 11975673 w 12191555"/>
              <a:gd name="connsiteY33" fmla="*/ 3205225 h 4415726"/>
              <a:gd name="connsiteX34" fmla="*/ 12026399 w 12191555"/>
              <a:gd name="connsiteY34" fmla="*/ 3227639 h 4415726"/>
              <a:gd name="connsiteX35" fmla="*/ 11979211 w 12191555"/>
              <a:gd name="connsiteY35" fmla="*/ 3198146 h 4415726"/>
              <a:gd name="connsiteX36" fmla="*/ 678629 w 12191555"/>
              <a:gd name="connsiteY36" fmla="*/ 3170105 h 4415726"/>
              <a:gd name="connsiteX37" fmla="*/ 681305 w 12191555"/>
              <a:gd name="connsiteY37" fmla="*/ 3187952 h 4415726"/>
              <a:gd name="connsiteX38" fmla="*/ 686660 w 12191555"/>
              <a:gd name="connsiteY38" fmla="*/ 3208476 h 4415726"/>
              <a:gd name="connsiteX39" fmla="*/ 739307 w 12191555"/>
              <a:gd name="connsiteY39" fmla="*/ 3214722 h 4415726"/>
              <a:gd name="connsiteX40" fmla="*/ 744661 w 12191555"/>
              <a:gd name="connsiteY40" fmla="*/ 3195982 h 4415726"/>
              <a:gd name="connsiteX41" fmla="*/ 678629 w 12191555"/>
              <a:gd name="connsiteY41" fmla="*/ 3170105 h 4415726"/>
              <a:gd name="connsiteX42" fmla="*/ 1220282 w 12191555"/>
              <a:gd name="connsiteY42" fmla="*/ 3156720 h 4415726"/>
              <a:gd name="connsiteX43" fmla="*/ 1176557 w 12191555"/>
              <a:gd name="connsiteY43" fmla="*/ 3185275 h 4415726"/>
              <a:gd name="connsiteX44" fmla="*/ 1179233 w 12191555"/>
              <a:gd name="connsiteY44" fmla="*/ 3193306 h 4415726"/>
              <a:gd name="connsiteX45" fmla="*/ 1203327 w 12191555"/>
              <a:gd name="connsiteY45" fmla="*/ 3218291 h 4415726"/>
              <a:gd name="connsiteX46" fmla="*/ 1210464 w 12191555"/>
              <a:gd name="connsiteY46" fmla="*/ 3180812 h 4415726"/>
              <a:gd name="connsiteX47" fmla="*/ 1220282 w 12191555"/>
              <a:gd name="connsiteY47" fmla="*/ 3156720 h 4415726"/>
              <a:gd name="connsiteX48" fmla="*/ 721350 w 12191555"/>
              <a:gd name="connsiteY48" fmla="*/ 3112771 h 4415726"/>
              <a:gd name="connsiteX49" fmla="*/ 707184 w 12191555"/>
              <a:gd name="connsiteY49" fmla="*/ 3118348 h 4415726"/>
              <a:gd name="connsiteX50" fmla="*/ 708075 w 12191555"/>
              <a:gd name="connsiteY50" fmla="*/ 3140657 h 4415726"/>
              <a:gd name="connsiteX51" fmla="*/ 712536 w 12191555"/>
              <a:gd name="connsiteY51" fmla="*/ 3154042 h 4415726"/>
              <a:gd name="connsiteX52" fmla="*/ 727708 w 12191555"/>
              <a:gd name="connsiteY52" fmla="*/ 3164751 h 4415726"/>
              <a:gd name="connsiteX53" fmla="*/ 747339 w 12191555"/>
              <a:gd name="connsiteY53" fmla="*/ 3172782 h 4415726"/>
              <a:gd name="connsiteX54" fmla="*/ 758048 w 12191555"/>
              <a:gd name="connsiteY54" fmla="*/ 3166536 h 4415726"/>
              <a:gd name="connsiteX55" fmla="*/ 734846 w 12191555"/>
              <a:gd name="connsiteY55" fmla="*/ 3119241 h 4415726"/>
              <a:gd name="connsiteX56" fmla="*/ 721350 w 12191555"/>
              <a:gd name="connsiteY56" fmla="*/ 3112771 h 4415726"/>
              <a:gd name="connsiteX57" fmla="*/ 590063 w 12191555"/>
              <a:gd name="connsiteY57" fmla="*/ 3080983 h 4415726"/>
              <a:gd name="connsiteX58" fmla="*/ 561733 w 12191555"/>
              <a:gd name="connsiteY58" fmla="*/ 3083547 h 4415726"/>
              <a:gd name="connsiteX59" fmla="*/ 525145 w 12191555"/>
              <a:gd name="connsiteY59" fmla="*/ 3084440 h 4415726"/>
              <a:gd name="connsiteX60" fmla="*/ 507299 w 12191555"/>
              <a:gd name="connsiteY60" fmla="*/ 3084440 h 4415726"/>
              <a:gd name="connsiteX61" fmla="*/ 454652 w 12191555"/>
              <a:gd name="connsiteY61" fmla="*/ 3098717 h 4415726"/>
              <a:gd name="connsiteX62" fmla="*/ 418957 w 12191555"/>
              <a:gd name="connsiteY62" fmla="*/ 3091577 h 4415726"/>
              <a:gd name="connsiteX63" fmla="*/ 402002 w 12191555"/>
              <a:gd name="connsiteY63" fmla="*/ 3096932 h 4415726"/>
              <a:gd name="connsiteX64" fmla="*/ 389509 w 12191555"/>
              <a:gd name="connsiteY64" fmla="*/ 3145118 h 4415726"/>
              <a:gd name="connsiteX65" fmla="*/ 398433 w 12191555"/>
              <a:gd name="connsiteY65" fmla="*/ 3164751 h 4415726"/>
              <a:gd name="connsiteX66" fmla="*/ 411818 w 12191555"/>
              <a:gd name="connsiteY66" fmla="*/ 3152257 h 4415726"/>
              <a:gd name="connsiteX67" fmla="*/ 421633 w 12191555"/>
              <a:gd name="connsiteY67" fmla="*/ 3144227 h 4415726"/>
              <a:gd name="connsiteX68" fmla="*/ 429664 w 12191555"/>
              <a:gd name="connsiteY68" fmla="*/ 3149581 h 4415726"/>
              <a:gd name="connsiteX69" fmla="*/ 442158 w 12191555"/>
              <a:gd name="connsiteY69" fmla="*/ 3188845 h 4415726"/>
              <a:gd name="connsiteX70" fmla="*/ 412709 w 12191555"/>
              <a:gd name="connsiteY70" fmla="*/ 3253092 h 4415726"/>
              <a:gd name="connsiteX71" fmla="*/ 400218 w 12191555"/>
              <a:gd name="connsiteY71" fmla="*/ 3270941 h 4415726"/>
              <a:gd name="connsiteX72" fmla="*/ 422527 w 12191555"/>
              <a:gd name="connsiteY72" fmla="*/ 3278971 h 4415726"/>
              <a:gd name="connsiteX73" fmla="*/ 466250 w 12191555"/>
              <a:gd name="connsiteY73" fmla="*/ 3272725 h 4415726"/>
              <a:gd name="connsiteX74" fmla="*/ 539423 w 12191555"/>
              <a:gd name="connsiteY74" fmla="*/ 3276293 h 4415726"/>
              <a:gd name="connsiteX75" fmla="*/ 598318 w 12191555"/>
              <a:gd name="connsiteY75" fmla="*/ 3286108 h 4415726"/>
              <a:gd name="connsiteX76" fmla="*/ 607240 w 12191555"/>
              <a:gd name="connsiteY76" fmla="*/ 3282539 h 4415726"/>
              <a:gd name="connsiteX77" fmla="*/ 643828 w 12191555"/>
              <a:gd name="connsiteY77" fmla="*/ 3249523 h 4415726"/>
              <a:gd name="connsiteX78" fmla="*/ 659890 w 12191555"/>
              <a:gd name="connsiteY78" fmla="*/ 3223646 h 4415726"/>
              <a:gd name="connsiteX79" fmla="*/ 639365 w 12191555"/>
              <a:gd name="connsiteY79" fmla="*/ 3176351 h 4415726"/>
              <a:gd name="connsiteX80" fmla="*/ 610810 w 12191555"/>
              <a:gd name="connsiteY80" fmla="*/ 3182597 h 4415726"/>
              <a:gd name="connsiteX81" fmla="*/ 601886 w 12191555"/>
              <a:gd name="connsiteY81" fmla="*/ 3203122 h 4415726"/>
              <a:gd name="connsiteX82" fmla="*/ 536747 w 12191555"/>
              <a:gd name="connsiteY82" fmla="*/ 3228107 h 4415726"/>
              <a:gd name="connsiteX83" fmla="*/ 518899 w 12191555"/>
              <a:gd name="connsiteY83" fmla="*/ 3237031 h 4415726"/>
              <a:gd name="connsiteX84" fmla="*/ 488559 w 12191555"/>
              <a:gd name="connsiteY84" fmla="*/ 3239707 h 4415726"/>
              <a:gd name="connsiteX85" fmla="*/ 468928 w 12191555"/>
              <a:gd name="connsiteY85" fmla="*/ 3207583 h 4415726"/>
              <a:gd name="connsiteX86" fmla="*/ 515329 w 12191555"/>
              <a:gd name="connsiteY86" fmla="*/ 3160290 h 4415726"/>
              <a:gd name="connsiteX87" fmla="*/ 596533 w 12191555"/>
              <a:gd name="connsiteY87" fmla="*/ 3168321 h 4415726"/>
              <a:gd name="connsiteX88" fmla="*/ 631334 w 12191555"/>
              <a:gd name="connsiteY88" fmla="*/ 3147796 h 4415726"/>
              <a:gd name="connsiteX89" fmla="*/ 651859 w 12191555"/>
              <a:gd name="connsiteY89" fmla="*/ 3150472 h 4415726"/>
              <a:gd name="connsiteX90" fmla="*/ 683981 w 12191555"/>
              <a:gd name="connsiteY90" fmla="*/ 3133520 h 4415726"/>
              <a:gd name="connsiteX91" fmla="*/ 696475 w 12191555"/>
              <a:gd name="connsiteY91" fmla="*/ 3096932 h 4415726"/>
              <a:gd name="connsiteX92" fmla="*/ 660781 w 12191555"/>
              <a:gd name="connsiteY92" fmla="*/ 3096932 h 4415726"/>
              <a:gd name="connsiteX93" fmla="*/ 617058 w 12191555"/>
              <a:gd name="connsiteY93" fmla="*/ 3089793 h 4415726"/>
              <a:gd name="connsiteX94" fmla="*/ 590063 w 12191555"/>
              <a:gd name="connsiteY94" fmla="*/ 3080983 h 4415726"/>
              <a:gd name="connsiteX95" fmla="*/ 1110522 w 12191555"/>
              <a:gd name="connsiteY95" fmla="*/ 3080871 h 4415726"/>
              <a:gd name="connsiteX96" fmla="*/ 1093568 w 12191555"/>
              <a:gd name="connsiteY96" fmla="*/ 3112995 h 4415726"/>
              <a:gd name="connsiteX97" fmla="*/ 1089998 w 12191555"/>
              <a:gd name="connsiteY97" fmla="*/ 3131735 h 4415726"/>
              <a:gd name="connsiteX98" fmla="*/ 1074828 w 12191555"/>
              <a:gd name="connsiteY98" fmla="*/ 3141550 h 4415726"/>
              <a:gd name="connsiteX99" fmla="*/ 1067689 w 12191555"/>
              <a:gd name="connsiteY99" fmla="*/ 3177243 h 4415726"/>
              <a:gd name="connsiteX100" fmla="*/ 1092676 w 12191555"/>
              <a:gd name="connsiteY100" fmla="*/ 3204906 h 4415726"/>
              <a:gd name="connsiteX101" fmla="*/ 1120338 w 12191555"/>
              <a:gd name="connsiteY101" fmla="*/ 3190628 h 4415726"/>
              <a:gd name="connsiteX102" fmla="*/ 1123016 w 12191555"/>
              <a:gd name="connsiteY102" fmla="*/ 3176351 h 4415726"/>
              <a:gd name="connsiteX103" fmla="*/ 1118553 w 12191555"/>
              <a:gd name="connsiteY103" fmla="*/ 3161181 h 4415726"/>
              <a:gd name="connsiteX104" fmla="*/ 1118553 w 12191555"/>
              <a:gd name="connsiteY104" fmla="*/ 3145118 h 4415726"/>
              <a:gd name="connsiteX105" fmla="*/ 1105168 w 12191555"/>
              <a:gd name="connsiteY105" fmla="*/ 3107641 h 4415726"/>
              <a:gd name="connsiteX106" fmla="*/ 1106953 w 12191555"/>
              <a:gd name="connsiteY106" fmla="*/ 3097825 h 4415726"/>
              <a:gd name="connsiteX107" fmla="*/ 1110522 w 12191555"/>
              <a:gd name="connsiteY107" fmla="*/ 3080871 h 4415726"/>
              <a:gd name="connsiteX108" fmla="*/ 4046742 w 12191555"/>
              <a:gd name="connsiteY108" fmla="*/ 3078957 h 4415726"/>
              <a:gd name="connsiteX109" fmla="*/ 4049114 w 12191555"/>
              <a:gd name="connsiteY109" fmla="*/ 3080710 h 4415726"/>
              <a:gd name="connsiteX110" fmla="*/ 4049049 w 12191555"/>
              <a:gd name="connsiteY110" fmla="*/ 3080772 h 4415726"/>
              <a:gd name="connsiteX111" fmla="*/ 1202433 w 12191555"/>
              <a:gd name="connsiteY111" fmla="*/ 3029115 h 4415726"/>
              <a:gd name="connsiteX112" fmla="*/ 1177448 w 12191555"/>
              <a:gd name="connsiteY112" fmla="*/ 3049639 h 4415726"/>
              <a:gd name="connsiteX113" fmla="*/ 1180124 w 12191555"/>
              <a:gd name="connsiteY113" fmla="*/ 3054100 h 4415726"/>
              <a:gd name="connsiteX114" fmla="*/ 1208679 w 12191555"/>
              <a:gd name="connsiteY114" fmla="*/ 3078194 h 4415726"/>
              <a:gd name="connsiteX115" fmla="*/ 1227419 w 12191555"/>
              <a:gd name="connsiteY115" fmla="*/ 3045176 h 4415726"/>
              <a:gd name="connsiteX116" fmla="*/ 1202433 w 12191555"/>
              <a:gd name="connsiteY116" fmla="*/ 3029115 h 4415726"/>
              <a:gd name="connsiteX117" fmla="*/ 885652 w 12191555"/>
              <a:gd name="connsiteY117" fmla="*/ 3021976 h 4415726"/>
              <a:gd name="connsiteX118" fmla="*/ 873160 w 12191555"/>
              <a:gd name="connsiteY118" fmla="*/ 3048746 h 4415726"/>
              <a:gd name="connsiteX119" fmla="*/ 875836 w 12191555"/>
              <a:gd name="connsiteY119" fmla="*/ 3053207 h 4415726"/>
              <a:gd name="connsiteX120" fmla="*/ 897252 w 12191555"/>
              <a:gd name="connsiteY120" fmla="*/ 3042500 h 4415726"/>
              <a:gd name="connsiteX121" fmla="*/ 885652 w 12191555"/>
              <a:gd name="connsiteY121" fmla="*/ 3021976 h 4415726"/>
              <a:gd name="connsiteX122" fmla="*/ 1317545 w 12191555"/>
              <a:gd name="connsiteY122" fmla="*/ 3013945 h 4415726"/>
              <a:gd name="connsiteX123" fmla="*/ 1305947 w 12191555"/>
              <a:gd name="connsiteY123" fmla="*/ 3019300 h 4415726"/>
              <a:gd name="connsiteX124" fmla="*/ 1300592 w 12191555"/>
              <a:gd name="connsiteY124" fmla="*/ 3048746 h 4415726"/>
              <a:gd name="connsiteX125" fmla="*/ 1321115 w 12191555"/>
              <a:gd name="connsiteY125" fmla="*/ 3038930 h 4415726"/>
              <a:gd name="connsiteX126" fmla="*/ 1324684 w 12191555"/>
              <a:gd name="connsiteY126" fmla="*/ 3020191 h 4415726"/>
              <a:gd name="connsiteX127" fmla="*/ 1317545 w 12191555"/>
              <a:gd name="connsiteY127" fmla="*/ 3013945 h 4415726"/>
              <a:gd name="connsiteX128" fmla="*/ 4242751 w 12191555"/>
              <a:gd name="connsiteY128" fmla="*/ 2990583 h 4415726"/>
              <a:gd name="connsiteX129" fmla="*/ 4282018 w 12191555"/>
              <a:gd name="connsiteY129" fmla="*/ 3028952 h 4415726"/>
              <a:gd name="connsiteX130" fmla="*/ 4242751 w 12191555"/>
              <a:gd name="connsiteY130" fmla="*/ 2990583 h 4415726"/>
              <a:gd name="connsiteX131" fmla="*/ 1101598 w 12191555"/>
              <a:gd name="connsiteY131" fmla="*/ 2985390 h 4415726"/>
              <a:gd name="connsiteX132" fmla="*/ 1119447 w 12191555"/>
              <a:gd name="connsiteY132" fmla="*/ 3013052 h 4415726"/>
              <a:gd name="connsiteX133" fmla="*/ 1101598 w 12191555"/>
              <a:gd name="connsiteY133" fmla="*/ 2985390 h 4415726"/>
              <a:gd name="connsiteX134" fmla="*/ 4277553 w 12191555"/>
              <a:gd name="connsiteY134" fmla="*/ 2978090 h 4415726"/>
              <a:gd name="connsiteX135" fmla="*/ 4322171 w 12191555"/>
              <a:gd name="connsiteY135" fmla="*/ 3024491 h 4415726"/>
              <a:gd name="connsiteX136" fmla="*/ 4277553 w 12191555"/>
              <a:gd name="connsiteY136" fmla="*/ 2978090 h 4415726"/>
              <a:gd name="connsiteX137" fmla="*/ 4225797 w 12191555"/>
              <a:gd name="connsiteY137" fmla="*/ 2961135 h 4415726"/>
              <a:gd name="connsiteX138" fmla="*/ 4223121 w 12191555"/>
              <a:gd name="connsiteY138" fmla="*/ 2966489 h 4415726"/>
              <a:gd name="connsiteX139" fmla="*/ 4261492 w 12191555"/>
              <a:gd name="connsiteY139" fmla="*/ 2983444 h 4415726"/>
              <a:gd name="connsiteX140" fmla="*/ 4225797 w 12191555"/>
              <a:gd name="connsiteY140" fmla="*/ 2961135 h 4415726"/>
              <a:gd name="connsiteX141" fmla="*/ 1207788 w 12191555"/>
              <a:gd name="connsiteY141" fmla="*/ 2954157 h 4415726"/>
              <a:gd name="connsiteX142" fmla="*/ 1199757 w 12191555"/>
              <a:gd name="connsiteY142" fmla="*/ 2980035 h 4415726"/>
              <a:gd name="connsiteX143" fmla="*/ 1207788 w 12191555"/>
              <a:gd name="connsiteY143" fmla="*/ 2981820 h 4415726"/>
              <a:gd name="connsiteX144" fmla="*/ 1212249 w 12191555"/>
              <a:gd name="connsiteY144" fmla="*/ 2955050 h 4415726"/>
              <a:gd name="connsiteX145" fmla="*/ 1207788 w 12191555"/>
              <a:gd name="connsiteY145" fmla="*/ 2954157 h 4415726"/>
              <a:gd name="connsiteX146" fmla="*/ 1454075 w 12191555"/>
              <a:gd name="connsiteY146" fmla="*/ 2946126 h 4415726"/>
              <a:gd name="connsiteX147" fmla="*/ 1413919 w 12191555"/>
              <a:gd name="connsiteY147" fmla="*/ 2955050 h 4415726"/>
              <a:gd name="connsiteX148" fmla="*/ 1413028 w 12191555"/>
              <a:gd name="connsiteY148" fmla="*/ 2959511 h 4415726"/>
              <a:gd name="connsiteX149" fmla="*/ 1407673 w 12191555"/>
              <a:gd name="connsiteY149" fmla="*/ 2991636 h 4415726"/>
              <a:gd name="connsiteX150" fmla="*/ 1408565 w 12191555"/>
              <a:gd name="connsiteY150" fmla="*/ 3001451 h 4415726"/>
              <a:gd name="connsiteX151" fmla="*/ 1402319 w 12191555"/>
              <a:gd name="connsiteY151" fmla="*/ 3066592 h 4415726"/>
              <a:gd name="connsiteX152" fmla="*/ 1380010 w 12191555"/>
              <a:gd name="connsiteY152" fmla="*/ 3089793 h 4415726"/>
              <a:gd name="connsiteX153" fmla="*/ 1374655 w 12191555"/>
              <a:gd name="connsiteY153" fmla="*/ 3100502 h 4415726"/>
              <a:gd name="connsiteX154" fmla="*/ 1360379 w 12191555"/>
              <a:gd name="connsiteY154" fmla="*/ 3115672 h 4415726"/>
              <a:gd name="connsiteX155" fmla="*/ 1364840 w 12191555"/>
              <a:gd name="connsiteY155" fmla="*/ 3122811 h 4415726"/>
              <a:gd name="connsiteX156" fmla="*/ 1399641 w 12191555"/>
              <a:gd name="connsiteY156" fmla="*/ 3104965 h 4415726"/>
              <a:gd name="connsiteX157" fmla="*/ 1424628 w 12191555"/>
              <a:gd name="connsiteY157" fmla="*/ 3054100 h 4415726"/>
              <a:gd name="connsiteX158" fmla="*/ 1463890 w 12191555"/>
              <a:gd name="connsiteY158" fmla="*/ 2983605 h 4415726"/>
              <a:gd name="connsiteX159" fmla="*/ 1454075 w 12191555"/>
              <a:gd name="connsiteY159" fmla="*/ 2946126 h 4415726"/>
              <a:gd name="connsiteX160" fmla="*/ 1326469 w 12191555"/>
              <a:gd name="connsiteY160" fmla="*/ 2944341 h 4415726"/>
              <a:gd name="connsiteX161" fmla="*/ 1323793 w 12191555"/>
              <a:gd name="connsiteY161" fmla="*/ 2948804 h 4415726"/>
              <a:gd name="connsiteX162" fmla="*/ 1351455 w 12191555"/>
              <a:gd name="connsiteY162" fmla="*/ 2981820 h 4415726"/>
              <a:gd name="connsiteX163" fmla="*/ 1357703 w 12191555"/>
              <a:gd name="connsiteY163" fmla="*/ 2980035 h 4415726"/>
              <a:gd name="connsiteX164" fmla="*/ 1353239 w 12191555"/>
              <a:gd name="connsiteY164" fmla="*/ 2947019 h 4415726"/>
              <a:gd name="connsiteX165" fmla="*/ 1326469 w 12191555"/>
              <a:gd name="connsiteY165" fmla="*/ 2944341 h 4415726"/>
              <a:gd name="connsiteX166" fmla="*/ 1372537 w 12191555"/>
              <a:gd name="connsiteY166" fmla="*/ 2936646 h 4415726"/>
              <a:gd name="connsiteX167" fmla="*/ 1367518 w 12191555"/>
              <a:gd name="connsiteY167" fmla="*/ 2938095 h 4415726"/>
              <a:gd name="connsiteX168" fmla="*/ 1367518 w 12191555"/>
              <a:gd name="connsiteY168" fmla="*/ 2964866 h 4415726"/>
              <a:gd name="connsiteX169" fmla="*/ 1375549 w 12191555"/>
              <a:gd name="connsiteY169" fmla="*/ 2971111 h 4415726"/>
              <a:gd name="connsiteX170" fmla="*/ 1392503 w 12191555"/>
              <a:gd name="connsiteY170" fmla="*/ 2959511 h 4415726"/>
              <a:gd name="connsiteX171" fmla="*/ 1396964 w 12191555"/>
              <a:gd name="connsiteY171" fmla="*/ 2948804 h 4415726"/>
              <a:gd name="connsiteX172" fmla="*/ 1380903 w 12191555"/>
              <a:gd name="connsiteY172" fmla="*/ 2937204 h 4415726"/>
              <a:gd name="connsiteX173" fmla="*/ 1372537 w 12191555"/>
              <a:gd name="connsiteY173" fmla="*/ 2936646 h 4415726"/>
              <a:gd name="connsiteX174" fmla="*/ 1476384 w 12191555"/>
              <a:gd name="connsiteY174" fmla="*/ 2936310 h 4415726"/>
              <a:gd name="connsiteX175" fmla="*/ 1471029 w 12191555"/>
              <a:gd name="connsiteY175" fmla="*/ 2938095 h 4415726"/>
              <a:gd name="connsiteX176" fmla="*/ 1477275 w 12191555"/>
              <a:gd name="connsiteY176" fmla="*/ 2958620 h 4415726"/>
              <a:gd name="connsiteX177" fmla="*/ 1494230 w 12191555"/>
              <a:gd name="connsiteY177" fmla="*/ 2955941 h 4415726"/>
              <a:gd name="connsiteX178" fmla="*/ 1493338 w 12191555"/>
              <a:gd name="connsiteY178" fmla="*/ 2949696 h 4415726"/>
              <a:gd name="connsiteX179" fmla="*/ 1476384 w 12191555"/>
              <a:gd name="connsiteY179" fmla="*/ 2936310 h 4415726"/>
              <a:gd name="connsiteX180" fmla="*/ 1056982 w 12191555"/>
              <a:gd name="connsiteY180" fmla="*/ 2933634 h 4415726"/>
              <a:gd name="connsiteX181" fmla="*/ 1046273 w 12191555"/>
              <a:gd name="connsiteY181" fmla="*/ 2942556 h 4415726"/>
              <a:gd name="connsiteX182" fmla="*/ 1056982 w 12191555"/>
              <a:gd name="connsiteY182" fmla="*/ 2970220 h 4415726"/>
              <a:gd name="connsiteX183" fmla="*/ 1048058 w 12191555"/>
              <a:gd name="connsiteY183" fmla="*/ 3021976 h 4415726"/>
              <a:gd name="connsiteX184" fmla="*/ 1043597 w 12191555"/>
              <a:gd name="connsiteY184" fmla="*/ 3038037 h 4415726"/>
              <a:gd name="connsiteX185" fmla="*/ 1050736 w 12191555"/>
              <a:gd name="connsiteY185" fmla="*/ 3063022 h 4415726"/>
              <a:gd name="connsiteX186" fmla="*/ 1045382 w 12191555"/>
              <a:gd name="connsiteY186" fmla="*/ 3085332 h 4415726"/>
              <a:gd name="connsiteX187" fmla="*/ 1049843 w 12191555"/>
              <a:gd name="connsiteY187" fmla="*/ 3090686 h 4415726"/>
              <a:gd name="connsiteX188" fmla="*/ 1073937 w 12191555"/>
              <a:gd name="connsiteY188" fmla="*/ 3076410 h 4415726"/>
              <a:gd name="connsiteX189" fmla="*/ 1096244 w 12191555"/>
              <a:gd name="connsiteY189" fmla="*/ 3054992 h 4415726"/>
              <a:gd name="connsiteX190" fmla="*/ 1103383 w 12191555"/>
              <a:gd name="connsiteY190" fmla="*/ 3039822 h 4415726"/>
              <a:gd name="connsiteX191" fmla="*/ 1071259 w 12191555"/>
              <a:gd name="connsiteY191" fmla="*/ 2942556 h 4415726"/>
              <a:gd name="connsiteX192" fmla="*/ 1056982 w 12191555"/>
              <a:gd name="connsiteY192" fmla="*/ 2933634 h 4415726"/>
              <a:gd name="connsiteX193" fmla="*/ 1277392 w 12191555"/>
              <a:gd name="connsiteY193" fmla="*/ 2925602 h 4415726"/>
              <a:gd name="connsiteX194" fmla="*/ 1249728 w 12191555"/>
              <a:gd name="connsiteY194" fmla="*/ 2930065 h 4415726"/>
              <a:gd name="connsiteX195" fmla="*/ 1257759 w 12191555"/>
              <a:gd name="connsiteY195" fmla="*/ 2943450 h 4415726"/>
              <a:gd name="connsiteX196" fmla="*/ 1279177 w 12191555"/>
              <a:gd name="connsiteY196" fmla="*/ 2929171 h 4415726"/>
              <a:gd name="connsiteX197" fmla="*/ 1277392 w 12191555"/>
              <a:gd name="connsiteY197" fmla="*/ 2925602 h 4415726"/>
              <a:gd name="connsiteX198" fmla="*/ 1172094 w 12191555"/>
              <a:gd name="connsiteY198" fmla="*/ 2898831 h 4415726"/>
              <a:gd name="connsiteX199" fmla="*/ 1163172 w 12191555"/>
              <a:gd name="connsiteY199" fmla="*/ 2901510 h 4415726"/>
              <a:gd name="connsiteX200" fmla="*/ 1169418 w 12191555"/>
              <a:gd name="connsiteY200" fmla="*/ 2912219 h 4415726"/>
              <a:gd name="connsiteX201" fmla="*/ 1173879 w 12191555"/>
              <a:gd name="connsiteY201" fmla="*/ 2930956 h 4415726"/>
              <a:gd name="connsiteX202" fmla="*/ 1178340 w 12191555"/>
              <a:gd name="connsiteY202" fmla="*/ 2971111 h 4415726"/>
              <a:gd name="connsiteX203" fmla="*/ 1190833 w 12191555"/>
              <a:gd name="connsiteY203" fmla="*/ 2940774 h 4415726"/>
              <a:gd name="connsiteX204" fmla="*/ 1183694 w 12191555"/>
              <a:gd name="connsiteY204" fmla="*/ 2911325 h 4415726"/>
              <a:gd name="connsiteX205" fmla="*/ 1172094 w 12191555"/>
              <a:gd name="connsiteY205" fmla="*/ 2898831 h 4415726"/>
              <a:gd name="connsiteX206" fmla="*/ 1236343 w 12191555"/>
              <a:gd name="connsiteY206" fmla="*/ 2789074 h 4415726"/>
              <a:gd name="connsiteX207" fmla="*/ 1244374 w 12191555"/>
              <a:gd name="connsiteY207" fmla="*/ 2806029 h 4415726"/>
              <a:gd name="connsiteX208" fmla="*/ 1264005 w 12191555"/>
              <a:gd name="connsiteY208" fmla="*/ 2796213 h 4415726"/>
              <a:gd name="connsiteX209" fmla="*/ 1262220 w 12191555"/>
              <a:gd name="connsiteY209" fmla="*/ 2792644 h 4415726"/>
              <a:gd name="connsiteX210" fmla="*/ 1236343 w 12191555"/>
              <a:gd name="connsiteY210" fmla="*/ 2789074 h 4415726"/>
              <a:gd name="connsiteX211" fmla="*/ 380587 w 12191555"/>
              <a:gd name="connsiteY211" fmla="*/ 2513339 h 4415726"/>
              <a:gd name="connsiteX212" fmla="*/ 352032 w 12191555"/>
              <a:gd name="connsiteY212" fmla="*/ 2533863 h 4415726"/>
              <a:gd name="connsiteX213" fmla="*/ 378802 w 12191555"/>
              <a:gd name="connsiteY213" fmla="*/ 2556173 h 4415726"/>
              <a:gd name="connsiteX214" fmla="*/ 401109 w 12191555"/>
              <a:gd name="connsiteY214" fmla="*/ 2532079 h 4415726"/>
              <a:gd name="connsiteX215" fmla="*/ 380587 w 12191555"/>
              <a:gd name="connsiteY215" fmla="*/ 2513339 h 4415726"/>
              <a:gd name="connsiteX216" fmla="*/ 649180 w 12191555"/>
              <a:gd name="connsiteY216" fmla="*/ 2466938 h 4415726"/>
              <a:gd name="connsiteX217" fmla="*/ 592072 w 12191555"/>
              <a:gd name="connsiteY217" fmla="*/ 2499062 h 4415726"/>
              <a:gd name="connsiteX218" fmla="*/ 562624 w 12191555"/>
              <a:gd name="connsiteY218" fmla="*/ 2527618 h 4415726"/>
              <a:gd name="connsiteX219" fmla="*/ 525145 w 12191555"/>
              <a:gd name="connsiteY219" fmla="*/ 2550818 h 4415726"/>
              <a:gd name="connsiteX220" fmla="*/ 471604 w 12191555"/>
              <a:gd name="connsiteY220" fmla="*/ 2583834 h 4415726"/>
              <a:gd name="connsiteX221" fmla="*/ 460004 w 12191555"/>
              <a:gd name="connsiteY221" fmla="*/ 2591865 h 4415726"/>
              <a:gd name="connsiteX222" fmla="*/ 465358 w 12191555"/>
              <a:gd name="connsiteY222" fmla="*/ 2605252 h 4415726"/>
              <a:gd name="connsiteX223" fmla="*/ 496590 w 12191555"/>
              <a:gd name="connsiteY223" fmla="*/ 2617744 h 4415726"/>
              <a:gd name="connsiteX224" fmla="*/ 520684 w 12191555"/>
              <a:gd name="connsiteY224" fmla="*/ 2640944 h 4415726"/>
              <a:gd name="connsiteX225" fmla="*/ 498374 w 12191555"/>
              <a:gd name="connsiteY225" fmla="*/ 2684669 h 4415726"/>
              <a:gd name="connsiteX226" fmla="*/ 453758 w 12191555"/>
              <a:gd name="connsiteY226" fmla="*/ 2697163 h 4415726"/>
              <a:gd name="connsiteX227" fmla="*/ 388617 w 12191555"/>
              <a:gd name="connsiteY227" fmla="*/ 2716794 h 4415726"/>
              <a:gd name="connsiteX228" fmla="*/ 245842 w 12191555"/>
              <a:gd name="connsiteY228" fmla="*/ 2724825 h 4415726"/>
              <a:gd name="connsiteX229" fmla="*/ 221748 w 12191555"/>
              <a:gd name="connsiteY229" fmla="*/ 2718579 h 4415726"/>
              <a:gd name="connsiteX230" fmla="*/ 160177 w 12191555"/>
              <a:gd name="connsiteY230" fmla="*/ 2717688 h 4415726"/>
              <a:gd name="connsiteX231" fmla="*/ 153040 w 12191555"/>
              <a:gd name="connsiteY231" fmla="*/ 2726610 h 4415726"/>
              <a:gd name="connsiteX232" fmla="*/ 109312 w 12191555"/>
              <a:gd name="connsiteY232" fmla="*/ 2781935 h 4415726"/>
              <a:gd name="connsiteX233" fmla="*/ 102175 w 12191555"/>
              <a:gd name="connsiteY233" fmla="*/ 2822090 h 4415726"/>
              <a:gd name="connsiteX234" fmla="*/ 128052 w 12191555"/>
              <a:gd name="connsiteY234" fmla="*/ 2853324 h 4415726"/>
              <a:gd name="connsiteX235" fmla="*/ 149470 w 12191555"/>
              <a:gd name="connsiteY235" fmla="*/ 2856893 h 4415726"/>
              <a:gd name="connsiteX236" fmla="*/ 164638 w 12191555"/>
              <a:gd name="connsiteY236" fmla="*/ 2852430 h 4415726"/>
              <a:gd name="connsiteX237" fmla="*/ 167316 w 12191555"/>
              <a:gd name="connsiteY237" fmla="*/ 2866707 h 4415726"/>
              <a:gd name="connsiteX238" fmla="*/ 175347 w 12191555"/>
              <a:gd name="connsiteY238" fmla="*/ 2916680 h 4415726"/>
              <a:gd name="connsiteX239" fmla="*/ 176240 w 12191555"/>
              <a:gd name="connsiteY239" fmla="*/ 2940774 h 4415726"/>
              <a:gd name="connsiteX240" fmla="*/ 181592 w 12191555"/>
              <a:gd name="connsiteY240" fmla="*/ 2955050 h 4415726"/>
              <a:gd name="connsiteX241" fmla="*/ 228887 w 12191555"/>
              <a:gd name="connsiteY241" fmla="*/ 2970220 h 4415726"/>
              <a:gd name="connsiteX242" fmla="*/ 242272 w 12191555"/>
              <a:gd name="connsiteY242" fmla="*/ 2986281 h 4415726"/>
              <a:gd name="connsiteX243" fmla="*/ 253873 w 12191555"/>
              <a:gd name="connsiteY243" fmla="*/ 3000560 h 4415726"/>
              <a:gd name="connsiteX244" fmla="*/ 323477 w 12191555"/>
              <a:gd name="connsiteY244" fmla="*/ 2996990 h 4415726"/>
              <a:gd name="connsiteX245" fmla="*/ 388617 w 12191555"/>
              <a:gd name="connsiteY245" fmla="*/ 3001451 h 4415726"/>
              <a:gd name="connsiteX246" fmla="*/ 409140 w 12191555"/>
              <a:gd name="connsiteY246" fmla="*/ 3000560 h 4415726"/>
              <a:gd name="connsiteX247" fmla="*/ 435912 w 12191555"/>
              <a:gd name="connsiteY247" fmla="*/ 3001451 h 4415726"/>
              <a:gd name="connsiteX248" fmla="*/ 540315 w 12191555"/>
              <a:gd name="connsiteY248" fmla="*/ 3023761 h 4415726"/>
              <a:gd name="connsiteX249" fmla="*/ 550130 w 12191555"/>
              <a:gd name="connsiteY249" fmla="*/ 3026437 h 4415726"/>
              <a:gd name="connsiteX250" fmla="*/ 589394 w 12191555"/>
              <a:gd name="connsiteY250" fmla="*/ 3031791 h 4415726"/>
              <a:gd name="connsiteX251" fmla="*/ 630441 w 12191555"/>
              <a:gd name="connsiteY251" fmla="*/ 3037146 h 4415726"/>
              <a:gd name="connsiteX252" fmla="*/ 644719 w 12191555"/>
              <a:gd name="connsiteY252" fmla="*/ 3057670 h 4415726"/>
              <a:gd name="connsiteX253" fmla="*/ 650074 w 12191555"/>
              <a:gd name="connsiteY253" fmla="*/ 3063916 h 4415726"/>
              <a:gd name="connsiteX254" fmla="*/ 691121 w 12191555"/>
              <a:gd name="connsiteY254" fmla="*/ 3078194 h 4415726"/>
              <a:gd name="connsiteX255" fmla="*/ 721460 w 12191555"/>
              <a:gd name="connsiteY255" fmla="*/ 3037146 h 4415726"/>
              <a:gd name="connsiteX256" fmla="*/ 734846 w 12191555"/>
              <a:gd name="connsiteY256" fmla="*/ 3038930 h 4415726"/>
              <a:gd name="connsiteX257" fmla="*/ 779464 w 12191555"/>
              <a:gd name="connsiteY257" fmla="*/ 3068377 h 4415726"/>
              <a:gd name="connsiteX258" fmla="*/ 777679 w 12191555"/>
              <a:gd name="connsiteY258" fmla="*/ 3053207 h 4415726"/>
              <a:gd name="connsiteX259" fmla="*/ 733061 w 12191555"/>
              <a:gd name="connsiteY259" fmla="*/ 2988066 h 4415726"/>
              <a:gd name="connsiteX260" fmla="*/ 716106 w 12191555"/>
              <a:gd name="connsiteY260" fmla="*/ 2983605 h 4415726"/>
              <a:gd name="connsiteX261" fmla="*/ 571548 w 12191555"/>
              <a:gd name="connsiteY261" fmla="*/ 2980927 h 4415726"/>
              <a:gd name="connsiteX262" fmla="*/ 561733 w 12191555"/>
              <a:gd name="connsiteY262" fmla="*/ 2958620 h 4415726"/>
              <a:gd name="connsiteX263" fmla="*/ 608134 w 12191555"/>
              <a:gd name="connsiteY263" fmla="*/ 2932741 h 4415726"/>
              <a:gd name="connsiteX264" fmla="*/ 632226 w 12191555"/>
              <a:gd name="connsiteY264" fmla="*/ 2929171 h 4415726"/>
              <a:gd name="connsiteX265" fmla="*/ 635795 w 12191555"/>
              <a:gd name="connsiteY265" fmla="*/ 2912219 h 4415726"/>
              <a:gd name="connsiteX266" fmla="*/ 602779 w 12191555"/>
              <a:gd name="connsiteY266" fmla="*/ 2891694 h 4415726"/>
              <a:gd name="connsiteX267" fmla="*/ 586718 w 12191555"/>
              <a:gd name="connsiteY267" fmla="*/ 2912219 h 4415726"/>
              <a:gd name="connsiteX268" fmla="*/ 559948 w 12191555"/>
              <a:gd name="connsiteY268" fmla="*/ 2924710 h 4415726"/>
              <a:gd name="connsiteX269" fmla="*/ 549239 w 12191555"/>
              <a:gd name="connsiteY269" fmla="*/ 2905971 h 4415726"/>
              <a:gd name="connsiteX270" fmla="*/ 544778 w 12191555"/>
              <a:gd name="connsiteY270" fmla="*/ 2894370 h 4415726"/>
              <a:gd name="connsiteX271" fmla="*/ 528714 w 12191555"/>
              <a:gd name="connsiteY271" fmla="*/ 2902401 h 4415726"/>
              <a:gd name="connsiteX272" fmla="*/ 521575 w 12191555"/>
              <a:gd name="connsiteY272" fmla="*/ 2861354 h 4415726"/>
              <a:gd name="connsiteX273" fmla="*/ 522468 w 12191555"/>
              <a:gd name="connsiteY273" fmla="*/ 2854215 h 4415726"/>
              <a:gd name="connsiteX274" fmla="*/ 540315 w 12191555"/>
              <a:gd name="connsiteY274" fmla="*/ 2847076 h 4415726"/>
              <a:gd name="connsiteX275" fmla="*/ 628656 w 12191555"/>
              <a:gd name="connsiteY275" fmla="*/ 2843506 h 4415726"/>
              <a:gd name="connsiteX276" fmla="*/ 646504 w 12191555"/>
              <a:gd name="connsiteY276" fmla="*/ 2844399 h 4415726"/>
              <a:gd name="connsiteX277" fmla="*/ 667920 w 12191555"/>
              <a:gd name="connsiteY277" fmla="*/ 2878309 h 4415726"/>
              <a:gd name="connsiteX278" fmla="*/ 685766 w 12191555"/>
              <a:gd name="connsiteY278" fmla="*/ 2893479 h 4415726"/>
              <a:gd name="connsiteX279" fmla="*/ 699153 w 12191555"/>
              <a:gd name="connsiteY279" fmla="*/ 2898831 h 4415726"/>
              <a:gd name="connsiteX280" fmla="*/ 724139 w 12191555"/>
              <a:gd name="connsiteY280" fmla="*/ 2936310 h 4415726"/>
              <a:gd name="connsiteX281" fmla="*/ 781249 w 12191555"/>
              <a:gd name="connsiteY281" fmla="*/ 3034467 h 4415726"/>
              <a:gd name="connsiteX282" fmla="*/ 808019 w 12191555"/>
              <a:gd name="connsiteY282" fmla="*/ 3081762 h 4415726"/>
              <a:gd name="connsiteX283" fmla="*/ 823187 w 12191555"/>
              <a:gd name="connsiteY283" fmla="*/ 3055885 h 4415726"/>
              <a:gd name="connsiteX284" fmla="*/ 844605 w 12191555"/>
              <a:gd name="connsiteY284" fmla="*/ 3039822 h 4415726"/>
              <a:gd name="connsiteX285" fmla="*/ 857097 w 12191555"/>
              <a:gd name="connsiteY285" fmla="*/ 3032685 h 4415726"/>
              <a:gd name="connsiteX286" fmla="*/ 847281 w 12191555"/>
              <a:gd name="connsiteY286" fmla="*/ 3021084 h 4415726"/>
              <a:gd name="connsiteX287" fmla="*/ 815156 w 12191555"/>
              <a:gd name="connsiteY287" fmla="*/ 2982712 h 4415726"/>
              <a:gd name="connsiteX288" fmla="*/ 833005 w 12191555"/>
              <a:gd name="connsiteY288" fmla="*/ 2930956 h 4415726"/>
              <a:gd name="connsiteX289" fmla="*/ 843711 w 12191555"/>
              <a:gd name="connsiteY289" fmla="*/ 2926495 h 4415726"/>
              <a:gd name="connsiteX290" fmla="*/ 901715 w 12191555"/>
              <a:gd name="connsiteY290" fmla="*/ 2924710 h 4415726"/>
              <a:gd name="connsiteX291" fmla="*/ 917776 w 12191555"/>
              <a:gd name="connsiteY291" fmla="*/ 2931849 h 4415726"/>
              <a:gd name="connsiteX292" fmla="*/ 908852 w 12191555"/>
              <a:gd name="connsiteY292" fmla="*/ 2944341 h 4415726"/>
              <a:gd name="connsiteX293" fmla="*/ 899037 w 12191555"/>
              <a:gd name="connsiteY293" fmla="*/ 2975575 h 4415726"/>
              <a:gd name="connsiteX294" fmla="*/ 897252 w 12191555"/>
              <a:gd name="connsiteY294" fmla="*/ 2997882 h 4415726"/>
              <a:gd name="connsiteX295" fmla="*/ 924022 w 12191555"/>
              <a:gd name="connsiteY295" fmla="*/ 3031791 h 4415726"/>
              <a:gd name="connsiteX296" fmla="*/ 949901 w 12191555"/>
              <a:gd name="connsiteY296" fmla="*/ 3039822 h 4415726"/>
              <a:gd name="connsiteX297" fmla="*/ 978456 w 12191555"/>
              <a:gd name="connsiteY297" fmla="*/ 3059455 h 4415726"/>
              <a:gd name="connsiteX298" fmla="*/ 985595 w 12191555"/>
              <a:gd name="connsiteY298" fmla="*/ 3068377 h 4415726"/>
              <a:gd name="connsiteX299" fmla="*/ 1005226 w 12191555"/>
              <a:gd name="connsiteY299" fmla="*/ 3103180 h 4415726"/>
              <a:gd name="connsiteX300" fmla="*/ 1012365 w 12191555"/>
              <a:gd name="connsiteY300" fmla="*/ 3102286 h 4415726"/>
              <a:gd name="connsiteX301" fmla="*/ 1020396 w 12191555"/>
              <a:gd name="connsiteY301" fmla="*/ 3050531 h 4415726"/>
              <a:gd name="connsiteX302" fmla="*/ 998087 w 12191555"/>
              <a:gd name="connsiteY302" fmla="*/ 3052316 h 4415726"/>
              <a:gd name="connsiteX303" fmla="*/ 991841 w 12191555"/>
              <a:gd name="connsiteY303" fmla="*/ 3040715 h 4415726"/>
              <a:gd name="connsiteX304" fmla="*/ 1044488 w 12191555"/>
              <a:gd name="connsiteY304" fmla="*/ 2961296 h 4415726"/>
              <a:gd name="connsiteX305" fmla="*/ 1019503 w 12191555"/>
              <a:gd name="connsiteY305" fmla="*/ 2945235 h 4415726"/>
              <a:gd name="connsiteX306" fmla="*/ 1010581 w 12191555"/>
              <a:gd name="connsiteY306" fmla="*/ 2937204 h 4415726"/>
              <a:gd name="connsiteX307" fmla="*/ 1018611 w 12191555"/>
              <a:gd name="connsiteY307" fmla="*/ 2927386 h 4415726"/>
              <a:gd name="connsiteX308" fmla="*/ 1037351 w 12191555"/>
              <a:gd name="connsiteY308" fmla="*/ 2877416 h 4415726"/>
              <a:gd name="connsiteX309" fmla="*/ 1043597 w 12191555"/>
              <a:gd name="connsiteY309" fmla="*/ 2860461 h 4415726"/>
              <a:gd name="connsiteX310" fmla="*/ 1042703 w 12191555"/>
              <a:gd name="connsiteY310" fmla="*/ 2831014 h 4415726"/>
              <a:gd name="connsiteX311" fmla="*/ 1036457 w 12191555"/>
              <a:gd name="connsiteY311" fmla="*/ 2796213 h 4415726"/>
              <a:gd name="connsiteX312" fmla="*/ 1039136 w 12191555"/>
              <a:gd name="connsiteY312" fmla="*/ 2791750 h 4415726"/>
              <a:gd name="connsiteX313" fmla="*/ 1023966 w 12191555"/>
              <a:gd name="connsiteY313" fmla="*/ 2784611 h 4415726"/>
              <a:gd name="connsiteX314" fmla="*/ 1026642 w 12191555"/>
              <a:gd name="connsiteY314" fmla="*/ 2769443 h 4415726"/>
              <a:gd name="connsiteX315" fmla="*/ 1043597 w 12191555"/>
              <a:gd name="connsiteY315" fmla="*/ 2770335 h 4415726"/>
              <a:gd name="connsiteX316" fmla="*/ 1069474 w 12191555"/>
              <a:gd name="connsiteY316" fmla="*/ 2782828 h 4415726"/>
              <a:gd name="connsiteX317" fmla="*/ 1091783 w 12191555"/>
              <a:gd name="connsiteY317" fmla="*/ 2773013 h 4415726"/>
              <a:gd name="connsiteX318" fmla="*/ 1104277 w 12191555"/>
              <a:gd name="connsiteY318" fmla="*/ 2759626 h 4415726"/>
              <a:gd name="connsiteX319" fmla="*/ 1135508 w 12191555"/>
              <a:gd name="connsiteY319" fmla="*/ 2775689 h 4415726"/>
              <a:gd name="connsiteX320" fmla="*/ 1155139 w 12191555"/>
              <a:gd name="connsiteY320" fmla="*/ 2808705 h 4415726"/>
              <a:gd name="connsiteX321" fmla="*/ 1186372 w 12191555"/>
              <a:gd name="connsiteY321" fmla="*/ 2847076 h 4415726"/>
              <a:gd name="connsiteX322" fmla="*/ 1193512 w 12191555"/>
              <a:gd name="connsiteY322" fmla="*/ 2862246 h 4415726"/>
              <a:gd name="connsiteX323" fmla="*/ 1208679 w 12191555"/>
              <a:gd name="connsiteY323" fmla="*/ 2880094 h 4415726"/>
              <a:gd name="connsiteX324" fmla="*/ 1203327 w 12191555"/>
              <a:gd name="connsiteY324" fmla="*/ 2912219 h 4415726"/>
              <a:gd name="connsiteX325" fmla="*/ 1222958 w 12191555"/>
              <a:gd name="connsiteY325" fmla="*/ 2889016 h 4415726"/>
              <a:gd name="connsiteX326" fmla="*/ 1228313 w 12191555"/>
              <a:gd name="connsiteY326" fmla="*/ 2891694 h 4415726"/>
              <a:gd name="connsiteX327" fmla="*/ 1223851 w 12191555"/>
              <a:gd name="connsiteY327" fmla="*/ 2908649 h 4415726"/>
              <a:gd name="connsiteX328" fmla="*/ 1233667 w 12191555"/>
              <a:gd name="connsiteY328" fmla="*/ 2930065 h 4415726"/>
              <a:gd name="connsiteX329" fmla="*/ 1265789 w 12191555"/>
              <a:gd name="connsiteY329" fmla="*/ 2905971 h 4415726"/>
              <a:gd name="connsiteX330" fmla="*/ 1262220 w 12191555"/>
              <a:gd name="connsiteY330" fmla="*/ 2896155 h 4415726"/>
              <a:gd name="connsiteX331" fmla="*/ 1248837 w 12191555"/>
              <a:gd name="connsiteY331" fmla="*/ 2887231 h 4415726"/>
              <a:gd name="connsiteX332" fmla="*/ 1244374 w 12191555"/>
              <a:gd name="connsiteY332" fmla="*/ 2860461 h 4415726"/>
              <a:gd name="connsiteX333" fmla="*/ 1229204 w 12191555"/>
              <a:gd name="connsiteY333" fmla="*/ 2879200 h 4415726"/>
              <a:gd name="connsiteX334" fmla="*/ 1224743 w 12191555"/>
              <a:gd name="connsiteY334" fmla="*/ 2877416 h 4415726"/>
              <a:gd name="connsiteX335" fmla="*/ 1231882 w 12191555"/>
              <a:gd name="connsiteY335" fmla="*/ 2851539 h 4415726"/>
              <a:gd name="connsiteX336" fmla="*/ 1231882 w 12191555"/>
              <a:gd name="connsiteY336" fmla="*/ 2794429 h 4415726"/>
              <a:gd name="connsiteX337" fmla="*/ 1198864 w 12191555"/>
              <a:gd name="connsiteY337" fmla="*/ 2800674 h 4415726"/>
              <a:gd name="connsiteX338" fmla="*/ 1181018 w 12191555"/>
              <a:gd name="connsiteY338" fmla="*/ 2776580 h 4415726"/>
              <a:gd name="connsiteX339" fmla="*/ 1176557 w 12191555"/>
              <a:gd name="connsiteY339" fmla="*/ 2757841 h 4415726"/>
              <a:gd name="connsiteX340" fmla="*/ 1176557 w 12191555"/>
              <a:gd name="connsiteY340" fmla="*/ 2702515 h 4415726"/>
              <a:gd name="connsiteX341" fmla="*/ 1194403 w 12191555"/>
              <a:gd name="connsiteY341" fmla="*/ 2691809 h 4415726"/>
              <a:gd name="connsiteX342" fmla="*/ 1216712 w 12191555"/>
              <a:gd name="connsiteY342" fmla="*/ 2703409 h 4415726"/>
              <a:gd name="connsiteX343" fmla="*/ 1237234 w 12191555"/>
              <a:gd name="connsiteY343" fmla="*/ 2738210 h 4415726"/>
              <a:gd name="connsiteX344" fmla="*/ 1250622 w 12191555"/>
              <a:gd name="connsiteY344" fmla="*/ 2754273 h 4415726"/>
              <a:gd name="connsiteX345" fmla="*/ 1269359 w 12191555"/>
              <a:gd name="connsiteY345" fmla="*/ 2745349 h 4415726"/>
              <a:gd name="connsiteX346" fmla="*/ 1278283 w 12191555"/>
              <a:gd name="connsiteY346" fmla="*/ 2735534 h 4415726"/>
              <a:gd name="connsiteX347" fmla="*/ 1307732 w 12191555"/>
              <a:gd name="connsiteY347" fmla="*/ 2737318 h 4415726"/>
              <a:gd name="connsiteX348" fmla="*/ 1317545 w 12191555"/>
              <a:gd name="connsiteY348" fmla="*/ 2741779 h 4415726"/>
              <a:gd name="connsiteX349" fmla="*/ 1322008 w 12191555"/>
              <a:gd name="connsiteY349" fmla="*/ 2772119 h 4415726"/>
              <a:gd name="connsiteX350" fmla="*/ 1328254 w 12191555"/>
              <a:gd name="connsiteY350" fmla="*/ 2843506 h 4415726"/>
              <a:gd name="connsiteX351" fmla="*/ 1365733 w 12191555"/>
              <a:gd name="connsiteY351" fmla="*/ 2866707 h 4415726"/>
              <a:gd name="connsiteX352" fmla="*/ 1424628 w 12191555"/>
              <a:gd name="connsiteY352" fmla="*/ 2859569 h 4415726"/>
              <a:gd name="connsiteX353" fmla="*/ 1429980 w 12191555"/>
              <a:gd name="connsiteY353" fmla="*/ 2831906 h 4415726"/>
              <a:gd name="connsiteX354" fmla="*/ 1412135 w 12191555"/>
              <a:gd name="connsiteY354" fmla="*/ 2844399 h 4415726"/>
              <a:gd name="connsiteX355" fmla="*/ 1388042 w 12191555"/>
              <a:gd name="connsiteY355" fmla="*/ 2831014 h 4415726"/>
              <a:gd name="connsiteX356" fmla="*/ 1403210 w 12191555"/>
              <a:gd name="connsiteY356" fmla="*/ 2792644 h 4415726"/>
              <a:gd name="connsiteX357" fmla="*/ 1409458 w 12191555"/>
              <a:gd name="connsiteY357" fmla="*/ 2794429 h 4415726"/>
              <a:gd name="connsiteX358" fmla="*/ 1435335 w 12191555"/>
              <a:gd name="connsiteY358" fmla="*/ 2777474 h 4415726"/>
              <a:gd name="connsiteX359" fmla="*/ 1437120 w 12191555"/>
              <a:gd name="connsiteY359" fmla="*/ 2647190 h 4415726"/>
              <a:gd name="connsiteX360" fmla="*/ 1434444 w 12191555"/>
              <a:gd name="connsiteY360" fmla="*/ 2642729 h 4415726"/>
              <a:gd name="connsiteX361" fmla="*/ 1429089 w 12191555"/>
              <a:gd name="connsiteY361" fmla="*/ 2643623 h 4415726"/>
              <a:gd name="connsiteX362" fmla="*/ 1401426 w 12191555"/>
              <a:gd name="connsiteY362" fmla="*/ 2635592 h 4415726"/>
              <a:gd name="connsiteX363" fmla="*/ 1396073 w 12191555"/>
              <a:gd name="connsiteY363" fmla="*/ 2624883 h 4415726"/>
              <a:gd name="connsiteX364" fmla="*/ 1344315 w 12191555"/>
              <a:gd name="connsiteY364" fmla="*/ 2604359 h 4415726"/>
              <a:gd name="connsiteX365" fmla="*/ 1340748 w 12191555"/>
              <a:gd name="connsiteY365" fmla="*/ 2606143 h 4415726"/>
              <a:gd name="connsiteX366" fmla="*/ 1283638 w 12191555"/>
              <a:gd name="connsiteY366" fmla="*/ 2599004 h 4415726"/>
              <a:gd name="connsiteX367" fmla="*/ 1264898 w 12191555"/>
              <a:gd name="connsiteY367" fmla="*/ 2593650 h 4415726"/>
              <a:gd name="connsiteX368" fmla="*/ 1213142 w 12191555"/>
              <a:gd name="connsiteY368" fmla="*/ 2595434 h 4415726"/>
              <a:gd name="connsiteX369" fmla="*/ 1172987 w 12191555"/>
              <a:gd name="connsiteY369" fmla="*/ 2602574 h 4415726"/>
              <a:gd name="connsiteX370" fmla="*/ 1148893 w 12191555"/>
              <a:gd name="connsiteY370" fmla="*/ 2602574 h 4415726"/>
              <a:gd name="connsiteX371" fmla="*/ 1034673 w 12191555"/>
              <a:gd name="connsiteY371" fmla="*/ 2614174 h 4415726"/>
              <a:gd name="connsiteX372" fmla="*/ 920454 w 12191555"/>
              <a:gd name="connsiteY372" fmla="*/ 2644514 h 4415726"/>
              <a:gd name="connsiteX373" fmla="*/ 865129 w 12191555"/>
              <a:gd name="connsiteY373" fmla="*/ 2653438 h 4415726"/>
              <a:gd name="connsiteX374" fmla="*/ 841035 w 12191555"/>
              <a:gd name="connsiteY374" fmla="*/ 2660577 h 4415726"/>
              <a:gd name="connsiteX375" fmla="*/ 735739 w 12191555"/>
              <a:gd name="connsiteY375" fmla="*/ 2671284 h 4415726"/>
              <a:gd name="connsiteX376" fmla="*/ 653644 w 12191555"/>
              <a:gd name="connsiteY376" fmla="*/ 2687348 h 4415726"/>
              <a:gd name="connsiteX377" fmla="*/ 603671 w 12191555"/>
              <a:gd name="connsiteY377" fmla="*/ 2658793 h 4415726"/>
              <a:gd name="connsiteX378" fmla="*/ 616164 w 12191555"/>
              <a:gd name="connsiteY378" fmla="*/ 2620420 h 4415726"/>
              <a:gd name="connsiteX379" fmla="*/ 625089 w 12191555"/>
              <a:gd name="connsiteY379" fmla="*/ 2601682 h 4415726"/>
              <a:gd name="connsiteX380" fmla="*/ 650074 w 12191555"/>
              <a:gd name="connsiteY380" fmla="*/ 2557064 h 4415726"/>
              <a:gd name="connsiteX381" fmla="*/ 701830 w 12191555"/>
              <a:gd name="connsiteY381" fmla="*/ 2529402 h 4415726"/>
              <a:gd name="connsiteX382" fmla="*/ 712536 w 12191555"/>
              <a:gd name="connsiteY382" fmla="*/ 2511554 h 4415726"/>
              <a:gd name="connsiteX383" fmla="*/ 693799 w 12191555"/>
              <a:gd name="connsiteY383" fmla="*/ 2502632 h 4415726"/>
              <a:gd name="connsiteX384" fmla="*/ 657211 w 12191555"/>
              <a:gd name="connsiteY384" fmla="*/ 2474077 h 4415726"/>
              <a:gd name="connsiteX385" fmla="*/ 649180 w 12191555"/>
              <a:gd name="connsiteY385" fmla="*/ 2466938 h 4415726"/>
              <a:gd name="connsiteX386" fmla="*/ 2232 w 12191555"/>
              <a:gd name="connsiteY386" fmla="*/ 2264376 h 4415726"/>
              <a:gd name="connsiteX387" fmla="*/ 84327 w 12191555"/>
              <a:gd name="connsiteY387" fmla="*/ 2271515 h 4415726"/>
              <a:gd name="connsiteX388" fmla="*/ 164638 w 12191555"/>
              <a:gd name="connsiteY388" fmla="*/ 2275085 h 4415726"/>
              <a:gd name="connsiteX389" fmla="*/ 249412 w 12191555"/>
              <a:gd name="connsiteY389" fmla="*/ 2269731 h 4415726"/>
              <a:gd name="connsiteX390" fmla="*/ 295813 w 12191555"/>
              <a:gd name="connsiteY390" fmla="*/ 2272407 h 4415726"/>
              <a:gd name="connsiteX391" fmla="*/ 484098 w 12191555"/>
              <a:gd name="connsiteY391" fmla="*/ 2292931 h 4415726"/>
              <a:gd name="connsiteX392" fmla="*/ 527823 w 12191555"/>
              <a:gd name="connsiteY392" fmla="*/ 2301855 h 4415726"/>
              <a:gd name="connsiteX393" fmla="*/ 608134 w 12191555"/>
              <a:gd name="connsiteY393" fmla="*/ 2321486 h 4415726"/>
              <a:gd name="connsiteX394" fmla="*/ 609919 w 12191555"/>
              <a:gd name="connsiteY394" fmla="*/ 2321486 h 4415726"/>
              <a:gd name="connsiteX395" fmla="*/ 715215 w 12191555"/>
              <a:gd name="connsiteY395" fmla="*/ 2308992 h 4415726"/>
              <a:gd name="connsiteX396" fmla="*/ 735739 w 12191555"/>
              <a:gd name="connsiteY396" fmla="*/ 2307208 h 4415726"/>
              <a:gd name="connsiteX397" fmla="*/ 851742 w 12191555"/>
              <a:gd name="connsiteY397" fmla="*/ 2329517 h 4415726"/>
              <a:gd name="connsiteX398" fmla="*/ 956147 w 12191555"/>
              <a:gd name="connsiteY398" fmla="*/ 2343793 h 4415726"/>
              <a:gd name="connsiteX399" fmla="*/ 1048951 w 12191555"/>
              <a:gd name="connsiteY399" fmla="*/ 2369672 h 4415726"/>
              <a:gd name="connsiteX400" fmla="*/ 1104277 w 12191555"/>
              <a:gd name="connsiteY400" fmla="*/ 2382166 h 4415726"/>
              <a:gd name="connsiteX401" fmla="*/ 1134617 w 12191555"/>
              <a:gd name="connsiteY401" fmla="*/ 2391982 h 4415726"/>
              <a:gd name="connsiteX402" fmla="*/ 1236343 w 12191555"/>
              <a:gd name="connsiteY402" fmla="*/ 2419643 h 4415726"/>
              <a:gd name="connsiteX403" fmla="*/ 1283638 w 12191555"/>
              <a:gd name="connsiteY403" fmla="*/ 2442846 h 4415726"/>
              <a:gd name="connsiteX404" fmla="*/ 1292560 w 12191555"/>
              <a:gd name="connsiteY404" fmla="*/ 2452659 h 4415726"/>
              <a:gd name="connsiteX405" fmla="*/ 1408565 w 12191555"/>
              <a:gd name="connsiteY405" fmla="*/ 2516909 h 4415726"/>
              <a:gd name="connsiteX406" fmla="*/ 1456751 w 12191555"/>
              <a:gd name="connsiteY406" fmla="*/ 2484784 h 4415726"/>
              <a:gd name="connsiteX407" fmla="*/ 1484414 w 12191555"/>
              <a:gd name="connsiteY407" fmla="*/ 2468723 h 4415726"/>
              <a:gd name="connsiteX408" fmla="*/ 1504939 w 12191555"/>
              <a:gd name="connsiteY408" fmla="*/ 2465153 h 4415726"/>
              <a:gd name="connsiteX409" fmla="*/ 1523679 w 12191555"/>
              <a:gd name="connsiteY409" fmla="*/ 2467831 h 4415726"/>
              <a:gd name="connsiteX410" fmla="*/ 1527246 w 12191555"/>
              <a:gd name="connsiteY410" fmla="*/ 2482999 h 4415726"/>
              <a:gd name="connsiteX411" fmla="*/ 1541525 w 12191555"/>
              <a:gd name="connsiteY411" fmla="*/ 2541894 h 4415726"/>
              <a:gd name="connsiteX412" fmla="*/ 1529031 w 12191555"/>
              <a:gd name="connsiteY412" fmla="*/ 2582943 h 4415726"/>
              <a:gd name="connsiteX413" fmla="*/ 1466568 w 12191555"/>
              <a:gd name="connsiteY413" fmla="*/ 2626668 h 4415726"/>
              <a:gd name="connsiteX414" fmla="*/ 1445152 w 12191555"/>
              <a:gd name="connsiteY414" fmla="*/ 2718579 h 4415726"/>
              <a:gd name="connsiteX415" fmla="*/ 1446935 w 12191555"/>
              <a:gd name="connsiteY415" fmla="*/ 2752488 h 4415726"/>
              <a:gd name="connsiteX416" fmla="*/ 1464784 w 12191555"/>
              <a:gd name="connsiteY416" fmla="*/ 2772119 h 4415726"/>
              <a:gd name="connsiteX417" fmla="*/ 1499584 w 12191555"/>
              <a:gd name="connsiteY417" fmla="*/ 2784611 h 4415726"/>
              <a:gd name="connsiteX418" fmla="*/ 1503154 w 12191555"/>
              <a:gd name="connsiteY418" fmla="*/ 2806029 h 4415726"/>
              <a:gd name="connsiteX419" fmla="*/ 1495123 w 12191555"/>
              <a:gd name="connsiteY419" fmla="*/ 2822984 h 4415726"/>
              <a:gd name="connsiteX420" fmla="*/ 1457644 w 12191555"/>
              <a:gd name="connsiteY420" fmla="*/ 2853324 h 4415726"/>
              <a:gd name="connsiteX421" fmla="*/ 1438905 w 12191555"/>
              <a:gd name="connsiteY421" fmla="*/ 2862246 h 4415726"/>
              <a:gd name="connsiteX422" fmla="*/ 1449614 w 12191555"/>
              <a:gd name="connsiteY422" fmla="*/ 2887231 h 4415726"/>
              <a:gd name="connsiteX423" fmla="*/ 1475490 w 12191555"/>
              <a:gd name="connsiteY423" fmla="*/ 2902401 h 4415726"/>
              <a:gd name="connsiteX424" fmla="*/ 1484414 w 12191555"/>
              <a:gd name="connsiteY424" fmla="*/ 2905079 h 4415726"/>
              <a:gd name="connsiteX425" fmla="*/ 1504045 w 12191555"/>
              <a:gd name="connsiteY425" fmla="*/ 2875631 h 4415726"/>
              <a:gd name="connsiteX426" fmla="*/ 1521000 w 12191555"/>
              <a:gd name="connsiteY426" fmla="*/ 2831906 h 4415726"/>
              <a:gd name="connsiteX427" fmla="*/ 1552234 w 12191555"/>
              <a:gd name="connsiteY427" fmla="*/ 2829230 h 4415726"/>
              <a:gd name="connsiteX428" fmla="*/ 1560264 w 12191555"/>
              <a:gd name="connsiteY428" fmla="*/ 2842615 h 4415726"/>
              <a:gd name="connsiteX429" fmla="*/ 1561156 w 12191555"/>
              <a:gd name="connsiteY429" fmla="*/ 2891694 h 4415726"/>
              <a:gd name="connsiteX430" fmla="*/ 1551340 w 12191555"/>
              <a:gd name="connsiteY430" fmla="*/ 2945235 h 4415726"/>
              <a:gd name="connsiteX431" fmla="*/ 1539740 w 12191555"/>
              <a:gd name="connsiteY431" fmla="*/ 2955050 h 4415726"/>
              <a:gd name="connsiteX432" fmla="*/ 1499584 w 12191555"/>
              <a:gd name="connsiteY432" fmla="*/ 2964866 h 4415726"/>
              <a:gd name="connsiteX433" fmla="*/ 1477275 w 12191555"/>
              <a:gd name="connsiteY433" fmla="*/ 2981820 h 4415726"/>
              <a:gd name="connsiteX434" fmla="*/ 1431765 w 12191555"/>
              <a:gd name="connsiteY434" fmla="*/ 3063022 h 4415726"/>
              <a:gd name="connsiteX435" fmla="*/ 1419274 w 12191555"/>
              <a:gd name="connsiteY435" fmla="*/ 3096041 h 4415726"/>
              <a:gd name="connsiteX436" fmla="*/ 1515646 w 12191555"/>
              <a:gd name="connsiteY436" fmla="*/ 3075516 h 4415726"/>
              <a:gd name="connsiteX437" fmla="*/ 1539740 w 12191555"/>
              <a:gd name="connsiteY437" fmla="*/ 2994314 h 4415726"/>
              <a:gd name="connsiteX438" fmla="*/ 1541525 w 12191555"/>
              <a:gd name="connsiteY438" fmla="*/ 2978251 h 4415726"/>
              <a:gd name="connsiteX439" fmla="*/ 1560264 w 12191555"/>
              <a:gd name="connsiteY439" fmla="*/ 2967544 h 4415726"/>
              <a:gd name="connsiteX440" fmla="*/ 1573649 w 12191555"/>
              <a:gd name="connsiteY440" fmla="*/ 2958620 h 4415726"/>
              <a:gd name="connsiteX441" fmla="*/ 1580789 w 12191555"/>
              <a:gd name="connsiteY441" fmla="*/ 2935419 h 4415726"/>
              <a:gd name="connsiteX442" fmla="*/ 1625405 w 12191555"/>
              <a:gd name="connsiteY442" fmla="*/ 2929171 h 4415726"/>
              <a:gd name="connsiteX443" fmla="*/ 1629866 w 12191555"/>
              <a:gd name="connsiteY443" fmla="*/ 2929171 h 4415726"/>
              <a:gd name="connsiteX444" fmla="*/ 1660206 w 12191555"/>
              <a:gd name="connsiteY444" fmla="*/ 2914001 h 4415726"/>
              <a:gd name="connsiteX445" fmla="*/ 1700361 w 12191555"/>
              <a:gd name="connsiteY445" fmla="*/ 2920249 h 4415726"/>
              <a:gd name="connsiteX446" fmla="*/ 1703037 w 12191555"/>
              <a:gd name="connsiteY446" fmla="*/ 2908649 h 4415726"/>
              <a:gd name="connsiteX447" fmla="*/ 1714640 w 12191555"/>
              <a:gd name="connsiteY447" fmla="*/ 2905079 h 4415726"/>
              <a:gd name="connsiteX448" fmla="*/ 1742301 w 12191555"/>
              <a:gd name="connsiteY448" fmla="*/ 2940774 h 4415726"/>
              <a:gd name="connsiteX449" fmla="*/ 1737840 w 12191555"/>
              <a:gd name="connsiteY449" fmla="*/ 2950587 h 4415726"/>
              <a:gd name="connsiteX450" fmla="*/ 1698576 w 12191555"/>
              <a:gd name="connsiteY450" fmla="*/ 2982712 h 4415726"/>
              <a:gd name="connsiteX451" fmla="*/ 1694115 w 12191555"/>
              <a:gd name="connsiteY451" fmla="*/ 3008591 h 4415726"/>
              <a:gd name="connsiteX452" fmla="*/ 1689654 w 12191555"/>
              <a:gd name="connsiteY452" fmla="*/ 3043391 h 4415726"/>
              <a:gd name="connsiteX453" fmla="*/ 1726240 w 12191555"/>
              <a:gd name="connsiteY453" fmla="*/ 3043391 h 4415726"/>
              <a:gd name="connsiteX454" fmla="*/ 1794057 w 12191555"/>
              <a:gd name="connsiteY454" fmla="*/ 3032685 h 4415726"/>
              <a:gd name="connsiteX455" fmla="*/ 1808336 w 12191555"/>
              <a:gd name="connsiteY455" fmla="*/ 3034467 h 4415726"/>
              <a:gd name="connsiteX456" fmla="*/ 1890431 w 12191555"/>
              <a:gd name="connsiteY456" fmla="*/ 3013945 h 4415726"/>
              <a:gd name="connsiteX457" fmla="*/ 2091208 w 12191555"/>
              <a:gd name="connsiteY457" fmla="*/ 2965759 h 4415726"/>
              <a:gd name="connsiteX458" fmla="*/ 2264323 w 12191555"/>
              <a:gd name="connsiteY458" fmla="*/ 2962189 h 4415726"/>
              <a:gd name="connsiteX459" fmla="*/ 2303585 w 12191555"/>
              <a:gd name="connsiteY459" fmla="*/ 2961296 h 4415726"/>
              <a:gd name="connsiteX460" fmla="*/ 2321433 w 12191555"/>
              <a:gd name="connsiteY460" fmla="*/ 2963974 h 4415726"/>
              <a:gd name="connsiteX461" fmla="*/ 2397281 w 12191555"/>
              <a:gd name="connsiteY461" fmla="*/ 2987175 h 4415726"/>
              <a:gd name="connsiteX462" fmla="*/ 2437436 w 12191555"/>
              <a:gd name="connsiteY462" fmla="*/ 2980927 h 4415726"/>
              <a:gd name="connsiteX463" fmla="*/ 2455284 w 12191555"/>
              <a:gd name="connsiteY463" fmla="*/ 2977359 h 4415726"/>
              <a:gd name="connsiteX464" fmla="*/ 2533810 w 12191555"/>
              <a:gd name="connsiteY464" fmla="*/ 2992529 h 4415726"/>
              <a:gd name="connsiteX465" fmla="*/ 2562365 w 12191555"/>
              <a:gd name="connsiteY465" fmla="*/ 3003236 h 4415726"/>
              <a:gd name="connsiteX466" fmla="*/ 2581996 w 12191555"/>
              <a:gd name="connsiteY466" fmla="*/ 3008591 h 4415726"/>
              <a:gd name="connsiteX467" fmla="*/ 2632858 w 12191555"/>
              <a:gd name="connsiteY467" fmla="*/ 3019300 h 4415726"/>
              <a:gd name="connsiteX468" fmla="*/ 2673907 w 12191555"/>
              <a:gd name="connsiteY468" fmla="*/ 3031791 h 4415726"/>
              <a:gd name="connsiteX469" fmla="*/ 2703356 w 12191555"/>
              <a:gd name="connsiteY469" fmla="*/ 3023761 h 4415726"/>
              <a:gd name="connsiteX470" fmla="*/ 2746187 w 12191555"/>
              <a:gd name="connsiteY470" fmla="*/ 3013052 h 4415726"/>
              <a:gd name="connsiteX471" fmla="*/ 2759572 w 12191555"/>
              <a:gd name="connsiteY471" fmla="*/ 3033576 h 4415726"/>
              <a:gd name="connsiteX472" fmla="*/ 2768497 w 12191555"/>
              <a:gd name="connsiteY472" fmla="*/ 3056777 h 4415726"/>
              <a:gd name="connsiteX473" fmla="*/ 2784558 w 12191555"/>
              <a:gd name="connsiteY473" fmla="*/ 3039822 h 4415726"/>
              <a:gd name="connsiteX474" fmla="*/ 2799728 w 12191555"/>
              <a:gd name="connsiteY474" fmla="*/ 3026437 h 4415726"/>
              <a:gd name="connsiteX475" fmla="*/ 2822928 w 12191555"/>
              <a:gd name="connsiteY475" fmla="*/ 3079086 h 4415726"/>
              <a:gd name="connsiteX476" fmla="*/ 2844344 w 12191555"/>
              <a:gd name="connsiteY476" fmla="*/ 3093362 h 4415726"/>
              <a:gd name="connsiteX477" fmla="*/ 2909487 w 12191555"/>
              <a:gd name="connsiteY477" fmla="*/ 3097825 h 4415726"/>
              <a:gd name="connsiteX478" fmla="*/ 2938934 w 12191555"/>
              <a:gd name="connsiteY478" fmla="*/ 3104071 h 4415726"/>
              <a:gd name="connsiteX479" fmla="*/ 3003183 w 12191555"/>
              <a:gd name="connsiteY479" fmla="*/ 3116563 h 4415726"/>
              <a:gd name="connsiteX480" fmla="*/ 3035308 w 12191555"/>
              <a:gd name="connsiteY480" fmla="*/ 3127272 h 4415726"/>
              <a:gd name="connsiteX481" fmla="*/ 3044842 w 12191555"/>
              <a:gd name="connsiteY481" fmla="*/ 3132569 h 4415726"/>
              <a:gd name="connsiteX482" fmla="*/ 3059504 w 12191555"/>
              <a:gd name="connsiteY482" fmla="*/ 3119080 h 4415726"/>
              <a:gd name="connsiteX483" fmla="*/ 3063074 w 12191555"/>
              <a:gd name="connsiteY483" fmla="*/ 3122650 h 4415726"/>
              <a:gd name="connsiteX484" fmla="*/ 3069320 w 12191555"/>
              <a:gd name="connsiteY484" fmla="*/ 3099449 h 4415726"/>
              <a:gd name="connsiteX485" fmla="*/ 3096984 w 12191555"/>
              <a:gd name="connsiteY485" fmla="*/ 3147635 h 4415726"/>
              <a:gd name="connsiteX486" fmla="*/ 3108584 w 12191555"/>
              <a:gd name="connsiteY486" fmla="*/ 3117295 h 4415726"/>
              <a:gd name="connsiteX487" fmla="*/ 3121969 w 12191555"/>
              <a:gd name="connsiteY487" fmla="*/ 3121756 h 4415726"/>
              <a:gd name="connsiteX488" fmla="*/ 3120184 w 12191555"/>
              <a:gd name="connsiteY488" fmla="*/ 3101234 h 4415726"/>
              <a:gd name="connsiteX489" fmla="*/ 3123751 w 12191555"/>
              <a:gd name="connsiteY489" fmla="*/ 3100341 h 4415726"/>
              <a:gd name="connsiteX490" fmla="*/ 3133569 w 12191555"/>
              <a:gd name="connsiteY490" fmla="*/ 3128896 h 4415726"/>
              <a:gd name="connsiteX491" fmla="*/ 3166586 w 12191555"/>
              <a:gd name="connsiteY491" fmla="*/ 3103017 h 4415726"/>
              <a:gd name="connsiteX492" fmla="*/ 3178185 w 12191555"/>
              <a:gd name="connsiteY492" fmla="*/ 3132465 h 4415726"/>
              <a:gd name="connsiteX493" fmla="*/ 3171940 w 12191555"/>
              <a:gd name="connsiteY493" fmla="*/ 3094095 h 4415726"/>
              <a:gd name="connsiteX494" fmla="*/ 3182647 w 12191555"/>
              <a:gd name="connsiteY494" fmla="*/ 3099449 h 4415726"/>
              <a:gd name="connsiteX495" fmla="*/ 3182647 w 12191555"/>
              <a:gd name="connsiteY495" fmla="*/ 3053046 h 4415726"/>
              <a:gd name="connsiteX496" fmla="*/ 3186216 w 12191555"/>
              <a:gd name="connsiteY496" fmla="*/ 3051261 h 4415726"/>
              <a:gd name="connsiteX497" fmla="*/ 3209419 w 12191555"/>
              <a:gd name="connsiteY497" fmla="*/ 3100341 h 4415726"/>
              <a:gd name="connsiteX498" fmla="*/ 3212986 w 12191555"/>
              <a:gd name="connsiteY498" fmla="*/ 3053046 h 4415726"/>
              <a:gd name="connsiteX499" fmla="*/ 3216556 w 12191555"/>
              <a:gd name="connsiteY499" fmla="*/ 3053046 h 4415726"/>
              <a:gd name="connsiteX500" fmla="*/ 3220126 w 12191555"/>
              <a:gd name="connsiteY500" fmla="*/ 3096771 h 4415726"/>
              <a:gd name="connsiteX501" fmla="*/ 3232618 w 12191555"/>
              <a:gd name="connsiteY501" fmla="*/ 3078925 h 4415726"/>
              <a:gd name="connsiteX502" fmla="*/ 3242436 w 12191555"/>
              <a:gd name="connsiteY502" fmla="*/ 3136035 h 4415726"/>
              <a:gd name="connsiteX503" fmla="*/ 3247787 w 12191555"/>
              <a:gd name="connsiteY503" fmla="*/ 3136035 h 4415726"/>
              <a:gd name="connsiteX504" fmla="*/ 3258497 w 12191555"/>
              <a:gd name="connsiteY504" fmla="*/ 3103017 h 4415726"/>
              <a:gd name="connsiteX505" fmla="*/ 3263851 w 12191555"/>
              <a:gd name="connsiteY505" fmla="*/ 3141387 h 4415726"/>
              <a:gd name="connsiteX506" fmla="*/ 3268312 w 12191555"/>
              <a:gd name="connsiteY506" fmla="*/ 3141387 h 4415726"/>
              <a:gd name="connsiteX507" fmla="*/ 3272775 w 12191555"/>
              <a:gd name="connsiteY507" fmla="*/ 3126219 h 4415726"/>
              <a:gd name="connsiteX508" fmla="*/ 3275451 w 12191555"/>
              <a:gd name="connsiteY508" fmla="*/ 3126219 h 4415726"/>
              <a:gd name="connsiteX509" fmla="*/ 3278129 w 12191555"/>
              <a:gd name="connsiteY509" fmla="*/ 3141387 h 4415726"/>
              <a:gd name="connsiteX510" fmla="*/ 3300437 w 12191555"/>
              <a:gd name="connsiteY510" fmla="*/ 3118187 h 4415726"/>
              <a:gd name="connsiteX511" fmla="*/ 3302221 w 12191555"/>
              <a:gd name="connsiteY511" fmla="*/ 3148527 h 4415726"/>
              <a:gd name="connsiteX512" fmla="*/ 3303113 w 12191555"/>
              <a:gd name="connsiteY512" fmla="*/ 3148527 h 4415726"/>
              <a:gd name="connsiteX513" fmla="*/ 3305791 w 12191555"/>
              <a:gd name="connsiteY513" fmla="*/ 3123541 h 4415726"/>
              <a:gd name="connsiteX514" fmla="*/ 3314715 w 12191555"/>
              <a:gd name="connsiteY514" fmla="*/ 3137820 h 4415726"/>
              <a:gd name="connsiteX515" fmla="*/ 3316500 w 12191555"/>
              <a:gd name="connsiteY515" fmla="*/ 3133357 h 4415726"/>
              <a:gd name="connsiteX516" fmla="*/ 3322746 w 12191555"/>
              <a:gd name="connsiteY516" fmla="*/ 3155666 h 4415726"/>
              <a:gd name="connsiteX517" fmla="*/ 3327206 w 12191555"/>
              <a:gd name="connsiteY517" fmla="*/ 3142281 h 4415726"/>
              <a:gd name="connsiteX518" fmla="*/ 3332561 w 12191555"/>
              <a:gd name="connsiteY518" fmla="*/ 3148527 h 4415726"/>
              <a:gd name="connsiteX519" fmla="*/ 3312931 w 12191555"/>
              <a:gd name="connsiteY519" fmla="*/ 3099449 h 4415726"/>
              <a:gd name="connsiteX520" fmla="*/ 3324530 w 12191555"/>
              <a:gd name="connsiteY520" fmla="*/ 3102125 h 4415726"/>
              <a:gd name="connsiteX521" fmla="*/ 3324530 w 12191555"/>
              <a:gd name="connsiteY521" fmla="*/ 3098556 h 4415726"/>
              <a:gd name="connsiteX522" fmla="*/ 3363792 w 12191555"/>
              <a:gd name="connsiteY522" fmla="*/ 3143172 h 4415726"/>
              <a:gd name="connsiteX523" fmla="*/ 3371825 w 12191555"/>
              <a:gd name="connsiteY523" fmla="*/ 3134250 h 4415726"/>
              <a:gd name="connsiteX524" fmla="*/ 3379857 w 12191555"/>
              <a:gd name="connsiteY524" fmla="*/ 3156559 h 4415726"/>
              <a:gd name="connsiteX525" fmla="*/ 3386102 w 12191555"/>
              <a:gd name="connsiteY525" fmla="*/ 3154775 h 4415726"/>
              <a:gd name="connsiteX526" fmla="*/ 3373611 w 12191555"/>
              <a:gd name="connsiteY526" fmla="*/ 3084277 h 4415726"/>
              <a:gd name="connsiteX527" fmla="*/ 3378071 w 12191555"/>
              <a:gd name="connsiteY527" fmla="*/ 3082494 h 4415726"/>
              <a:gd name="connsiteX528" fmla="*/ 3403948 w 12191555"/>
              <a:gd name="connsiteY528" fmla="*/ 3161020 h 4415726"/>
              <a:gd name="connsiteX529" fmla="*/ 3408411 w 12191555"/>
              <a:gd name="connsiteY529" fmla="*/ 3160127 h 4415726"/>
              <a:gd name="connsiteX530" fmla="*/ 3403056 w 12191555"/>
              <a:gd name="connsiteY530" fmla="*/ 3109265 h 4415726"/>
              <a:gd name="connsiteX531" fmla="*/ 3405732 w 12191555"/>
              <a:gd name="connsiteY531" fmla="*/ 3092310 h 4415726"/>
              <a:gd name="connsiteX532" fmla="*/ 3416441 w 12191555"/>
              <a:gd name="connsiteY532" fmla="*/ 3104802 h 4415726"/>
              <a:gd name="connsiteX533" fmla="*/ 3421796 w 12191555"/>
              <a:gd name="connsiteY533" fmla="*/ 3118187 h 4415726"/>
              <a:gd name="connsiteX534" fmla="*/ 3420906 w 12191555"/>
              <a:gd name="connsiteY534" fmla="*/ 3066431 h 4415726"/>
              <a:gd name="connsiteX535" fmla="*/ 3397702 w 12191555"/>
              <a:gd name="connsiteY535" fmla="*/ 3020030 h 4415726"/>
              <a:gd name="connsiteX536" fmla="*/ 3390562 w 12191555"/>
              <a:gd name="connsiteY536" fmla="*/ 3008429 h 4415726"/>
              <a:gd name="connsiteX537" fmla="*/ 3361116 w 12191555"/>
              <a:gd name="connsiteY537" fmla="*/ 2957565 h 4415726"/>
              <a:gd name="connsiteX538" fmla="*/ 3363792 w 12191555"/>
              <a:gd name="connsiteY538" fmla="*/ 2946856 h 4415726"/>
              <a:gd name="connsiteX539" fmla="*/ 3461952 w 12191555"/>
              <a:gd name="connsiteY539" fmla="*/ 3052154 h 4415726"/>
              <a:gd name="connsiteX540" fmla="*/ 3459273 w 12191555"/>
              <a:gd name="connsiteY540" fmla="*/ 3031630 h 4415726"/>
              <a:gd name="connsiteX541" fmla="*/ 3489613 w 12191555"/>
              <a:gd name="connsiteY541" fmla="*/ 3067324 h 4415726"/>
              <a:gd name="connsiteX542" fmla="*/ 3463736 w 12191555"/>
              <a:gd name="connsiteY542" fmla="*/ 3013784 h 4415726"/>
              <a:gd name="connsiteX543" fmla="*/ 3510137 w 12191555"/>
              <a:gd name="connsiteY543" fmla="*/ 3054831 h 4415726"/>
              <a:gd name="connsiteX544" fmla="*/ 3506568 w 12191555"/>
              <a:gd name="connsiteY544" fmla="*/ 3001290 h 4415726"/>
              <a:gd name="connsiteX545" fmla="*/ 3535124 w 12191555"/>
              <a:gd name="connsiteY545" fmla="*/ 3019138 h 4415726"/>
              <a:gd name="connsiteX546" fmla="*/ 3526199 w 12191555"/>
              <a:gd name="connsiteY546" fmla="*/ 2953104 h 4415726"/>
              <a:gd name="connsiteX547" fmla="*/ 3527986 w 12191555"/>
              <a:gd name="connsiteY547" fmla="*/ 2952211 h 4415726"/>
              <a:gd name="connsiteX548" fmla="*/ 3534231 w 12191555"/>
              <a:gd name="connsiteY548" fmla="*/ 2970059 h 4415726"/>
              <a:gd name="connsiteX549" fmla="*/ 3536907 w 12191555"/>
              <a:gd name="connsiteY549" fmla="*/ 2970059 h 4415726"/>
              <a:gd name="connsiteX550" fmla="*/ 3534231 w 12191555"/>
              <a:gd name="connsiteY550" fmla="*/ 2937934 h 4415726"/>
              <a:gd name="connsiteX551" fmla="*/ 3538692 w 12191555"/>
              <a:gd name="connsiteY551" fmla="*/ 2937043 h 4415726"/>
              <a:gd name="connsiteX552" fmla="*/ 3544939 w 12191555"/>
              <a:gd name="connsiteY552" fmla="*/ 2970059 h 4415726"/>
              <a:gd name="connsiteX553" fmla="*/ 3550294 w 12191555"/>
              <a:gd name="connsiteY553" fmla="*/ 2960243 h 4415726"/>
              <a:gd name="connsiteX554" fmla="*/ 3558325 w 12191555"/>
              <a:gd name="connsiteY554" fmla="*/ 3016460 h 4415726"/>
              <a:gd name="connsiteX555" fmla="*/ 3563679 w 12191555"/>
              <a:gd name="connsiteY555" fmla="*/ 3016460 h 4415726"/>
              <a:gd name="connsiteX556" fmla="*/ 3578849 w 12191555"/>
              <a:gd name="connsiteY556" fmla="*/ 2929010 h 4415726"/>
              <a:gd name="connsiteX557" fmla="*/ 3582418 w 12191555"/>
              <a:gd name="connsiteY557" fmla="*/ 2929904 h 4415726"/>
              <a:gd name="connsiteX558" fmla="*/ 3599372 w 12191555"/>
              <a:gd name="connsiteY558" fmla="*/ 2976305 h 4415726"/>
              <a:gd name="connsiteX559" fmla="*/ 3603833 w 12191555"/>
              <a:gd name="connsiteY559" fmla="*/ 2974520 h 4415726"/>
              <a:gd name="connsiteX560" fmla="*/ 3597587 w 12191555"/>
              <a:gd name="connsiteY560" fmla="*/ 2938826 h 4415726"/>
              <a:gd name="connsiteX561" fmla="*/ 3609188 w 12191555"/>
              <a:gd name="connsiteY561" fmla="*/ 2949534 h 4415726"/>
              <a:gd name="connsiteX562" fmla="*/ 3608297 w 12191555"/>
              <a:gd name="connsiteY562" fmla="*/ 2930795 h 4415726"/>
              <a:gd name="connsiteX563" fmla="*/ 3612757 w 12191555"/>
              <a:gd name="connsiteY563" fmla="*/ 2929904 h 4415726"/>
              <a:gd name="connsiteX564" fmla="*/ 3628819 w 12191555"/>
              <a:gd name="connsiteY564" fmla="*/ 2984335 h 4415726"/>
              <a:gd name="connsiteX565" fmla="*/ 3630604 w 12191555"/>
              <a:gd name="connsiteY565" fmla="*/ 2983444 h 4415726"/>
              <a:gd name="connsiteX566" fmla="*/ 3630604 w 12191555"/>
              <a:gd name="connsiteY566" fmla="*/ 2937934 h 4415726"/>
              <a:gd name="connsiteX567" fmla="*/ 3639528 w 12191555"/>
              <a:gd name="connsiteY567" fmla="*/ 2945965 h 4415726"/>
              <a:gd name="connsiteX568" fmla="*/ 3654697 w 12191555"/>
              <a:gd name="connsiteY568" fmla="*/ 2920086 h 4415726"/>
              <a:gd name="connsiteX569" fmla="*/ 3663622 w 12191555"/>
              <a:gd name="connsiteY569" fmla="*/ 2896885 h 4415726"/>
              <a:gd name="connsiteX570" fmla="*/ 3690393 w 12191555"/>
              <a:gd name="connsiteY570" fmla="*/ 2960243 h 4415726"/>
              <a:gd name="connsiteX571" fmla="*/ 3693068 w 12191555"/>
              <a:gd name="connsiteY571" fmla="*/ 2959350 h 4415726"/>
              <a:gd name="connsiteX572" fmla="*/ 3690393 w 12191555"/>
              <a:gd name="connsiteY572" fmla="*/ 2934365 h 4415726"/>
              <a:gd name="connsiteX573" fmla="*/ 3693960 w 12191555"/>
              <a:gd name="connsiteY573" fmla="*/ 2933473 h 4415726"/>
              <a:gd name="connsiteX574" fmla="*/ 3716270 w 12191555"/>
              <a:gd name="connsiteY574" fmla="*/ 3003075 h 4415726"/>
              <a:gd name="connsiteX575" fmla="*/ 3719838 w 12191555"/>
              <a:gd name="connsiteY575" fmla="*/ 3003966 h 4415726"/>
              <a:gd name="connsiteX576" fmla="*/ 3731440 w 12191555"/>
              <a:gd name="connsiteY576" fmla="*/ 2955780 h 4415726"/>
              <a:gd name="connsiteX577" fmla="*/ 3743039 w 12191555"/>
              <a:gd name="connsiteY577" fmla="*/ 3007536 h 4415726"/>
              <a:gd name="connsiteX578" fmla="*/ 3746608 w 12191555"/>
              <a:gd name="connsiteY578" fmla="*/ 3006645 h 4415726"/>
              <a:gd name="connsiteX579" fmla="*/ 3745717 w 12191555"/>
              <a:gd name="connsiteY579" fmla="*/ 2987014 h 4415726"/>
              <a:gd name="connsiteX580" fmla="*/ 3747500 w 12191555"/>
              <a:gd name="connsiteY580" fmla="*/ 2986120 h 4415726"/>
              <a:gd name="connsiteX581" fmla="*/ 3759102 w 12191555"/>
              <a:gd name="connsiteY581" fmla="*/ 3021815 h 4415726"/>
              <a:gd name="connsiteX582" fmla="*/ 3763563 w 12191555"/>
              <a:gd name="connsiteY582" fmla="*/ 3011106 h 4415726"/>
              <a:gd name="connsiteX583" fmla="*/ 3766239 w 12191555"/>
              <a:gd name="connsiteY583" fmla="*/ 2938826 h 4415726"/>
              <a:gd name="connsiteX584" fmla="*/ 3770709 w 12191555"/>
              <a:gd name="connsiteY584" fmla="*/ 2933080 h 4415726"/>
              <a:gd name="connsiteX585" fmla="*/ 3773172 w 12191555"/>
              <a:gd name="connsiteY585" fmla="*/ 2934156 h 4415726"/>
              <a:gd name="connsiteX586" fmla="*/ 3792118 w 12191555"/>
              <a:gd name="connsiteY586" fmla="*/ 3027169 h 4415726"/>
              <a:gd name="connsiteX587" fmla="*/ 3816210 w 12191555"/>
              <a:gd name="connsiteY587" fmla="*/ 3032521 h 4415726"/>
              <a:gd name="connsiteX588" fmla="*/ 3825134 w 12191555"/>
              <a:gd name="connsiteY588" fmla="*/ 3003966 h 4415726"/>
              <a:gd name="connsiteX589" fmla="*/ 3832274 w 12191555"/>
              <a:gd name="connsiteY589" fmla="*/ 3055724 h 4415726"/>
              <a:gd name="connsiteX590" fmla="*/ 3845659 w 12191555"/>
              <a:gd name="connsiteY590" fmla="*/ 3013784 h 4415726"/>
              <a:gd name="connsiteX591" fmla="*/ 3859044 w 12191555"/>
              <a:gd name="connsiteY591" fmla="*/ 3004860 h 4415726"/>
              <a:gd name="connsiteX592" fmla="*/ 3860829 w 12191555"/>
              <a:gd name="connsiteY592" fmla="*/ 3009321 h 4415726"/>
              <a:gd name="connsiteX593" fmla="*/ 3867075 w 12191555"/>
              <a:gd name="connsiteY593" fmla="*/ 2987014 h 4415726"/>
              <a:gd name="connsiteX594" fmla="*/ 3880460 w 12191555"/>
              <a:gd name="connsiteY594" fmla="*/ 3025384 h 4415726"/>
              <a:gd name="connsiteX595" fmla="*/ 3903660 w 12191555"/>
              <a:gd name="connsiteY595" fmla="*/ 3010214 h 4415726"/>
              <a:gd name="connsiteX596" fmla="*/ 3906339 w 12191555"/>
              <a:gd name="connsiteY596" fmla="*/ 3023599 h 4415726"/>
              <a:gd name="connsiteX597" fmla="*/ 3936676 w 12191555"/>
              <a:gd name="connsiteY597" fmla="*/ 3011106 h 4415726"/>
              <a:gd name="connsiteX598" fmla="*/ 3954525 w 12191555"/>
              <a:gd name="connsiteY598" fmla="*/ 3066431 h 4415726"/>
              <a:gd name="connsiteX599" fmla="*/ 3958986 w 12191555"/>
              <a:gd name="connsiteY599" fmla="*/ 3051261 h 4415726"/>
              <a:gd name="connsiteX600" fmla="*/ 3961662 w 12191555"/>
              <a:gd name="connsiteY600" fmla="*/ 3052154 h 4415726"/>
              <a:gd name="connsiteX601" fmla="*/ 3959879 w 12191555"/>
              <a:gd name="connsiteY601" fmla="*/ 3073570 h 4415726"/>
              <a:gd name="connsiteX602" fmla="*/ 3962555 w 12191555"/>
              <a:gd name="connsiteY602" fmla="*/ 3074464 h 4415726"/>
              <a:gd name="connsiteX603" fmla="*/ 3974156 w 12191555"/>
              <a:gd name="connsiteY603" fmla="*/ 3036091 h 4415726"/>
              <a:gd name="connsiteX604" fmla="*/ 3977725 w 12191555"/>
              <a:gd name="connsiteY604" fmla="*/ 3036985 h 4415726"/>
              <a:gd name="connsiteX605" fmla="*/ 3971479 w 12191555"/>
              <a:gd name="connsiteY605" fmla="*/ 3065540 h 4415726"/>
              <a:gd name="connsiteX606" fmla="*/ 4016096 w 12191555"/>
              <a:gd name="connsiteY606" fmla="*/ 3054831 h 4415726"/>
              <a:gd name="connsiteX607" fmla="*/ 4046742 w 12191555"/>
              <a:gd name="connsiteY607" fmla="*/ 3078957 h 4415726"/>
              <a:gd name="connsiteX608" fmla="*/ 4028590 w 12191555"/>
              <a:gd name="connsiteY608" fmla="*/ 3065540 h 4415726"/>
              <a:gd name="connsiteX609" fmla="*/ 4024126 w 12191555"/>
              <a:gd name="connsiteY609" fmla="*/ 3068216 h 4415726"/>
              <a:gd name="connsiteX610" fmla="*/ 4042866 w 12191555"/>
              <a:gd name="connsiteY610" fmla="*/ 3086955 h 4415726"/>
              <a:gd name="connsiteX611" fmla="*/ 4049049 w 12191555"/>
              <a:gd name="connsiteY611" fmla="*/ 3080772 h 4415726"/>
              <a:gd name="connsiteX612" fmla="*/ 4058036 w 12191555"/>
              <a:gd name="connsiteY612" fmla="*/ 3087847 h 4415726"/>
              <a:gd name="connsiteX613" fmla="*/ 4093730 w 12191555"/>
              <a:gd name="connsiteY613" fmla="*/ 3057507 h 4415726"/>
              <a:gd name="connsiteX614" fmla="*/ 4094622 w 12191555"/>
              <a:gd name="connsiteY614" fmla="*/ 3055724 h 4415726"/>
              <a:gd name="connsiteX615" fmla="*/ 4179396 w 12191555"/>
              <a:gd name="connsiteY615" fmla="*/ 3020030 h 4415726"/>
              <a:gd name="connsiteX616" fmla="*/ 4200812 w 12191555"/>
              <a:gd name="connsiteY616" fmla="*/ 3044124 h 4415726"/>
              <a:gd name="connsiteX617" fmla="*/ 4206167 w 12191555"/>
              <a:gd name="connsiteY617" fmla="*/ 3071785 h 4415726"/>
              <a:gd name="connsiteX618" fmla="*/ 4243647 w 12191555"/>
              <a:gd name="connsiteY618" fmla="*/ 3063755 h 4415726"/>
              <a:gd name="connsiteX619" fmla="*/ 4260599 w 12191555"/>
              <a:gd name="connsiteY619" fmla="*/ 3054831 h 4415726"/>
              <a:gd name="connsiteX620" fmla="*/ 4146377 w 12191555"/>
              <a:gd name="connsiteY620" fmla="*/ 2952211 h 4415726"/>
              <a:gd name="connsiteX621" fmla="*/ 4104398 w 12191555"/>
              <a:gd name="connsiteY621" fmla="*/ 2945479 h 4415726"/>
              <a:gd name="connsiteX622" fmla="*/ 4117045 w 12191555"/>
              <a:gd name="connsiteY622" fmla="*/ 2916511 h 4415726"/>
              <a:gd name="connsiteX623" fmla="*/ 4185641 w 12191555"/>
              <a:gd name="connsiteY623" fmla="*/ 2933473 h 4415726"/>
              <a:gd name="connsiteX624" fmla="*/ 4172256 w 12191555"/>
              <a:gd name="connsiteY624" fmla="*/ 2904918 h 4415726"/>
              <a:gd name="connsiteX625" fmla="*/ 4176717 w 12191555"/>
              <a:gd name="connsiteY625" fmla="*/ 2902240 h 4415726"/>
              <a:gd name="connsiteX626" fmla="*/ 4195458 w 12191555"/>
              <a:gd name="connsiteY626" fmla="*/ 2924549 h 4415726"/>
              <a:gd name="connsiteX627" fmla="*/ 4233827 w 12191555"/>
              <a:gd name="connsiteY627" fmla="*/ 2949534 h 4415726"/>
              <a:gd name="connsiteX628" fmla="*/ 4293614 w 12191555"/>
              <a:gd name="connsiteY628" fmla="*/ 2956674 h 4415726"/>
              <a:gd name="connsiteX629" fmla="*/ 4271308 w 12191555"/>
              <a:gd name="connsiteY629" fmla="*/ 2910270 h 4415726"/>
              <a:gd name="connsiteX630" fmla="*/ 4219552 w 12191555"/>
              <a:gd name="connsiteY630" fmla="*/ 2841560 h 4415726"/>
              <a:gd name="connsiteX631" fmla="*/ 4207951 w 12191555"/>
              <a:gd name="connsiteY631" fmla="*/ 2819253 h 4415726"/>
              <a:gd name="connsiteX632" fmla="*/ 4213303 w 12191555"/>
              <a:gd name="connsiteY632" fmla="*/ 2815683 h 4415726"/>
              <a:gd name="connsiteX633" fmla="*/ 4224012 w 12191555"/>
              <a:gd name="connsiteY633" fmla="*/ 2825499 h 4415726"/>
              <a:gd name="connsiteX634" fmla="*/ 4269523 w 12191555"/>
              <a:gd name="connsiteY634" fmla="*/ 2886178 h 4415726"/>
              <a:gd name="connsiteX635" fmla="*/ 4292722 w 12191555"/>
              <a:gd name="connsiteY635" fmla="*/ 2909379 h 4415726"/>
              <a:gd name="connsiteX636" fmla="*/ 4316817 w 12191555"/>
              <a:gd name="connsiteY636" fmla="*/ 2910270 h 4415726"/>
              <a:gd name="connsiteX637" fmla="*/ 4348048 w 12191555"/>
              <a:gd name="connsiteY637" fmla="*/ 2917410 h 4415726"/>
              <a:gd name="connsiteX638" fmla="*/ 4386419 w 12191555"/>
              <a:gd name="connsiteY638" fmla="*/ 2960243 h 4415726"/>
              <a:gd name="connsiteX639" fmla="*/ 4386419 w 12191555"/>
              <a:gd name="connsiteY639" fmla="*/ 4415726 h 4415726"/>
              <a:gd name="connsiteX640" fmla="*/ 0 w 12191555"/>
              <a:gd name="connsiteY640" fmla="*/ 4415726 h 4415726"/>
              <a:gd name="connsiteX641" fmla="*/ 9707123 w 12191555"/>
              <a:gd name="connsiteY641" fmla="*/ 1558374 h 4415726"/>
              <a:gd name="connsiteX642" fmla="*/ 9618649 w 12191555"/>
              <a:gd name="connsiteY642" fmla="*/ 1591405 h 4415726"/>
              <a:gd name="connsiteX643" fmla="*/ 9630444 w 12191555"/>
              <a:gd name="connsiteY643" fmla="*/ 1619717 h 4415726"/>
              <a:gd name="connsiteX644" fmla="*/ 9662297 w 12191555"/>
              <a:gd name="connsiteY644" fmla="*/ 1598484 h 4415726"/>
              <a:gd name="connsiteX645" fmla="*/ 9695328 w 12191555"/>
              <a:gd name="connsiteY645" fmla="*/ 1576069 h 4415726"/>
              <a:gd name="connsiteX646" fmla="*/ 9707123 w 12191555"/>
              <a:gd name="connsiteY646" fmla="*/ 1558374 h 4415726"/>
              <a:gd name="connsiteX647" fmla="*/ 9001669 w 12191555"/>
              <a:gd name="connsiteY647" fmla="*/ 0 h 4415726"/>
              <a:gd name="connsiteX648" fmla="*/ 9613930 w 12191555"/>
              <a:gd name="connsiteY648" fmla="*/ 1060545 h 4415726"/>
              <a:gd name="connsiteX649" fmla="*/ 9613930 w 12191555"/>
              <a:gd name="connsiteY649" fmla="*/ 1048747 h 4415726"/>
              <a:gd name="connsiteX650" fmla="*/ 9611570 w 12191555"/>
              <a:gd name="connsiteY650" fmla="*/ 1040490 h 4415726"/>
              <a:gd name="connsiteX651" fmla="*/ 9562022 w 12191555"/>
              <a:gd name="connsiteY651" fmla="*/ 900106 h 4415726"/>
              <a:gd name="connsiteX652" fmla="*/ 9486522 w 12191555"/>
              <a:gd name="connsiteY652" fmla="*/ 658268 h 4415726"/>
              <a:gd name="connsiteX653" fmla="*/ 9448771 w 12191555"/>
              <a:gd name="connsiteY653" fmla="*/ 548556 h 4415726"/>
              <a:gd name="connsiteX654" fmla="*/ 9470008 w 12191555"/>
              <a:gd name="connsiteY654" fmla="*/ 516706 h 4415726"/>
              <a:gd name="connsiteX655" fmla="*/ 9504217 w 12191555"/>
              <a:gd name="connsiteY655" fmla="*/ 615799 h 4415726"/>
              <a:gd name="connsiteX656" fmla="*/ 9584437 w 12191555"/>
              <a:gd name="connsiteY656" fmla="*/ 845838 h 4415726"/>
              <a:gd name="connsiteX657" fmla="*/ 9604492 w 12191555"/>
              <a:gd name="connsiteY657" fmla="*/ 878870 h 4415726"/>
              <a:gd name="connsiteX658" fmla="*/ 9608033 w 12191555"/>
              <a:gd name="connsiteY658" fmla="*/ 889489 h 4415726"/>
              <a:gd name="connsiteX659" fmla="*/ 9665835 w 12191555"/>
              <a:gd name="connsiteY659" fmla="*/ 1074699 h 4415726"/>
              <a:gd name="connsiteX660" fmla="*/ 9767288 w 12191555"/>
              <a:gd name="connsiteY660" fmla="*/ 1363725 h 4415726"/>
              <a:gd name="connsiteX661" fmla="*/ 9803859 w 12191555"/>
              <a:gd name="connsiteY661" fmla="*/ 1449842 h 4415726"/>
              <a:gd name="connsiteX662" fmla="*/ 9826274 w 12191555"/>
              <a:gd name="connsiteY662" fmla="*/ 1469897 h 4415726"/>
              <a:gd name="connsiteX663" fmla="*/ 9830993 w 12191555"/>
              <a:gd name="connsiteY663" fmla="*/ 1465178 h 4415726"/>
              <a:gd name="connsiteX664" fmla="*/ 9839250 w 12191555"/>
              <a:gd name="connsiteY664" fmla="*/ 1492312 h 4415726"/>
              <a:gd name="connsiteX665" fmla="*/ 9845148 w 12191555"/>
              <a:gd name="connsiteY665" fmla="*/ 1473435 h 4415726"/>
              <a:gd name="connsiteX666" fmla="*/ 9885257 w 12191555"/>
              <a:gd name="connsiteY666" fmla="*/ 1511185 h 4415726"/>
              <a:gd name="connsiteX667" fmla="*/ 10029180 w 12191555"/>
              <a:gd name="connsiteY667" fmla="*/ 1546576 h 4415726"/>
              <a:gd name="connsiteX668" fmla="*/ 10114119 w 12191555"/>
              <a:gd name="connsiteY668" fmla="*/ 1570172 h 4415726"/>
              <a:gd name="connsiteX669" fmla="*/ 10132992 w 12191555"/>
              <a:gd name="connsiteY669" fmla="*/ 1583148 h 4415726"/>
              <a:gd name="connsiteX670" fmla="*/ 10196698 w 12191555"/>
              <a:gd name="connsiteY670" fmla="*/ 1640953 h 4415726"/>
              <a:gd name="connsiteX671" fmla="*/ 10189619 w 12191555"/>
              <a:gd name="connsiteY671" fmla="*/ 1678700 h 4415726"/>
              <a:gd name="connsiteX672" fmla="*/ 10151869 w 12191555"/>
              <a:gd name="connsiteY672" fmla="*/ 1703477 h 4415726"/>
              <a:gd name="connsiteX673" fmla="*/ 10154229 w 12191555"/>
              <a:gd name="connsiteY673" fmla="*/ 1707015 h 4415726"/>
              <a:gd name="connsiteX674" fmla="*/ 10220291 w 12191555"/>
              <a:gd name="connsiteY674" fmla="*/ 1757742 h 4415726"/>
              <a:gd name="connsiteX675" fmla="*/ 10252141 w 12191555"/>
              <a:gd name="connsiteY675" fmla="*/ 1790773 h 4415726"/>
              <a:gd name="connsiteX676" fmla="*/ 10294613 w 12191555"/>
              <a:gd name="connsiteY676" fmla="*/ 1806109 h 4415726"/>
              <a:gd name="connsiteX677" fmla="*/ 10322922 w 12191555"/>
              <a:gd name="connsiteY677" fmla="*/ 1802571 h 4415726"/>
              <a:gd name="connsiteX678" fmla="*/ 10353596 w 12191555"/>
              <a:gd name="connsiteY678" fmla="*/ 1867452 h 4415726"/>
              <a:gd name="connsiteX679" fmla="*/ 10348877 w 12191555"/>
              <a:gd name="connsiteY679" fmla="*/ 1950031 h 4415726"/>
              <a:gd name="connsiteX680" fmla="*/ 10308767 w 12191555"/>
              <a:gd name="connsiteY680" fmla="*/ 2098672 h 4415726"/>
              <a:gd name="connsiteX681" fmla="*/ 10282815 w 12191555"/>
              <a:gd name="connsiteY681" fmla="*/ 2141142 h 4415726"/>
              <a:gd name="connsiteX682" fmla="*/ 10328822 w 12191555"/>
              <a:gd name="connsiteY682" fmla="*/ 2181251 h 4415726"/>
              <a:gd name="connsiteX683" fmla="*/ 10325284 w 12191555"/>
              <a:gd name="connsiteY683" fmla="*/ 2216642 h 4415726"/>
              <a:gd name="connsiteX684" fmla="*/ 10301689 w 12191555"/>
              <a:gd name="connsiteY684" fmla="*/ 2298040 h 4415726"/>
              <a:gd name="connsiteX685" fmla="*/ 10281634 w 12191555"/>
              <a:gd name="connsiteY685" fmla="*/ 2470277 h 4415726"/>
              <a:gd name="connsiteX686" fmla="*/ 10278096 w 12191555"/>
              <a:gd name="connsiteY686" fmla="*/ 2508028 h 4415726"/>
              <a:gd name="connsiteX687" fmla="*/ 10209674 w 12191555"/>
              <a:gd name="connsiteY687" fmla="*/ 2610659 h 4415726"/>
              <a:gd name="connsiteX688" fmla="*/ 10068111 w 12191555"/>
              <a:gd name="connsiteY688" fmla="*/ 2637793 h 4415726"/>
              <a:gd name="connsiteX689" fmla="*/ 10017385 w 12191555"/>
              <a:gd name="connsiteY689" fmla="*/ 2638971 h 4415726"/>
              <a:gd name="connsiteX690" fmla="*/ 9821555 w 12191555"/>
              <a:gd name="connsiteY690" fmla="*/ 2596502 h 4415726"/>
              <a:gd name="connsiteX691" fmla="*/ 9868743 w 12191555"/>
              <a:gd name="connsiteY691" fmla="*/ 2654310 h 4415726"/>
              <a:gd name="connsiteX692" fmla="*/ 9885257 w 12191555"/>
              <a:gd name="connsiteY692" fmla="*/ 2674362 h 4415726"/>
              <a:gd name="connsiteX693" fmla="*/ 9912391 w 12191555"/>
              <a:gd name="connsiteY693" fmla="*/ 2732167 h 4415726"/>
              <a:gd name="connsiteX694" fmla="*/ 9884079 w 12191555"/>
              <a:gd name="connsiteY694" fmla="*/ 2772277 h 4415726"/>
              <a:gd name="connsiteX695" fmla="*/ 9872281 w 12191555"/>
              <a:gd name="connsiteY695" fmla="*/ 2817106 h 4415726"/>
              <a:gd name="connsiteX696" fmla="*/ 9854586 w 12191555"/>
              <a:gd name="connsiteY696" fmla="*/ 2856034 h 4415726"/>
              <a:gd name="connsiteX697" fmla="*/ 9858127 w 12191555"/>
              <a:gd name="connsiteY697" fmla="*/ 2926816 h 4415726"/>
              <a:gd name="connsiteX698" fmla="*/ 9924189 w 12191555"/>
              <a:gd name="connsiteY698" fmla="*/ 2937435 h 4415726"/>
              <a:gd name="connsiteX699" fmla="*/ 9933625 w 12191555"/>
              <a:gd name="connsiteY699" fmla="*/ 2968107 h 4415726"/>
              <a:gd name="connsiteX700" fmla="*/ 9866384 w 12191555"/>
              <a:gd name="connsiteY700" fmla="*/ 2935075 h 4415726"/>
              <a:gd name="connsiteX701" fmla="*/ 9880539 w 12191555"/>
              <a:gd name="connsiteY701" fmla="*/ 3030628 h 4415726"/>
              <a:gd name="connsiteX702" fmla="*/ 9888798 w 12191555"/>
              <a:gd name="connsiteY702" fmla="*/ 3041247 h 4415726"/>
              <a:gd name="connsiteX703" fmla="*/ 9932446 w 12191555"/>
              <a:gd name="connsiteY703" fmla="*/ 3225280 h 4415726"/>
              <a:gd name="connsiteX704" fmla="*/ 9931265 w 12191555"/>
              <a:gd name="connsiteY704" fmla="*/ 3246513 h 4415726"/>
              <a:gd name="connsiteX705" fmla="*/ 9918289 w 12191555"/>
              <a:gd name="connsiteY705" fmla="*/ 3293701 h 4415726"/>
              <a:gd name="connsiteX706" fmla="*/ 9946603 w 12191555"/>
              <a:gd name="connsiteY706" fmla="*/ 3324373 h 4415726"/>
              <a:gd name="connsiteX707" fmla="*/ 10005587 w 12191555"/>
              <a:gd name="connsiteY707" fmla="*/ 3369202 h 4415726"/>
              <a:gd name="connsiteX708" fmla="*/ 10022101 w 12191555"/>
              <a:gd name="connsiteY708" fmla="*/ 3377459 h 4415726"/>
              <a:gd name="connsiteX709" fmla="*/ 10053954 w 12191555"/>
              <a:gd name="connsiteY709" fmla="*/ 3430545 h 4415726"/>
              <a:gd name="connsiteX710" fmla="*/ 10074009 w 12191555"/>
              <a:gd name="connsiteY710" fmla="*/ 3473014 h 4415726"/>
              <a:gd name="connsiteX711" fmla="*/ 10102321 w 12191555"/>
              <a:gd name="connsiteY711" fmla="*/ 3503686 h 4415726"/>
              <a:gd name="connsiteX712" fmla="*/ 10118838 w 12191555"/>
              <a:gd name="connsiteY712" fmla="*/ 3513124 h 4415726"/>
              <a:gd name="connsiteX713" fmla="*/ 10193157 w 12191555"/>
              <a:gd name="connsiteY713" fmla="*/ 3520203 h 4415726"/>
              <a:gd name="connsiteX714" fmla="*/ 10226188 w 12191555"/>
              <a:gd name="connsiteY714" fmla="*/ 3489531 h 4415726"/>
              <a:gd name="connsiteX715" fmla="*/ 10250962 w 12191555"/>
              <a:gd name="connsiteY715" fmla="*/ 3464757 h 4415726"/>
              <a:gd name="connsiteX716" fmla="*/ 10298151 w 12191555"/>
              <a:gd name="connsiteY716" fmla="*/ 3424647 h 4415726"/>
              <a:gd name="connsiteX717" fmla="*/ 10314665 w 12191555"/>
              <a:gd name="connsiteY717" fmla="*/ 3405771 h 4415726"/>
              <a:gd name="connsiteX718" fmla="*/ 10372473 w 12191555"/>
              <a:gd name="connsiteY718" fmla="*/ 3386897 h 4415726"/>
              <a:gd name="connsiteX719" fmla="*/ 10407863 w 12191555"/>
              <a:gd name="connsiteY719" fmla="*/ 3434083 h 4415726"/>
              <a:gd name="connsiteX720" fmla="*/ 10437354 w 12191555"/>
              <a:gd name="connsiteY720" fmla="*/ 3406952 h 4415726"/>
              <a:gd name="connsiteX721" fmla="*/ 10442073 w 12191555"/>
              <a:gd name="connsiteY721" fmla="*/ 3411671 h 4415726"/>
              <a:gd name="connsiteX722" fmla="*/ 10450330 w 12191555"/>
              <a:gd name="connsiteY722" fmla="*/ 3381000 h 4415726"/>
              <a:gd name="connsiteX723" fmla="*/ 10486902 w 12191555"/>
              <a:gd name="connsiteY723" fmla="*/ 3444702 h 4415726"/>
              <a:gd name="connsiteX724" fmla="*/ 10502238 w 12191555"/>
              <a:gd name="connsiteY724" fmla="*/ 3404593 h 4415726"/>
              <a:gd name="connsiteX725" fmla="*/ 10519933 w 12191555"/>
              <a:gd name="connsiteY725" fmla="*/ 3410490 h 4415726"/>
              <a:gd name="connsiteX726" fmla="*/ 10517573 w 12191555"/>
              <a:gd name="connsiteY726" fmla="*/ 3383356 h 4415726"/>
              <a:gd name="connsiteX727" fmla="*/ 10522293 w 12191555"/>
              <a:gd name="connsiteY727" fmla="*/ 3382178 h 4415726"/>
              <a:gd name="connsiteX728" fmla="*/ 10535269 w 12191555"/>
              <a:gd name="connsiteY728" fmla="*/ 3419928 h 4415726"/>
              <a:gd name="connsiteX729" fmla="*/ 10578917 w 12191555"/>
              <a:gd name="connsiteY729" fmla="*/ 3385716 h 4415726"/>
              <a:gd name="connsiteX730" fmla="*/ 10594252 w 12191555"/>
              <a:gd name="connsiteY730" fmla="*/ 3424647 h 4415726"/>
              <a:gd name="connsiteX731" fmla="*/ 10585995 w 12191555"/>
              <a:gd name="connsiteY731" fmla="*/ 3373921 h 4415726"/>
              <a:gd name="connsiteX732" fmla="*/ 10600153 w 12191555"/>
              <a:gd name="connsiteY732" fmla="*/ 3381000 h 4415726"/>
              <a:gd name="connsiteX733" fmla="*/ 10600153 w 12191555"/>
              <a:gd name="connsiteY733" fmla="*/ 3319654 h 4415726"/>
              <a:gd name="connsiteX734" fmla="*/ 10604869 w 12191555"/>
              <a:gd name="connsiteY734" fmla="*/ 3317294 h 4415726"/>
              <a:gd name="connsiteX735" fmla="*/ 10635543 w 12191555"/>
              <a:gd name="connsiteY735" fmla="*/ 3382178 h 4415726"/>
              <a:gd name="connsiteX736" fmla="*/ 10640260 w 12191555"/>
              <a:gd name="connsiteY736" fmla="*/ 3319654 h 4415726"/>
              <a:gd name="connsiteX737" fmla="*/ 10644979 w 12191555"/>
              <a:gd name="connsiteY737" fmla="*/ 3319654 h 4415726"/>
              <a:gd name="connsiteX738" fmla="*/ 10649698 w 12191555"/>
              <a:gd name="connsiteY738" fmla="*/ 3377459 h 4415726"/>
              <a:gd name="connsiteX739" fmla="*/ 10666215 w 12191555"/>
              <a:gd name="connsiteY739" fmla="*/ 3353866 h 4415726"/>
              <a:gd name="connsiteX740" fmla="*/ 10679191 w 12191555"/>
              <a:gd name="connsiteY740" fmla="*/ 3429367 h 4415726"/>
              <a:gd name="connsiteX741" fmla="*/ 10686267 w 12191555"/>
              <a:gd name="connsiteY741" fmla="*/ 3429367 h 4415726"/>
              <a:gd name="connsiteX742" fmla="*/ 10700425 w 12191555"/>
              <a:gd name="connsiteY742" fmla="*/ 3385716 h 4415726"/>
              <a:gd name="connsiteX743" fmla="*/ 10707503 w 12191555"/>
              <a:gd name="connsiteY743" fmla="*/ 3436442 h 4415726"/>
              <a:gd name="connsiteX744" fmla="*/ 10713401 w 12191555"/>
              <a:gd name="connsiteY744" fmla="*/ 3436442 h 4415726"/>
              <a:gd name="connsiteX745" fmla="*/ 10719301 w 12191555"/>
              <a:gd name="connsiteY745" fmla="*/ 3416390 h 4415726"/>
              <a:gd name="connsiteX746" fmla="*/ 10722839 w 12191555"/>
              <a:gd name="connsiteY746" fmla="*/ 3416390 h 4415726"/>
              <a:gd name="connsiteX747" fmla="*/ 10726380 w 12191555"/>
              <a:gd name="connsiteY747" fmla="*/ 3436442 h 4415726"/>
              <a:gd name="connsiteX748" fmla="*/ 10755870 w 12191555"/>
              <a:gd name="connsiteY748" fmla="*/ 3405771 h 4415726"/>
              <a:gd name="connsiteX749" fmla="*/ 10758229 w 12191555"/>
              <a:gd name="connsiteY749" fmla="*/ 3445881 h 4415726"/>
              <a:gd name="connsiteX750" fmla="*/ 10759408 w 12191555"/>
              <a:gd name="connsiteY750" fmla="*/ 3445881 h 4415726"/>
              <a:gd name="connsiteX751" fmla="*/ 10762949 w 12191555"/>
              <a:gd name="connsiteY751" fmla="*/ 3412850 h 4415726"/>
              <a:gd name="connsiteX752" fmla="*/ 10774747 w 12191555"/>
              <a:gd name="connsiteY752" fmla="*/ 3431726 h 4415726"/>
              <a:gd name="connsiteX753" fmla="*/ 10777106 w 12191555"/>
              <a:gd name="connsiteY753" fmla="*/ 3425826 h 4415726"/>
              <a:gd name="connsiteX754" fmla="*/ 10785363 w 12191555"/>
              <a:gd name="connsiteY754" fmla="*/ 3455319 h 4415726"/>
              <a:gd name="connsiteX755" fmla="*/ 10791261 w 12191555"/>
              <a:gd name="connsiteY755" fmla="*/ 3437624 h 4415726"/>
              <a:gd name="connsiteX756" fmla="*/ 10798339 w 12191555"/>
              <a:gd name="connsiteY756" fmla="*/ 3445881 h 4415726"/>
              <a:gd name="connsiteX757" fmla="*/ 10772387 w 12191555"/>
              <a:gd name="connsiteY757" fmla="*/ 3381000 h 4415726"/>
              <a:gd name="connsiteX758" fmla="*/ 10787723 w 12191555"/>
              <a:gd name="connsiteY758" fmla="*/ 3384538 h 4415726"/>
              <a:gd name="connsiteX759" fmla="*/ 10787723 w 12191555"/>
              <a:gd name="connsiteY759" fmla="*/ 3379819 h 4415726"/>
              <a:gd name="connsiteX760" fmla="*/ 10839627 w 12191555"/>
              <a:gd name="connsiteY760" fmla="*/ 3438802 h 4415726"/>
              <a:gd name="connsiteX761" fmla="*/ 10850247 w 12191555"/>
              <a:gd name="connsiteY761" fmla="*/ 3427007 h 4415726"/>
              <a:gd name="connsiteX762" fmla="*/ 10860864 w 12191555"/>
              <a:gd name="connsiteY762" fmla="*/ 3456497 h 4415726"/>
              <a:gd name="connsiteX763" fmla="*/ 10869121 w 12191555"/>
              <a:gd name="connsiteY763" fmla="*/ 3454141 h 4415726"/>
              <a:gd name="connsiteX764" fmla="*/ 10852607 w 12191555"/>
              <a:gd name="connsiteY764" fmla="*/ 3360942 h 4415726"/>
              <a:gd name="connsiteX765" fmla="*/ 10858504 w 12191555"/>
              <a:gd name="connsiteY765" fmla="*/ 3358585 h 4415726"/>
              <a:gd name="connsiteX766" fmla="*/ 10892713 w 12191555"/>
              <a:gd name="connsiteY766" fmla="*/ 3462398 h 4415726"/>
              <a:gd name="connsiteX767" fmla="*/ 10898614 w 12191555"/>
              <a:gd name="connsiteY767" fmla="*/ 3461216 h 4415726"/>
              <a:gd name="connsiteX768" fmla="*/ 10891535 w 12191555"/>
              <a:gd name="connsiteY768" fmla="*/ 3393973 h 4415726"/>
              <a:gd name="connsiteX769" fmla="*/ 10895073 w 12191555"/>
              <a:gd name="connsiteY769" fmla="*/ 3371561 h 4415726"/>
              <a:gd name="connsiteX770" fmla="*/ 10909231 w 12191555"/>
              <a:gd name="connsiteY770" fmla="*/ 3388076 h 4415726"/>
              <a:gd name="connsiteX771" fmla="*/ 10916309 w 12191555"/>
              <a:gd name="connsiteY771" fmla="*/ 3405771 h 4415726"/>
              <a:gd name="connsiteX772" fmla="*/ 10915131 w 12191555"/>
              <a:gd name="connsiteY772" fmla="*/ 3337349 h 4415726"/>
              <a:gd name="connsiteX773" fmla="*/ 10884457 w 12191555"/>
              <a:gd name="connsiteY773" fmla="*/ 3276006 h 4415726"/>
              <a:gd name="connsiteX774" fmla="*/ 10875018 w 12191555"/>
              <a:gd name="connsiteY774" fmla="*/ 3260670 h 4415726"/>
              <a:gd name="connsiteX775" fmla="*/ 10836090 w 12191555"/>
              <a:gd name="connsiteY775" fmla="*/ 3193427 h 4415726"/>
              <a:gd name="connsiteX776" fmla="*/ 10839627 w 12191555"/>
              <a:gd name="connsiteY776" fmla="*/ 3179269 h 4415726"/>
              <a:gd name="connsiteX777" fmla="*/ 10969395 w 12191555"/>
              <a:gd name="connsiteY777" fmla="*/ 3318475 h 4415726"/>
              <a:gd name="connsiteX778" fmla="*/ 10965855 w 12191555"/>
              <a:gd name="connsiteY778" fmla="*/ 3291342 h 4415726"/>
              <a:gd name="connsiteX779" fmla="*/ 11005964 w 12191555"/>
              <a:gd name="connsiteY779" fmla="*/ 3338530 h 4415726"/>
              <a:gd name="connsiteX780" fmla="*/ 10971755 w 12191555"/>
              <a:gd name="connsiteY780" fmla="*/ 3267749 h 4415726"/>
              <a:gd name="connsiteX781" fmla="*/ 11033098 w 12191555"/>
              <a:gd name="connsiteY781" fmla="*/ 3322013 h 4415726"/>
              <a:gd name="connsiteX782" fmla="*/ 11028379 w 12191555"/>
              <a:gd name="connsiteY782" fmla="*/ 3251232 h 4415726"/>
              <a:gd name="connsiteX783" fmla="*/ 11066129 w 12191555"/>
              <a:gd name="connsiteY783" fmla="*/ 3274825 h 4415726"/>
              <a:gd name="connsiteX784" fmla="*/ 11054331 w 12191555"/>
              <a:gd name="connsiteY784" fmla="*/ 3187529 h 4415726"/>
              <a:gd name="connsiteX785" fmla="*/ 11056694 w 12191555"/>
              <a:gd name="connsiteY785" fmla="*/ 3186348 h 4415726"/>
              <a:gd name="connsiteX786" fmla="*/ 11064951 w 12191555"/>
              <a:gd name="connsiteY786" fmla="*/ 3209944 h 4415726"/>
              <a:gd name="connsiteX787" fmla="*/ 11068489 w 12191555"/>
              <a:gd name="connsiteY787" fmla="*/ 3209944 h 4415726"/>
              <a:gd name="connsiteX788" fmla="*/ 11064951 w 12191555"/>
              <a:gd name="connsiteY788" fmla="*/ 3167474 h 4415726"/>
              <a:gd name="connsiteX789" fmla="*/ 11070848 w 12191555"/>
              <a:gd name="connsiteY789" fmla="*/ 3166293 h 4415726"/>
              <a:gd name="connsiteX790" fmla="*/ 11079105 w 12191555"/>
              <a:gd name="connsiteY790" fmla="*/ 3209944 h 4415726"/>
              <a:gd name="connsiteX791" fmla="*/ 11086184 w 12191555"/>
              <a:gd name="connsiteY791" fmla="*/ 3196968 h 4415726"/>
              <a:gd name="connsiteX792" fmla="*/ 11096803 w 12191555"/>
              <a:gd name="connsiteY792" fmla="*/ 3271287 h 4415726"/>
              <a:gd name="connsiteX793" fmla="*/ 11103879 w 12191555"/>
              <a:gd name="connsiteY793" fmla="*/ 3271287 h 4415726"/>
              <a:gd name="connsiteX794" fmla="*/ 11123934 w 12191555"/>
              <a:gd name="connsiteY794" fmla="*/ 3155677 h 4415726"/>
              <a:gd name="connsiteX795" fmla="*/ 11128653 w 12191555"/>
              <a:gd name="connsiteY795" fmla="*/ 3156858 h 4415726"/>
              <a:gd name="connsiteX796" fmla="*/ 11151068 w 12191555"/>
              <a:gd name="connsiteY796" fmla="*/ 3218201 h 4415726"/>
              <a:gd name="connsiteX797" fmla="*/ 11156965 w 12191555"/>
              <a:gd name="connsiteY797" fmla="*/ 3215841 h 4415726"/>
              <a:gd name="connsiteX798" fmla="*/ 11148708 w 12191555"/>
              <a:gd name="connsiteY798" fmla="*/ 3168653 h 4415726"/>
              <a:gd name="connsiteX799" fmla="*/ 11164044 w 12191555"/>
              <a:gd name="connsiteY799" fmla="*/ 3182810 h 4415726"/>
              <a:gd name="connsiteX800" fmla="*/ 11162866 w 12191555"/>
              <a:gd name="connsiteY800" fmla="*/ 3158036 h 4415726"/>
              <a:gd name="connsiteX801" fmla="*/ 11168763 w 12191555"/>
              <a:gd name="connsiteY801" fmla="*/ 3156858 h 4415726"/>
              <a:gd name="connsiteX802" fmla="*/ 11189997 w 12191555"/>
              <a:gd name="connsiteY802" fmla="*/ 3228818 h 4415726"/>
              <a:gd name="connsiteX803" fmla="*/ 11192356 w 12191555"/>
              <a:gd name="connsiteY803" fmla="*/ 3227639 h 4415726"/>
              <a:gd name="connsiteX804" fmla="*/ 11192356 w 12191555"/>
              <a:gd name="connsiteY804" fmla="*/ 3167474 h 4415726"/>
              <a:gd name="connsiteX805" fmla="*/ 11204154 w 12191555"/>
              <a:gd name="connsiteY805" fmla="*/ 3178091 h 4415726"/>
              <a:gd name="connsiteX806" fmla="*/ 11224209 w 12191555"/>
              <a:gd name="connsiteY806" fmla="*/ 3143879 h 4415726"/>
              <a:gd name="connsiteX807" fmla="*/ 11236007 w 12191555"/>
              <a:gd name="connsiteY807" fmla="*/ 3113207 h 4415726"/>
              <a:gd name="connsiteX808" fmla="*/ 11271397 w 12191555"/>
              <a:gd name="connsiteY808" fmla="*/ 3196968 h 4415726"/>
              <a:gd name="connsiteX809" fmla="*/ 11274935 w 12191555"/>
              <a:gd name="connsiteY809" fmla="*/ 3195786 h 4415726"/>
              <a:gd name="connsiteX810" fmla="*/ 11271397 w 12191555"/>
              <a:gd name="connsiteY810" fmla="*/ 3162755 h 4415726"/>
              <a:gd name="connsiteX811" fmla="*/ 11276113 w 12191555"/>
              <a:gd name="connsiteY811" fmla="*/ 3161577 h 4415726"/>
              <a:gd name="connsiteX812" fmla="*/ 11305607 w 12191555"/>
              <a:gd name="connsiteY812" fmla="*/ 3253592 h 4415726"/>
              <a:gd name="connsiteX813" fmla="*/ 11310326 w 12191555"/>
              <a:gd name="connsiteY813" fmla="*/ 3254770 h 4415726"/>
              <a:gd name="connsiteX814" fmla="*/ 11325662 w 12191555"/>
              <a:gd name="connsiteY814" fmla="*/ 3191067 h 4415726"/>
              <a:gd name="connsiteX815" fmla="*/ 11340997 w 12191555"/>
              <a:gd name="connsiteY815" fmla="*/ 3259489 h 4415726"/>
              <a:gd name="connsiteX816" fmla="*/ 11345717 w 12191555"/>
              <a:gd name="connsiteY816" fmla="*/ 3258311 h 4415726"/>
              <a:gd name="connsiteX817" fmla="*/ 11344538 w 12191555"/>
              <a:gd name="connsiteY817" fmla="*/ 3232358 h 4415726"/>
              <a:gd name="connsiteX818" fmla="*/ 11346895 w 12191555"/>
              <a:gd name="connsiteY818" fmla="*/ 3231177 h 4415726"/>
              <a:gd name="connsiteX819" fmla="*/ 11362233 w 12191555"/>
              <a:gd name="connsiteY819" fmla="*/ 3278366 h 4415726"/>
              <a:gd name="connsiteX820" fmla="*/ 11368131 w 12191555"/>
              <a:gd name="connsiteY820" fmla="*/ 3264208 h 4415726"/>
              <a:gd name="connsiteX821" fmla="*/ 11371669 w 12191555"/>
              <a:gd name="connsiteY821" fmla="*/ 3168653 h 4415726"/>
              <a:gd name="connsiteX822" fmla="*/ 11379929 w 12191555"/>
              <a:gd name="connsiteY822" fmla="*/ 3158036 h 4415726"/>
              <a:gd name="connsiteX823" fmla="*/ 11405881 w 12191555"/>
              <a:gd name="connsiteY823" fmla="*/ 3285444 h 4415726"/>
              <a:gd name="connsiteX824" fmla="*/ 11437731 w 12191555"/>
              <a:gd name="connsiteY824" fmla="*/ 3292520 h 4415726"/>
              <a:gd name="connsiteX825" fmla="*/ 11449529 w 12191555"/>
              <a:gd name="connsiteY825" fmla="*/ 3254770 h 4415726"/>
              <a:gd name="connsiteX826" fmla="*/ 11458967 w 12191555"/>
              <a:gd name="connsiteY826" fmla="*/ 3323192 h 4415726"/>
              <a:gd name="connsiteX827" fmla="*/ 11476663 w 12191555"/>
              <a:gd name="connsiteY827" fmla="*/ 3267749 h 4415726"/>
              <a:gd name="connsiteX828" fmla="*/ 11494358 w 12191555"/>
              <a:gd name="connsiteY828" fmla="*/ 3255951 h 4415726"/>
              <a:gd name="connsiteX829" fmla="*/ 11496717 w 12191555"/>
              <a:gd name="connsiteY829" fmla="*/ 3261849 h 4415726"/>
              <a:gd name="connsiteX830" fmla="*/ 11504975 w 12191555"/>
              <a:gd name="connsiteY830" fmla="*/ 3232358 h 4415726"/>
              <a:gd name="connsiteX831" fmla="*/ 11522670 w 12191555"/>
              <a:gd name="connsiteY831" fmla="*/ 3283085 h 4415726"/>
              <a:gd name="connsiteX832" fmla="*/ 11553341 w 12191555"/>
              <a:gd name="connsiteY832" fmla="*/ 3263030 h 4415726"/>
              <a:gd name="connsiteX833" fmla="*/ 11556882 w 12191555"/>
              <a:gd name="connsiteY833" fmla="*/ 3280725 h 4415726"/>
              <a:gd name="connsiteX834" fmla="*/ 11596989 w 12191555"/>
              <a:gd name="connsiteY834" fmla="*/ 3264208 h 4415726"/>
              <a:gd name="connsiteX835" fmla="*/ 11620585 w 12191555"/>
              <a:gd name="connsiteY835" fmla="*/ 3337349 h 4415726"/>
              <a:gd name="connsiteX836" fmla="*/ 11626483 w 12191555"/>
              <a:gd name="connsiteY836" fmla="*/ 3317294 h 4415726"/>
              <a:gd name="connsiteX837" fmla="*/ 11630021 w 12191555"/>
              <a:gd name="connsiteY837" fmla="*/ 3318475 h 4415726"/>
              <a:gd name="connsiteX838" fmla="*/ 11627664 w 12191555"/>
              <a:gd name="connsiteY838" fmla="*/ 3346787 h 4415726"/>
              <a:gd name="connsiteX839" fmla="*/ 11631201 w 12191555"/>
              <a:gd name="connsiteY839" fmla="*/ 3347966 h 4415726"/>
              <a:gd name="connsiteX840" fmla="*/ 11646537 w 12191555"/>
              <a:gd name="connsiteY840" fmla="*/ 3297239 h 4415726"/>
              <a:gd name="connsiteX841" fmla="*/ 11651257 w 12191555"/>
              <a:gd name="connsiteY841" fmla="*/ 3298421 h 4415726"/>
              <a:gd name="connsiteX842" fmla="*/ 11642999 w 12191555"/>
              <a:gd name="connsiteY842" fmla="*/ 3336171 h 4415726"/>
              <a:gd name="connsiteX843" fmla="*/ 11701983 w 12191555"/>
              <a:gd name="connsiteY843" fmla="*/ 3322013 h 4415726"/>
              <a:gd name="connsiteX844" fmla="*/ 11757429 w 12191555"/>
              <a:gd name="connsiteY844" fmla="*/ 3365661 h 4415726"/>
              <a:gd name="connsiteX845" fmla="*/ 11804617 w 12191555"/>
              <a:gd name="connsiteY845" fmla="*/ 3325551 h 4415726"/>
              <a:gd name="connsiteX846" fmla="*/ 11805795 w 12191555"/>
              <a:gd name="connsiteY846" fmla="*/ 3323192 h 4415726"/>
              <a:gd name="connsiteX847" fmla="*/ 11917868 w 12191555"/>
              <a:gd name="connsiteY847" fmla="*/ 3276006 h 4415726"/>
              <a:gd name="connsiteX848" fmla="*/ 11946180 w 12191555"/>
              <a:gd name="connsiteY848" fmla="*/ 3307859 h 4415726"/>
              <a:gd name="connsiteX849" fmla="*/ 11953259 w 12191555"/>
              <a:gd name="connsiteY849" fmla="*/ 3344428 h 4415726"/>
              <a:gd name="connsiteX850" fmla="*/ 12002807 w 12191555"/>
              <a:gd name="connsiteY850" fmla="*/ 3333811 h 4415726"/>
              <a:gd name="connsiteX851" fmla="*/ 12025218 w 12191555"/>
              <a:gd name="connsiteY851" fmla="*/ 3322013 h 4415726"/>
              <a:gd name="connsiteX852" fmla="*/ 11874217 w 12191555"/>
              <a:gd name="connsiteY852" fmla="*/ 3186348 h 4415726"/>
              <a:gd name="connsiteX853" fmla="*/ 11749171 w 12191555"/>
              <a:gd name="connsiteY853" fmla="*/ 3166293 h 4415726"/>
              <a:gd name="connsiteX854" fmla="*/ 11672493 w 12191555"/>
              <a:gd name="connsiteY854" fmla="*/ 3175731 h 4415726"/>
              <a:gd name="connsiteX855" fmla="*/ 11561599 w 12191555"/>
              <a:gd name="connsiteY855" fmla="*/ 3208763 h 4415726"/>
              <a:gd name="connsiteX856" fmla="*/ 11538006 w 12191555"/>
              <a:gd name="connsiteY856" fmla="*/ 3215841 h 4415726"/>
              <a:gd name="connsiteX857" fmla="*/ 11534468 w 12191555"/>
              <a:gd name="connsiteY857" fmla="*/ 3207584 h 4415726"/>
              <a:gd name="connsiteX858" fmla="*/ 11657154 w 12191555"/>
              <a:gd name="connsiteY858" fmla="*/ 3165115 h 4415726"/>
              <a:gd name="connsiteX859" fmla="*/ 11637102 w 12191555"/>
              <a:gd name="connsiteY859" fmla="*/ 3155677 h 4415726"/>
              <a:gd name="connsiteX860" fmla="*/ 11720859 w 12191555"/>
              <a:gd name="connsiteY860" fmla="*/ 3130903 h 4415726"/>
              <a:gd name="connsiteX861" fmla="*/ 11165225 w 12191555"/>
              <a:gd name="connsiteY861" fmla="*/ 2982261 h 4415726"/>
              <a:gd name="connsiteX862" fmla="*/ 11167585 w 12191555"/>
              <a:gd name="connsiteY862" fmla="*/ 2974004 h 4415726"/>
              <a:gd name="connsiteX863" fmla="*/ 11926125 w 12191555"/>
              <a:gd name="connsiteY863" fmla="*/ 3161577 h 4415726"/>
              <a:gd name="connsiteX864" fmla="*/ 11908429 w 12191555"/>
              <a:gd name="connsiteY864" fmla="*/ 3123827 h 4415726"/>
              <a:gd name="connsiteX865" fmla="*/ 11914327 w 12191555"/>
              <a:gd name="connsiteY865" fmla="*/ 3120286 h 4415726"/>
              <a:gd name="connsiteX866" fmla="*/ 11939101 w 12191555"/>
              <a:gd name="connsiteY866" fmla="*/ 3149779 h 4415726"/>
              <a:gd name="connsiteX867" fmla="*/ 11989827 w 12191555"/>
              <a:gd name="connsiteY867" fmla="*/ 3182810 h 4415726"/>
              <a:gd name="connsiteX868" fmla="*/ 12068866 w 12191555"/>
              <a:gd name="connsiteY868" fmla="*/ 3192248 h 4415726"/>
              <a:gd name="connsiteX869" fmla="*/ 12039375 w 12191555"/>
              <a:gd name="connsiteY869" fmla="*/ 3130903 h 4415726"/>
              <a:gd name="connsiteX870" fmla="*/ 11970954 w 12191555"/>
              <a:gd name="connsiteY870" fmla="*/ 3040066 h 4415726"/>
              <a:gd name="connsiteX871" fmla="*/ 11955618 w 12191555"/>
              <a:gd name="connsiteY871" fmla="*/ 3010576 h 4415726"/>
              <a:gd name="connsiteX872" fmla="*/ 11962694 w 12191555"/>
              <a:gd name="connsiteY872" fmla="*/ 3005857 h 4415726"/>
              <a:gd name="connsiteX873" fmla="*/ 11976851 w 12191555"/>
              <a:gd name="connsiteY873" fmla="*/ 3018833 h 4415726"/>
              <a:gd name="connsiteX874" fmla="*/ 12037016 w 12191555"/>
              <a:gd name="connsiteY874" fmla="*/ 3099053 h 4415726"/>
              <a:gd name="connsiteX875" fmla="*/ 12067687 w 12191555"/>
              <a:gd name="connsiteY875" fmla="*/ 3129724 h 4415726"/>
              <a:gd name="connsiteX876" fmla="*/ 12099541 w 12191555"/>
              <a:gd name="connsiteY876" fmla="*/ 3130903 h 4415726"/>
              <a:gd name="connsiteX877" fmla="*/ 12140829 w 12191555"/>
              <a:gd name="connsiteY877" fmla="*/ 3140341 h 4415726"/>
              <a:gd name="connsiteX878" fmla="*/ 12191555 w 12191555"/>
              <a:gd name="connsiteY878" fmla="*/ 3196968 h 4415726"/>
              <a:gd name="connsiteX879" fmla="*/ 12191555 w 12191555"/>
              <a:gd name="connsiteY879" fmla="*/ 4415726 h 4415726"/>
              <a:gd name="connsiteX880" fmla="*/ 4386419 w 12191555"/>
              <a:gd name="connsiteY880" fmla="*/ 4415726 h 4415726"/>
              <a:gd name="connsiteX881" fmla="*/ 4386419 w 12191555"/>
              <a:gd name="connsiteY881" fmla="*/ 2956532 h 4415726"/>
              <a:gd name="connsiteX882" fmla="*/ 4404308 w 12191555"/>
              <a:gd name="connsiteY882" fmla="*/ 2948952 h 4415726"/>
              <a:gd name="connsiteX883" fmla="*/ 4449594 w 12191555"/>
              <a:gd name="connsiteY883" fmla="*/ 2954307 h 4415726"/>
              <a:gd name="connsiteX884" fmla="*/ 4467110 w 12191555"/>
              <a:gd name="connsiteY884" fmla="*/ 2956089 h 4415726"/>
              <a:gd name="connsiteX885" fmla="*/ 4567809 w 12191555"/>
              <a:gd name="connsiteY885" fmla="*/ 2935567 h 4415726"/>
              <a:gd name="connsiteX886" fmla="*/ 4814086 w 12191555"/>
              <a:gd name="connsiteY886" fmla="*/ 2887381 h 4415726"/>
              <a:gd name="connsiteX887" fmla="*/ 4919848 w 12191555"/>
              <a:gd name="connsiteY887" fmla="*/ 2878232 h 4415726"/>
              <a:gd name="connsiteX888" fmla="*/ 5026432 w 12191555"/>
              <a:gd name="connsiteY888" fmla="*/ 2883811 h 4415726"/>
              <a:gd name="connsiteX889" fmla="*/ 5074593 w 12191555"/>
              <a:gd name="connsiteY889" fmla="*/ 2882918 h 4415726"/>
              <a:gd name="connsiteX890" fmla="*/ 5096487 w 12191555"/>
              <a:gd name="connsiteY890" fmla="*/ 2885596 h 4415726"/>
              <a:gd name="connsiteX891" fmla="*/ 5189521 w 12191555"/>
              <a:gd name="connsiteY891" fmla="*/ 2908797 h 4415726"/>
              <a:gd name="connsiteX892" fmla="*/ 5238780 w 12191555"/>
              <a:gd name="connsiteY892" fmla="*/ 2902549 h 4415726"/>
              <a:gd name="connsiteX893" fmla="*/ 5260670 w 12191555"/>
              <a:gd name="connsiteY893" fmla="*/ 2898979 h 4415726"/>
              <a:gd name="connsiteX894" fmla="*/ 5356993 w 12191555"/>
              <a:gd name="connsiteY894" fmla="*/ 2914151 h 4415726"/>
              <a:gd name="connsiteX895" fmla="*/ 5392020 w 12191555"/>
              <a:gd name="connsiteY895" fmla="*/ 2924858 h 4415726"/>
              <a:gd name="connsiteX896" fmla="*/ 5416099 w 12191555"/>
              <a:gd name="connsiteY896" fmla="*/ 2930213 h 4415726"/>
              <a:gd name="connsiteX897" fmla="*/ 5478489 w 12191555"/>
              <a:gd name="connsiteY897" fmla="*/ 2940922 h 4415726"/>
              <a:gd name="connsiteX898" fmla="*/ 5528839 w 12191555"/>
              <a:gd name="connsiteY898" fmla="*/ 2953413 h 4415726"/>
              <a:gd name="connsiteX899" fmla="*/ 5564961 w 12191555"/>
              <a:gd name="connsiteY899" fmla="*/ 2945382 h 4415726"/>
              <a:gd name="connsiteX900" fmla="*/ 5617498 w 12191555"/>
              <a:gd name="connsiteY900" fmla="*/ 2934674 h 4415726"/>
              <a:gd name="connsiteX901" fmla="*/ 5633918 w 12191555"/>
              <a:gd name="connsiteY901" fmla="*/ 2955198 h 4415726"/>
              <a:gd name="connsiteX902" fmla="*/ 5644864 w 12191555"/>
              <a:gd name="connsiteY902" fmla="*/ 2978399 h 4415726"/>
              <a:gd name="connsiteX903" fmla="*/ 5664565 w 12191555"/>
              <a:gd name="connsiteY903" fmla="*/ 2961444 h 4415726"/>
              <a:gd name="connsiteX904" fmla="*/ 5683172 w 12191555"/>
              <a:gd name="connsiteY904" fmla="*/ 2948059 h 4415726"/>
              <a:gd name="connsiteX905" fmla="*/ 5711633 w 12191555"/>
              <a:gd name="connsiteY905" fmla="*/ 3000708 h 4415726"/>
              <a:gd name="connsiteX906" fmla="*/ 5737902 w 12191555"/>
              <a:gd name="connsiteY906" fmla="*/ 3014984 h 4415726"/>
              <a:gd name="connsiteX907" fmla="*/ 5817807 w 12191555"/>
              <a:gd name="connsiteY907" fmla="*/ 3019447 h 4415726"/>
              <a:gd name="connsiteX908" fmla="*/ 5853925 w 12191555"/>
              <a:gd name="connsiteY908" fmla="*/ 3025693 h 4415726"/>
              <a:gd name="connsiteX909" fmla="*/ 5932734 w 12191555"/>
              <a:gd name="connsiteY909" fmla="*/ 3038185 h 4415726"/>
              <a:gd name="connsiteX910" fmla="*/ 5972139 w 12191555"/>
              <a:gd name="connsiteY910" fmla="*/ 3048894 h 4415726"/>
              <a:gd name="connsiteX911" fmla="*/ 5991841 w 12191555"/>
              <a:gd name="connsiteY911" fmla="*/ 3057818 h 4415726"/>
              <a:gd name="connsiteX912" fmla="*/ 6018110 w 12191555"/>
              <a:gd name="connsiteY912" fmla="*/ 3056927 h 4415726"/>
              <a:gd name="connsiteX913" fmla="*/ 6015920 w 12191555"/>
              <a:gd name="connsiteY913" fmla="*/ 3044433 h 4415726"/>
              <a:gd name="connsiteX914" fmla="*/ 6020300 w 12191555"/>
              <a:gd name="connsiteY914" fmla="*/ 3041754 h 4415726"/>
              <a:gd name="connsiteX915" fmla="*/ 6040003 w 12191555"/>
              <a:gd name="connsiteY915" fmla="*/ 3065849 h 4415726"/>
              <a:gd name="connsiteX916" fmla="*/ 6043286 w 12191555"/>
              <a:gd name="connsiteY916" fmla="*/ 3064955 h 4415726"/>
              <a:gd name="connsiteX917" fmla="*/ 6034528 w 12191555"/>
              <a:gd name="connsiteY917" fmla="*/ 3003384 h 4415726"/>
              <a:gd name="connsiteX918" fmla="*/ 6038907 w 12191555"/>
              <a:gd name="connsiteY918" fmla="*/ 3002493 h 4415726"/>
              <a:gd name="connsiteX919" fmla="*/ 6046571 w 12191555"/>
              <a:gd name="connsiteY919" fmla="*/ 3028372 h 4415726"/>
              <a:gd name="connsiteX920" fmla="*/ 6049854 w 12191555"/>
              <a:gd name="connsiteY920" fmla="*/ 3028372 h 4415726"/>
              <a:gd name="connsiteX921" fmla="*/ 6043286 w 12191555"/>
              <a:gd name="connsiteY921" fmla="*/ 2984644 h 4415726"/>
              <a:gd name="connsiteX922" fmla="*/ 6045474 w 12191555"/>
              <a:gd name="connsiteY922" fmla="*/ 2984644 h 4415726"/>
              <a:gd name="connsiteX923" fmla="*/ 6071743 w 12191555"/>
              <a:gd name="connsiteY923" fmla="*/ 3062279 h 4415726"/>
              <a:gd name="connsiteX924" fmla="*/ 6076122 w 12191555"/>
              <a:gd name="connsiteY924" fmla="*/ 3061388 h 4415726"/>
              <a:gd name="connsiteX925" fmla="*/ 6079408 w 12191555"/>
              <a:gd name="connsiteY925" fmla="*/ 3048002 h 4415726"/>
              <a:gd name="connsiteX926" fmla="*/ 6085974 w 12191555"/>
              <a:gd name="connsiteY926" fmla="*/ 3069418 h 4415726"/>
              <a:gd name="connsiteX927" fmla="*/ 6100203 w 12191555"/>
              <a:gd name="connsiteY927" fmla="*/ 3056033 h 4415726"/>
              <a:gd name="connsiteX928" fmla="*/ 6102393 w 12191555"/>
              <a:gd name="connsiteY928" fmla="*/ 3079234 h 4415726"/>
              <a:gd name="connsiteX929" fmla="*/ 6111148 w 12191555"/>
              <a:gd name="connsiteY929" fmla="*/ 3060494 h 4415726"/>
              <a:gd name="connsiteX930" fmla="*/ 6117716 w 12191555"/>
              <a:gd name="connsiteY930" fmla="*/ 3078342 h 4415726"/>
              <a:gd name="connsiteX931" fmla="*/ 6129757 w 12191555"/>
              <a:gd name="connsiteY931" fmla="*/ 3053357 h 4415726"/>
              <a:gd name="connsiteX932" fmla="*/ 6134135 w 12191555"/>
              <a:gd name="connsiteY932" fmla="*/ 3075664 h 4415726"/>
              <a:gd name="connsiteX933" fmla="*/ 6138513 w 12191555"/>
              <a:gd name="connsiteY933" fmla="*/ 3075664 h 4415726"/>
              <a:gd name="connsiteX934" fmla="*/ 6140703 w 12191555"/>
              <a:gd name="connsiteY934" fmla="*/ 3059603 h 4415726"/>
              <a:gd name="connsiteX935" fmla="*/ 6154933 w 12191555"/>
              <a:gd name="connsiteY935" fmla="*/ 3079234 h 4415726"/>
              <a:gd name="connsiteX936" fmla="*/ 6162594 w 12191555"/>
              <a:gd name="connsiteY936" fmla="*/ 3076558 h 4415726"/>
              <a:gd name="connsiteX937" fmla="*/ 6147271 w 12191555"/>
              <a:gd name="connsiteY937" fmla="*/ 3011415 h 4415726"/>
              <a:gd name="connsiteX938" fmla="*/ 6151648 w 12191555"/>
              <a:gd name="connsiteY938" fmla="*/ 3010523 h 4415726"/>
              <a:gd name="connsiteX939" fmla="*/ 6170255 w 12191555"/>
              <a:gd name="connsiteY939" fmla="*/ 3078342 h 4415726"/>
              <a:gd name="connsiteX940" fmla="*/ 6173540 w 12191555"/>
              <a:gd name="connsiteY940" fmla="*/ 3078342 h 4415726"/>
              <a:gd name="connsiteX941" fmla="*/ 6176822 w 12191555"/>
              <a:gd name="connsiteY941" fmla="*/ 3062279 h 4415726"/>
              <a:gd name="connsiteX942" fmla="*/ 6191053 w 12191555"/>
              <a:gd name="connsiteY942" fmla="*/ 3083697 h 4415726"/>
              <a:gd name="connsiteX943" fmla="*/ 6222797 w 12191555"/>
              <a:gd name="connsiteY943" fmla="*/ 3096188 h 4415726"/>
              <a:gd name="connsiteX944" fmla="*/ 6222797 w 12191555"/>
              <a:gd name="connsiteY944" fmla="*/ 3040863 h 4415726"/>
              <a:gd name="connsiteX945" fmla="*/ 6226078 w 12191555"/>
              <a:gd name="connsiteY945" fmla="*/ 3040863 h 4415726"/>
              <a:gd name="connsiteX946" fmla="*/ 6230456 w 12191555"/>
              <a:gd name="connsiteY946" fmla="*/ 3089943 h 4415726"/>
              <a:gd name="connsiteX947" fmla="*/ 6245782 w 12191555"/>
              <a:gd name="connsiteY947" fmla="*/ 3104219 h 4415726"/>
              <a:gd name="connsiteX948" fmla="*/ 6318023 w 12191555"/>
              <a:gd name="connsiteY948" fmla="*/ 3128313 h 4415726"/>
              <a:gd name="connsiteX949" fmla="*/ 6333347 w 12191555"/>
              <a:gd name="connsiteY949" fmla="*/ 3135452 h 4415726"/>
              <a:gd name="connsiteX950" fmla="*/ 6338818 w 12191555"/>
              <a:gd name="connsiteY950" fmla="*/ 3121174 h 4415726"/>
              <a:gd name="connsiteX951" fmla="*/ 6342103 w 12191555"/>
              <a:gd name="connsiteY951" fmla="*/ 3121174 h 4415726"/>
              <a:gd name="connsiteX952" fmla="*/ 6346483 w 12191555"/>
              <a:gd name="connsiteY952" fmla="*/ 3138129 h 4415726"/>
              <a:gd name="connsiteX953" fmla="*/ 6374940 w 12191555"/>
              <a:gd name="connsiteY953" fmla="*/ 3143483 h 4415726"/>
              <a:gd name="connsiteX954" fmla="*/ 6374940 w 12191555"/>
              <a:gd name="connsiteY954" fmla="*/ 3069418 h 4415726"/>
              <a:gd name="connsiteX955" fmla="*/ 6379320 w 12191555"/>
              <a:gd name="connsiteY955" fmla="*/ 3069418 h 4415726"/>
              <a:gd name="connsiteX956" fmla="*/ 6379320 w 12191555"/>
              <a:gd name="connsiteY956" fmla="*/ 3142590 h 4415726"/>
              <a:gd name="connsiteX957" fmla="*/ 6416535 w 12191555"/>
              <a:gd name="connsiteY957" fmla="*/ 3129205 h 4415726"/>
              <a:gd name="connsiteX958" fmla="*/ 6448277 w 12191555"/>
              <a:gd name="connsiteY958" fmla="*/ 3151514 h 4415726"/>
              <a:gd name="connsiteX959" fmla="*/ 6484397 w 12191555"/>
              <a:gd name="connsiteY959" fmla="*/ 3164899 h 4415726"/>
              <a:gd name="connsiteX960" fmla="*/ 6638729 w 12191555"/>
              <a:gd name="connsiteY960" fmla="*/ 3198808 h 4415726"/>
              <a:gd name="connsiteX961" fmla="*/ 6657338 w 12191555"/>
              <a:gd name="connsiteY961" fmla="*/ 3205054 h 4415726"/>
              <a:gd name="connsiteX962" fmla="*/ 6764605 w 12191555"/>
              <a:gd name="connsiteY962" fmla="*/ 3211300 h 4415726"/>
              <a:gd name="connsiteX963" fmla="*/ 6781025 w 12191555"/>
              <a:gd name="connsiteY963" fmla="*/ 3218439 h 4415726"/>
              <a:gd name="connsiteX964" fmla="*/ 6886102 w 12191555"/>
              <a:gd name="connsiteY964" fmla="*/ 3238964 h 4415726"/>
              <a:gd name="connsiteX965" fmla="*/ 6921129 w 12191555"/>
              <a:gd name="connsiteY965" fmla="*/ 3222900 h 4415726"/>
              <a:gd name="connsiteX966" fmla="*/ 7010881 w 12191555"/>
              <a:gd name="connsiteY966" fmla="*/ 3247888 h 4415726"/>
              <a:gd name="connsiteX967" fmla="*/ 7022377 w 12191555"/>
              <a:gd name="connsiteY967" fmla="*/ 3236621 h 4415726"/>
              <a:gd name="connsiteX968" fmla="*/ 7022370 w 12191555"/>
              <a:gd name="connsiteY968" fmla="*/ 3236604 h 4415726"/>
              <a:gd name="connsiteX969" fmla="*/ 7096458 w 12191555"/>
              <a:gd name="connsiteY969" fmla="*/ 3242009 h 4415726"/>
              <a:gd name="connsiteX970" fmla="*/ 7117057 w 12191555"/>
              <a:gd name="connsiteY970" fmla="*/ 3247888 h 4415726"/>
              <a:gd name="connsiteX971" fmla="*/ 7186014 w 12191555"/>
              <a:gd name="connsiteY971" fmla="*/ 3252349 h 4415726"/>
              <a:gd name="connsiteX972" fmla="*/ 7192307 w 12191555"/>
              <a:gd name="connsiteY972" fmla="*/ 3248222 h 4415726"/>
              <a:gd name="connsiteX973" fmla="*/ 7194633 w 12191555"/>
              <a:gd name="connsiteY973" fmla="*/ 3244486 h 4415726"/>
              <a:gd name="connsiteX974" fmla="*/ 7307497 w 12191555"/>
              <a:gd name="connsiteY974" fmla="*/ 3236252 h 4415726"/>
              <a:gd name="connsiteX975" fmla="*/ 7307510 w 12191555"/>
              <a:gd name="connsiteY975" fmla="*/ 3236285 h 4415726"/>
              <a:gd name="connsiteX976" fmla="*/ 7381942 w 12191555"/>
              <a:gd name="connsiteY976" fmla="*/ 3251455 h 4415726"/>
              <a:gd name="connsiteX977" fmla="*/ 7451258 w 12191555"/>
              <a:gd name="connsiteY977" fmla="*/ 3227151 h 4415726"/>
              <a:gd name="connsiteX978" fmla="*/ 7451258 w 12191555"/>
              <a:gd name="connsiteY978" fmla="*/ 3203093 h 4415726"/>
              <a:gd name="connsiteX979" fmla="*/ 7455093 w 12191555"/>
              <a:gd name="connsiteY979" fmla="*/ 3205225 h 4415726"/>
              <a:gd name="connsiteX980" fmla="*/ 7483405 w 12191555"/>
              <a:gd name="connsiteY980" fmla="*/ 3204043 h 4415726"/>
              <a:gd name="connsiteX981" fmla="*/ 7481045 w 12191555"/>
              <a:gd name="connsiteY981" fmla="*/ 3187529 h 4415726"/>
              <a:gd name="connsiteX982" fmla="*/ 7485764 w 12191555"/>
              <a:gd name="connsiteY982" fmla="*/ 3183989 h 4415726"/>
              <a:gd name="connsiteX983" fmla="*/ 7507001 w 12191555"/>
              <a:gd name="connsiteY983" fmla="*/ 3215841 h 4415726"/>
              <a:gd name="connsiteX984" fmla="*/ 7510538 w 12191555"/>
              <a:gd name="connsiteY984" fmla="*/ 3214660 h 4415726"/>
              <a:gd name="connsiteX985" fmla="*/ 7501100 w 12191555"/>
              <a:gd name="connsiteY985" fmla="*/ 3133262 h 4415726"/>
              <a:gd name="connsiteX986" fmla="*/ 7505819 w 12191555"/>
              <a:gd name="connsiteY986" fmla="*/ 3132084 h 4415726"/>
              <a:gd name="connsiteX987" fmla="*/ 7514079 w 12191555"/>
              <a:gd name="connsiteY987" fmla="*/ 3166293 h 4415726"/>
              <a:gd name="connsiteX988" fmla="*/ 7517617 w 12191555"/>
              <a:gd name="connsiteY988" fmla="*/ 3166293 h 4415726"/>
              <a:gd name="connsiteX989" fmla="*/ 7510538 w 12191555"/>
              <a:gd name="connsiteY989" fmla="*/ 3108488 h 4415726"/>
              <a:gd name="connsiteX990" fmla="*/ 7512898 w 12191555"/>
              <a:gd name="connsiteY990" fmla="*/ 3108488 h 4415726"/>
              <a:gd name="connsiteX991" fmla="*/ 7541210 w 12191555"/>
              <a:gd name="connsiteY991" fmla="*/ 3211122 h 4415726"/>
              <a:gd name="connsiteX992" fmla="*/ 7545929 w 12191555"/>
              <a:gd name="connsiteY992" fmla="*/ 3209944 h 4415726"/>
              <a:gd name="connsiteX993" fmla="*/ 7549470 w 12191555"/>
              <a:gd name="connsiteY993" fmla="*/ 3192248 h 4415726"/>
              <a:gd name="connsiteX994" fmla="*/ 7556546 w 12191555"/>
              <a:gd name="connsiteY994" fmla="*/ 3220560 h 4415726"/>
              <a:gd name="connsiteX995" fmla="*/ 7571882 w 12191555"/>
              <a:gd name="connsiteY995" fmla="*/ 3202865 h 4415726"/>
              <a:gd name="connsiteX996" fmla="*/ 7574241 w 12191555"/>
              <a:gd name="connsiteY996" fmla="*/ 3233537 h 4415726"/>
              <a:gd name="connsiteX997" fmla="*/ 7583679 w 12191555"/>
              <a:gd name="connsiteY997" fmla="*/ 3208763 h 4415726"/>
              <a:gd name="connsiteX998" fmla="*/ 7590758 w 12191555"/>
              <a:gd name="connsiteY998" fmla="*/ 3232358 h 4415726"/>
              <a:gd name="connsiteX999" fmla="*/ 7603734 w 12191555"/>
              <a:gd name="connsiteY999" fmla="*/ 3199327 h 4415726"/>
              <a:gd name="connsiteX1000" fmla="*/ 7608453 w 12191555"/>
              <a:gd name="connsiteY1000" fmla="*/ 3228818 h 4415726"/>
              <a:gd name="connsiteX1001" fmla="*/ 7613173 w 12191555"/>
              <a:gd name="connsiteY1001" fmla="*/ 3228818 h 4415726"/>
              <a:gd name="connsiteX1002" fmla="*/ 7615532 w 12191555"/>
              <a:gd name="connsiteY1002" fmla="*/ 3207584 h 4415726"/>
              <a:gd name="connsiteX1003" fmla="*/ 7630868 w 12191555"/>
              <a:gd name="connsiteY1003" fmla="*/ 3233537 h 4415726"/>
              <a:gd name="connsiteX1004" fmla="*/ 7639125 w 12191555"/>
              <a:gd name="connsiteY1004" fmla="*/ 3229999 h 4415726"/>
              <a:gd name="connsiteX1005" fmla="*/ 7622611 w 12191555"/>
              <a:gd name="connsiteY1005" fmla="*/ 3143879 h 4415726"/>
              <a:gd name="connsiteX1006" fmla="*/ 7627327 w 12191555"/>
              <a:gd name="connsiteY1006" fmla="*/ 3142700 h 4415726"/>
              <a:gd name="connsiteX1007" fmla="*/ 7647382 w 12191555"/>
              <a:gd name="connsiteY1007" fmla="*/ 3232358 h 4415726"/>
              <a:gd name="connsiteX1008" fmla="*/ 7650923 w 12191555"/>
              <a:gd name="connsiteY1008" fmla="*/ 3232358 h 4415726"/>
              <a:gd name="connsiteX1009" fmla="*/ 7654461 w 12191555"/>
              <a:gd name="connsiteY1009" fmla="*/ 3211122 h 4415726"/>
              <a:gd name="connsiteX1010" fmla="*/ 7669797 w 12191555"/>
              <a:gd name="connsiteY1010" fmla="*/ 3239434 h 4415726"/>
              <a:gd name="connsiteX1011" fmla="*/ 7704009 w 12191555"/>
              <a:gd name="connsiteY1011" fmla="*/ 3255951 h 4415726"/>
              <a:gd name="connsiteX1012" fmla="*/ 7704009 w 12191555"/>
              <a:gd name="connsiteY1012" fmla="*/ 3182810 h 4415726"/>
              <a:gd name="connsiteX1013" fmla="*/ 7707547 w 12191555"/>
              <a:gd name="connsiteY1013" fmla="*/ 3182810 h 4415726"/>
              <a:gd name="connsiteX1014" fmla="*/ 7712266 w 12191555"/>
              <a:gd name="connsiteY1014" fmla="*/ 3247691 h 4415726"/>
              <a:gd name="connsiteX1015" fmla="*/ 7728783 w 12191555"/>
              <a:gd name="connsiteY1015" fmla="*/ 3266568 h 4415726"/>
              <a:gd name="connsiteX1016" fmla="*/ 7806643 w 12191555"/>
              <a:gd name="connsiteY1016" fmla="*/ 3298421 h 4415726"/>
              <a:gd name="connsiteX1017" fmla="*/ 7823157 w 12191555"/>
              <a:gd name="connsiteY1017" fmla="*/ 3307859 h 4415726"/>
              <a:gd name="connsiteX1018" fmla="*/ 7829055 w 12191555"/>
              <a:gd name="connsiteY1018" fmla="*/ 3288982 h 4415726"/>
              <a:gd name="connsiteX1019" fmla="*/ 7832595 w 12191555"/>
              <a:gd name="connsiteY1019" fmla="*/ 3288982 h 4415726"/>
              <a:gd name="connsiteX1020" fmla="*/ 7837315 w 12191555"/>
              <a:gd name="connsiteY1020" fmla="*/ 3311397 h 4415726"/>
              <a:gd name="connsiteX1021" fmla="*/ 7867986 w 12191555"/>
              <a:gd name="connsiteY1021" fmla="*/ 3318475 h 4415726"/>
              <a:gd name="connsiteX1022" fmla="*/ 7867986 w 12191555"/>
              <a:gd name="connsiteY1022" fmla="*/ 3220560 h 4415726"/>
              <a:gd name="connsiteX1023" fmla="*/ 7872705 w 12191555"/>
              <a:gd name="connsiteY1023" fmla="*/ 3220560 h 4415726"/>
              <a:gd name="connsiteX1024" fmla="*/ 7872705 w 12191555"/>
              <a:gd name="connsiteY1024" fmla="*/ 3317294 h 4415726"/>
              <a:gd name="connsiteX1025" fmla="*/ 7912815 w 12191555"/>
              <a:gd name="connsiteY1025" fmla="*/ 3299599 h 4415726"/>
              <a:gd name="connsiteX1026" fmla="*/ 7947025 w 12191555"/>
              <a:gd name="connsiteY1026" fmla="*/ 3329092 h 4415726"/>
              <a:gd name="connsiteX1027" fmla="*/ 7985956 w 12191555"/>
              <a:gd name="connsiteY1027" fmla="*/ 3346787 h 4415726"/>
              <a:gd name="connsiteX1028" fmla="*/ 8152290 w 12191555"/>
              <a:gd name="connsiteY1028" fmla="*/ 3391616 h 4415726"/>
              <a:gd name="connsiteX1029" fmla="*/ 8172345 w 12191555"/>
              <a:gd name="connsiteY1029" fmla="*/ 3399873 h 4415726"/>
              <a:gd name="connsiteX1030" fmla="*/ 8287955 w 12191555"/>
              <a:gd name="connsiteY1030" fmla="*/ 3408130 h 4415726"/>
              <a:gd name="connsiteX1031" fmla="*/ 8305650 w 12191555"/>
              <a:gd name="connsiteY1031" fmla="*/ 3417569 h 4415726"/>
              <a:gd name="connsiteX1032" fmla="*/ 8418901 w 12191555"/>
              <a:gd name="connsiteY1032" fmla="*/ 3444702 h 4415726"/>
              <a:gd name="connsiteX1033" fmla="*/ 8456651 w 12191555"/>
              <a:gd name="connsiteY1033" fmla="*/ 3423466 h 4415726"/>
              <a:gd name="connsiteX1034" fmla="*/ 8553385 w 12191555"/>
              <a:gd name="connsiteY1034" fmla="*/ 3456497 h 4415726"/>
              <a:gd name="connsiteX1035" fmla="*/ 8560464 w 12191555"/>
              <a:gd name="connsiteY1035" fmla="*/ 3422288 h 4415726"/>
              <a:gd name="connsiteX1036" fmla="*/ 8586416 w 12191555"/>
              <a:gd name="connsiteY1036" fmla="*/ 3349147 h 4415726"/>
              <a:gd name="connsiteX1037" fmla="*/ 8668998 w 12191555"/>
              <a:gd name="connsiteY1037" fmla="*/ 3365661 h 4415726"/>
              <a:gd name="connsiteX1038" fmla="*/ 8659557 w 12191555"/>
              <a:gd name="connsiteY1038" fmla="*/ 3428185 h 4415726"/>
              <a:gd name="connsiteX1039" fmla="*/ 8644221 w 12191555"/>
              <a:gd name="connsiteY1039" fmla="*/ 3448240 h 4415726"/>
              <a:gd name="connsiteX1040" fmla="*/ 8667817 w 12191555"/>
              <a:gd name="connsiteY1040" fmla="*/ 3456497 h 4415726"/>
              <a:gd name="connsiteX1041" fmla="*/ 8742136 w 12191555"/>
              <a:gd name="connsiteY1041" fmla="*/ 3462398 h 4415726"/>
              <a:gd name="connsiteX1042" fmla="*/ 8753934 w 12191555"/>
              <a:gd name="connsiteY1042" fmla="*/ 3447062 h 4415726"/>
              <a:gd name="connsiteX1043" fmla="*/ 8756294 w 12191555"/>
              <a:gd name="connsiteY1043" fmla="*/ 3406952 h 4415726"/>
              <a:gd name="connsiteX1044" fmla="*/ 8818818 w 12191555"/>
              <a:gd name="connsiteY1044" fmla="*/ 3351507 h 4415726"/>
              <a:gd name="connsiteX1045" fmla="*/ 8850668 w 12191555"/>
              <a:gd name="connsiteY1045" fmla="*/ 3376281 h 4415726"/>
              <a:gd name="connsiteX1046" fmla="*/ 8873082 w 12191555"/>
              <a:gd name="connsiteY1046" fmla="*/ 3441162 h 4415726"/>
              <a:gd name="connsiteX1047" fmla="*/ 8953302 w 12191555"/>
              <a:gd name="connsiteY1047" fmla="*/ 3461216 h 4415726"/>
              <a:gd name="connsiteX1048" fmla="*/ 9063015 w 12191555"/>
              <a:gd name="connsiteY1048" fmla="*/ 3414031 h 4415726"/>
              <a:gd name="connsiteX1049" fmla="*/ 9073631 w 12191555"/>
              <a:gd name="connsiteY1049" fmla="*/ 3412850 h 4415726"/>
              <a:gd name="connsiteX1050" fmla="*/ 9180982 w 12191555"/>
              <a:gd name="connsiteY1050" fmla="*/ 3418747 h 4415726"/>
              <a:gd name="connsiteX1051" fmla="*/ 9203396 w 12191555"/>
              <a:gd name="connsiteY1051" fmla="*/ 3419928 h 4415726"/>
              <a:gd name="connsiteX1052" fmla="*/ 9251763 w 12191555"/>
              <a:gd name="connsiteY1052" fmla="*/ 3202865 h 4415726"/>
              <a:gd name="connsiteX1053" fmla="*/ 9210475 w 12191555"/>
              <a:gd name="connsiteY1053" fmla="*/ 3130903 h 4415726"/>
              <a:gd name="connsiteX1054" fmla="*/ 9179803 w 12191555"/>
              <a:gd name="connsiteY1054" fmla="*/ 3136803 h 4415726"/>
              <a:gd name="connsiteX1055" fmla="*/ 9236427 w 12191555"/>
              <a:gd name="connsiteY1055" fmla="*/ 2958668 h 4415726"/>
              <a:gd name="connsiteX1056" fmla="*/ 9263561 w 12191555"/>
              <a:gd name="connsiteY1056" fmla="*/ 2913839 h 4415726"/>
              <a:gd name="connsiteX1057" fmla="*/ 9284794 w 12191555"/>
              <a:gd name="connsiteY1057" fmla="*/ 2826544 h 4415726"/>
              <a:gd name="connsiteX1058" fmla="*/ 9287154 w 12191555"/>
              <a:gd name="connsiteY1058" fmla="*/ 2805308 h 4415726"/>
              <a:gd name="connsiteX1059" fmla="*/ 9290695 w 12191555"/>
              <a:gd name="connsiteY1059" fmla="*/ 2761660 h 4415726"/>
              <a:gd name="connsiteX1060" fmla="*/ 9289513 w 12191555"/>
              <a:gd name="connsiteY1060" fmla="*/ 2726269 h 4415726"/>
              <a:gd name="connsiteX1061" fmla="*/ 9340240 w 12191555"/>
              <a:gd name="connsiteY1061" fmla="*/ 2604762 h 4415726"/>
              <a:gd name="connsiteX1062" fmla="*/ 9346140 w 12191555"/>
              <a:gd name="connsiteY1062" fmla="*/ 2568190 h 4415726"/>
              <a:gd name="connsiteX1063" fmla="*/ 9311928 w 12191555"/>
              <a:gd name="connsiteY1063" fmla="*/ 2556392 h 4415726"/>
              <a:gd name="connsiteX1064" fmla="*/ 9281256 w 12191555"/>
              <a:gd name="connsiteY1064" fmla="*/ 2555213 h 4415726"/>
              <a:gd name="connsiteX1065" fmla="*/ 9251763 w 12191555"/>
              <a:gd name="connsiteY1065" fmla="*/ 2587066 h 4415726"/>
              <a:gd name="connsiteX1066" fmla="*/ 9203396 w 12191555"/>
              <a:gd name="connsiteY1066" fmla="*/ 2659026 h 4415726"/>
              <a:gd name="connsiteX1067" fmla="*/ 9204577 w 12191555"/>
              <a:gd name="connsiteY1067" fmla="*/ 2689700 h 4415726"/>
              <a:gd name="connsiteX1068" fmla="*/ 9216373 w 12191555"/>
              <a:gd name="connsiteY1068" fmla="*/ 2721550 h 4415726"/>
              <a:gd name="connsiteX1069" fmla="*/ 9180982 w 12191555"/>
              <a:gd name="connsiteY1069" fmla="*/ 2732167 h 4415726"/>
              <a:gd name="connsiteX1070" fmla="*/ 9176265 w 12191555"/>
              <a:gd name="connsiteY1070" fmla="*/ 2743965 h 4415726"/>
              <a:gd name="connsiteX1071" fmla="*/ 9166824 w 12191555"/>
              <a:gd name="connsiteY1071" fmla="*/ 2728629 h 4415726"/>
              <a:gd name="connsiteX1072" fmla="*/ 9157389 w 12191555"/>
              <a:gd name="connsiteY1072" fmla="*/ 2752222 h 4415726"/>
              <a:gd name="connsiteX1073" fmla="*/ 9150310 w 12191555"/>
              <a:gd name="connsiteY1073" fmla="*/ 2747503 h 4415726"/>
              <a:gd name="connsiteX1074" fmla="*/ 9118457 w 12191555"/>
              <a:gd name="connsiteY1074" fmla="*/ 2684981 h 4415726"/>
              <a:gd name="connsiteX1075" fmla="*/ 9078351 w 12191555"/>
              <a:gd name="connsiteY1075" fmla="*/ 2664923 h 4415726"/>
              <a:gd name="connsiteX1076" fmla="*/ 9052395 w 12191555"/>
              <a:gd name="connsiteY1076" fmla="*/ 2648409 h 4415726"/>
              <a:gd name="connsiteX1077" fmla="*/ 9057115 w 12191555"/>
              <a:gd name="connsiteY1077" fmla="*/ 2681440 h 4415726"/>
              <a:gd name="connsiteX1078" fmla="*/ 9057115 w 12191555"/>
              <a:gd name="connsiteY1078" fmla="*/ 2694417 h 4415726"/>
              <a:gd name="connsiteX1079" fmla="*/ 9035881 w 12191555"/>
              <a:gd name="connsiteY1079" fmla="*/ 2819465 h 4415726"/>
              <a:gd name="connsiteX1080" fmla="*/ 9029984 w 12191555"/>
              <a:gd name="connsiteY1080" fmla="*/ 2869013 h 4415726"/>
              <a:gd name="connsiteX1081" fmla="*/ 9007566 w 12191555"/>
              <a:gd name="connsiteY1081" fmla="*/ 2880808 h 4415726"/>
              <a:gd name="connsiteX1082" fmla="*/ 8992233 w 12191555"/>
              <a:gd name="connsiteY1082" fmla="*/ 2858394 h 4415726"/>
              <a:gd name="connsiteX1083" fmla="*/ 9008747 w 12191555"/>
              <a:gd name="connsiteY1083" fmla="*/ 2748684 h 4415726"/>
              <a:gd name="connsiteX1084" fmla="*/ 8979254 w 12191555"/>
              <a:gd name="connsiteY1084" fmla="*/ 2596502 h 4415726"/>
              <a:gd name="connsiteX1085" fmla="*/ 8929709 w 12191555"/>
              <a:gd name="connsiteY1085" fmla="*/ 2537518 h 4415726"/>
              <a:gd name="connsiteX1086" fmla="*/ 8930887 w 12191555"/>
              <a:gd name="connsiteY1086" fmla="*/ 2532799 h 4415726"/>
              <a:gd name="connsiteX1087" fmla="*/ 8946223 w 12191555"/>
              <a:gd name="connsiteY1087" fmla="*/ 2400674 h 4415726"/>
              <a:gd name="connsiteX1088" fmla="*/ 8974535 w 12191555"/>
              <a:gd name="connsiteY1088" fmla="*/ 2366462 h 4415726"/>
              <a:gd name="connsiteX1089" fmla="*/ 9025262 w 12191555"/>
              <a:gd name="connsiteY1089" fmla="*/ 2351126 h 4415726"/>
              <a:gd name="connsiteX1090" fmla="*/ 9025262 w 12191555"/>
              <a:gd name="connsiteY1090" fmla="*/ 2341688 h 4415726"/>
              <a:gd name="connsiteX1091" fmla="*/ 9000491 w 12191555"/>
              <a:gd name="connsiteY1091" fmla="*/ 2340510 h 4415726"/>
              <a:gd name="connsiteX1092" fmla="*/ 8986333 w 12191555"/>
              <a:gd name="connsiteY1092" fmla="*/ 2314557 h 4415726"/>
              <a:gd name="connsiteX1093" fmla="*/ 9017005 w 12191555"/>
              <a:gd name="connsiteY1093" fmla="*/ 2281526 h 4415726"/>
              <a:gd name="connsiteX1094" fmla="*/ 8991052 w 12191555"/>
              <a:gd name="connsiteY1094" fmla="*/ 2207204 h 4415726"/>
              <a:gd name="connsiteX1095" fmla="*/ 8983973 w 12191555"/>
              <a:gd name="connsiteY1095" fmla="*/ 2163556 h 4415726"/>
              <a:gd name="connsiteX1096" fmla="*/ 8986333 w 12191555"/>
              <a:gd name="connsiteY1096" fmla="*/ 2152937 h 4415726"/>
              <a:gd name="connsiteX1097" fmla="*/ 9014645 w 12191555"/>
              <a:gd name="connsiteY1097" fmla="*/ 2091593 h 4415726"/>
              <a:gd name="connsiteX1098" fmla="*/ 9064193 w 12191555"/>
              <a:gd name="connsiteY1098" fmla="*/ 2096313 h 4415726"/>
              <a:gd name="connsiteX1099" fmla="*/ 9064193 w 12191555"/>
              <a:gd name="connsiteY1099" fmla="*/ 1948853 h 4415726"/>
              <a:gd name="connsiteX1100" fmla="*/ 9052395 w 12191555"/>
              <a:gd name="connsiteY1100" fmla="*/ 1977165 h 4415726"/>
              <a:gd name="connsiteX1101" fmla="*/ 9046498 w 12191555"/>
              <a:gd name="connsiteY1101" fmla="*/ 1975983 h 4415726"/>
              <a:gd name="connsiteX1102" fmla="*/ 9051217 w 12191555"/>
              <a:gd name="connsiteY1102" fmla="*/ 1948853 h 4415726"/>
              <a:gd name="connsiteX1103" fmla="*/ 9099584 w 12191555"/>
              <a:gd name="connsiteY1103" fmla="*/ 1874531 h 4415726"/>
              <a:gd name="connsiteX1104" fmla="*/ 9104303 w 12191555"/>
              <a:gd name="connsiteY1104" fmla="*/ 1869811 h 4415726"/>
              <a:gd name="connsiteX1105" fmla="*/ 9157389 w 12191555"/>
              <a:gd name="connsiteY1105" fmla="*/ 1835602 h 4415726"/>
              <a:gd name="connsiteX1106" fmla="*/ 9183341 w 12191555"/>
              <a:gd name="connsiteY1106" fmla="*/ 1867452 h 4415726"/>
              <a:gd name="connsiteX1107" fmla="*/ 9228170 w 12191555"/>
              <a:gd name="connsiteY1107" fmla="*/ 1842681 h 4415726"/>
              <a:gd name="connsiteX1108" fmla="*/ 9287154 w 12191555"/>
              <a:gd name="connsiteY1108" fmla="*/ 1773078 h 4415726"/>
              <a:gd name="connsiteX1109" fmla="*/ 9278897 w 12191555"/>
              <a:gd name="connsiteY1109" fmla="*/ 1771899 h 4415726"/>
              <a:gd name="connsiteX1110" fmla="*/ 9264739 w 12191555"/>
              <a:gd name="connsiteY1110" fmla="*/ 1729430 h 4415726"/>
              <a:gd name="connsiteX1111" fmla="*/ 9271818 w 12191555"/>
              <a:gd name="connsiteY1111" fmla="*/ 1635053 h 4415726"/>
              <a:gd name="connsiteX1112" fmla="*/ 9231708 w 12191555"/>
              <a:gd name="connsiteY1112" fmla="*/ 1579607 h 4415726"/>
              <a:gd name="connsiteX1113" fmla="*/ 9184523 w 12191555"/>
              <a:gd name="connsiteY1113" fmla="*/ 1533600 h 4415726"/>
              <a:gd name="connsiteX1114" fmla="*/ 9178622 w 12191555"/>
              <a:gd name="connsiteY1114" fmla="*/ 1497031 h 4415726"/>
              <a:gd name="connsiteX1115" fmla="*/ 9171546 w 12191555"/>
              <a:gd name="connsiteY1115" fmla="*/ 1471076 h 4415726"/>
              <a:gd name="connsiteX1116" fmla="*/ 9139694 w 12191555"/>
              <a:gd name="connsiteY1116" fmla="*/ 1487593 h 4415726"/>
              <a:gd name="connsiteX1117" fmla="*/ 9134975 w 12191555"/>
              <a:gd name="connsiteY1117" fmla="*/ 1480514 h 4415726"/>
              <a:gd name="connsiteX1118" fmla="*/ 9146772 w 12191555"/>
              <a:gd name="connsiteY1118" fmla="*/ 1469897 h 4415726"/>
              <a:gd name="connsiteX1119" fmla="*/ 9157389 w 12191555"/>
              <a:gd name="connsiteY1119" fmla="*/ 1435685 h 4415726"/>
              <a:gd name="connsiteX1120" fmla="*/ 9133796 w 12191555"/>
              <a:gd name="connsiteY1120" fmla="*/ 1376701 h 4415726"/>
              <a:gd name="connsiteX1121" fmla="*/ 9114920 w 12191555"/>
              <a:gd name="connsiteY1121" fmla="*/ 1335413 h 4415726"/>
              <a:gd name="connsiteX1122" fmla="*/ 9111382 w 12191555"/>
              <a:gd name="connsiteY1122" fmla="*/ 1296482 h 4415726"/>
              <a:gd name="connsiteX1123" fmla="*/ 9129077 w 12191555"/>
              <a:gd name="connsiteY1123" fmla="*/ 1217443 h 4415726"/>
              <a:gd name="connsiteX1124" fmla="*/ 9190420 w 12191555"/>
              <a:gd name="connsiteY1124" fmla="*/ 1150200 h 4415726"/>
              <a:gd name="connsiteX1125" fmla="*/ 9264739 w 12191555"/>
              <a:gd name="connsiteY1125" fmla="*/ 1123066 h 4415726"/>
              <a:gd name="connsiteX1126" fmla="*/ 9411021 w 12191555"/>
              <a:gd name="connsiteY1126" fmla="*/ 1127785 h 4415726"/>
              <a:gd name="connsiteX1127" fmla="*/ 9487703 w 12191555"/>
              <a:gd name="connsiteY1127" fmla="*/ 1172614 h 4415726"/>
              <a:gd name="connsiteX1128" fmla="*/ 9543149 w 12191555"/>
              <a:gd name="connsiteY1128" fmla="*/ 1301201 h 4415726"/>
              <a:gd name="connsiteX1129" fmla="*/ 9557303 w 12191555"/>
              <a:gd name="connsiteY1129" fmla="*/ 1343670 h 4415726"/>
              <a:gd name="connsiteX1130" fmla="*/ 9560844 w 12191555"/>
              <a:gd name="connsiteY1130" fmla="*/ 1355465 h 4415726"/>
              <a:gd name="connsiteX1131" fmla="*/ 9563203 w 12191555"/>
              <a:gd name="connsiteY1131" fmla="*/ 1390856 h 4415726"/>
              <a:gd name="connsiteX1132" fmla="*/ 9559663 w 12191555"/>
              <a:gd name="connsiteY1132" fmla="*/ 1419171 h 4415726"/>
              <a:gd name="connsiteX1133" fmla="*/ 9530169 w 12191555"/>
              <a:gd name="connsiteY1133" fmla="*/ 1452202 h 4415726"/>
              <a:gd name="connsiteX1134" fmla="*/ 9505398 w 12191555"/>
              <a:gd name="connsiteY1134" fmla="*/ 1458099 h 4415726"/>
              <a:gd name="connsiteX1135" fmla="*/ 9525453 w 12191555"/>
              <a:gd name="connsiteY1135" fmla="*/ 1472257 h 4415726"/>
              <a:gd name="connsiteX1136" fmla="*/ 9485343 w 12191555"/>
              <a:gd name="connsiteY1136" fmla="*/ 1513545 h 4415726"/>
              <a:gd name="connsiteX1137" fmla="*/ 9485343 w 12191555"/>
              <a:gd name="connsiteY1137" fmla="*/ 1558374 h 4415726"/>
              <a:gd name="connsiteX1138" fmla="*/ 9579717 w 12191555"/>
              <a:gd name="connsiteY1138" fmla="*/ 1567812 h 4415726"/>
              <a:gd name="connsiteX1139" fmla="*/ 9612749 w 12191555"/>
              <a:gd name="connsiteY1139" fmla="*/ 1554836 h 4415726"/>
              <a:gd name="connsiteX1140" fmla="*/ 9645783 w 12191555"/>
              <a:gd name="connsiteY1140" fmla="*/ 1558374 h 4415726"/>
              <a:gd name="connsiteX1141" fmla="*/ 9668194 w 12191555"/>
              <a:gd name="connsiteY1141" fmla="*/ 1560734 h 4415726"/>
              <a:gd name="connsiteX1142" fmla="*/ 9724821 w 12191555"/>
              <a:gd name="connsiteY1142" fmla="*/ 1553655 h 4415726"/>
              <a:gd name="connsiteX1143" fmla="*/ 9737797 w 12191555"/>
              <a:gd name="connsiteY1143" fmla="*/ 1554836 h 4415726"/>
              <a:gd name="connsiteX1144" fmla="*/ 9731897 w 12191555"/>
              <a:gd name="connsiteY1144" fmla="*/ 1533600 h 4415726"/>
              <a:gd name="connsiteX1145" fmla="*/ 9757852 w 12191555"/>
              <a:gd name="connsiteY1145" fmla="*/ 1539497 h 4415726"/>
              <a:gd name="connsiteX1146" fmla="*/ 9801500 w 12191555"/>
              <a:gd name="connsiteY1146" fmla="*/ 1510007 h 4415726"/>
              <a:gd name="connsiteX1147" fmla="*/ 9744873 w 12191555"/>
              <a:gd name="connsiteY1147" fmla="*/ 1376701 h 4415726"/>
              <a:gd name="connsiteX1148" fmla="*/ 9715383 w 12191555"/>
              <a:gd name="connsiteY1148" fmla="*/ 1387318 h 4415726"/>
              <a:gd name="connsiteX1149" fmla="*/ 9701225 w 12191555"/>
              <a:gd name="connsiteY1149" fmla="*/ 1368444 h 4415726"/>
              <a:gd name="connsiteX1150" fmla="*/ 9671732 w 12191555"/>
              <a:gd name="connsiteY1150" fmla="*/ 1246934 h 4415726"/>
              <a:gd name="connsiteX1151" fmla="*/ 9583258 w 12191555"/>
              <a:gd name="connsiteY1151" fmla="*/ 1049925 h 4415726"/>
              <a:gd name="connsiteX1152" fmla="*/ 9221092 w 12191555"/>
              <a:gd name="connsiteY1152" fmla="*/ 390479 h 4415726"/>
              <a:gd name="connsiteX1153" fmla="*/ 9009926 w 12191555"/>
              <a:gd name="connsiteY1153" fmla="*/ 49548 h 4415726"/>
              <a:gd name="connsiteX1154" fmla="*/ 9001669 w 12191555"/>
              <a:gd name="connsiteY1154" fmla="*/ 0 h 441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</a:cxnLst>
            <a:rect l="l" t="t" r="r" b="b"/>
            <a:pathLst>
              <a:path w="12191555" h="4415726">
                <a:moveTo>
                  <a:pt x="9482984" y="3338530"/>
                </a:moveTo>
                <a:cubicBezTo>
                  <a:pt x="9471186" y="3350325"/>
                  <a:pt x="9468826" y="3408130"/>
                  <a:pt x="9481803" y="3430545"/>
                </a:cubicBezTo>
                <a:cubicBezTo>
                  <a:pt x="9501860" y="3463576"/>
                  <a:pt x="9560844" y="3482453"/>
                  <a:pt x="9608033" y="3470655"/>
                </a:cubicBezTo>
                <a:cubicBezTo>
                  <a:pt x="9596235" y="3434083"/>
                  <a:pt x="9584437" y="3397514"/>
                  <a:pt x="9574999" y="3368021"/>
                </a:cubicBezTo>
                <a:cubicBezTo>
                  <a:pt x="9543149" y="3356226"/>
                  <a:pt x="9514834" y="3347966"/>
                  <a:pt x="9482984" y="3338530"/>
                </a:cubicBezTo>
                <a:close/>
                <a:moveTo>
                  <a:pt x="11718500" y="3336171"/>
                </a:moveTo>
                <a:cubicBezTo>
                  <a:pt x="11716141" y="3337349"/>
                  <a:pt x="11714959" y="3338530"/>
                  <a:pt x="11712599" y="3339709"/>
                </a:cubicBezTo>
                <a:cubicBezTo>
                  <a:pt x="11713781" y="3362123"/>
                  <a:pt x="11716141" y="3364483"/>
                  <a:pt x="11737373" y="3364483"/>
                </a:cubicBezTo>
                <a:cubicBezTo>
                  <a:pt x="11739733" y="3362123"/>
                  <a:pt x="11743274" y="3358585"/>
                  <a:pt x="11745633" y="3356226"/>
                </a:cubicBezTo>
                <a:cubicBezTo>
                  <a:pt x="11737373" y="3349147"/>
                  <a:pt x="11727935" y="3342068"/>
                  <a:pt x="11718500" y="3336171"/>
                </a:cubicBezTo>
                <a:close/>
                <a:moveTo>
                  <a:pt x="729493" y="3291463"/>
                </a:moveTo>
                <a:cubicBezTo>
                  <a:pt x="726815" y="3291463"/>
                  <a:pt x="723245" y="3295926"/>
                  <a:pt x="720569" y="3297711"/>
                </a:cubicBezTo>
                <a:cubicBezTo>
                  <a:pt x="723245" y="3300387"/>
                  <a:pt x="726815" y="3303063"/>
                  <a:pt x="730385" y="3305742"/>
                </a:cubicBezTo>
                <a:cubicBezTo>
                  <a:pt x="733954" y="3303063"/>
                  <a:pt x="736630" y="3300387"/>
                  <a:pt x="740200" y="3298602"/>
                </a:cubicBezTo>
                <a:cubicBezTo>
                  <a:pt x="736630" y="3295926"/>
                  <a:pt x="733061" y="3291463"/>
                  <a:pt x="729493" y="3291463"/>
                </a:cubicBezTo>
                <a:close/>
                <a:moveTo>
                  <a:pt x="883867" y="3284324"/>
                </a:moveTo>
                <a:cubicBezTo>
                  <a:pt x="882975" y="3286108"/>
                  <a:pt x="882082" y="3287893"/>
                  <a:pt x="881191" y="3289678"/>
                </a:cubicBezTo>
                <a:cubicBezTo>
                  <a:pt x="890115" y="3300387"/>
                  <a:pt x="899930" y="3310203"/>
                  <a:pt x="915100" y="3308418"/>
                </a:cubicBezTo>
                <a:cubicBezTo>
                  <a:pt x="915991" y="3306633"/>
                  <a:pt x="916885" y="3304848"/>
                  <a:pt x="917776" y="3303063"/>
                </a:cubicBezTo>
                <a:cubicBezTo>
                  <a:pt x="907067" y="3295926"/>
                  <a:pt x="895469" y="3289678"/>
                  <a:pt x="883867" y="3284324"/>
                </a:cubicBezTo>
                <a:close/>
                <a:moveTo>
                  <a:pt x="820511" y="3248631"/>
                </a:moveTo>
                <a:cubicBezTo>
                  <a:pt x="819619" y="3250416"/>
                  <a:pt x="817835" y="3252201"/>
                  <a:pt x="816941" y="3253092"/>
                </a:cubicBezTo>
                <a:cubicBezTo>
                  <a:pt x="826757" y="3272725"/>
                  <a:pt x="836574" y="3291463"/>
                  <a:pt x="846390" y="3311094"/>
                </a:cubicBezTo>
                <a:cubicBezTo>
                  <a:pt x="846390" y="3311987"/>
                  <a:pt x="847281" y="3311987"/>
                  <a:pt x="847281" y="3311987"/>
                </a:cubicBezTo>
                <a:cubicBezTo>
                  <a:pt x="866021" y="3315557"/>
                  <a:pt x="885652" y="3319127"/>
                  <a:pt x="906176" y="3322696"/>
                </a:cubicBezTo>
                <a:cubicBezTo>
                  <a:pt x="875836" y="3295926"/>
                  <a:pt x="848175" y="3271832"/>
                  <a:pt x="820511" y="3248631"/>
                </a:cubicBezTo>
                <a:close/>
                <a:moveTo>
                  <a:pt x="12001625" y="3237075"/>
                </a:moveTo>
                <a:cubicBezTo>
                  <a:pt x="12018143" y="3253592"/>
                  <a:pt x="12015783" y="3290161"/>
                  <a:pt x="12053533" y="3287801"/>
                </a:cubicBezTo>
                <a:cubicBezTo>
                  <a:pt x="12052352" y="3252410"/>
                  <a:pt x="12024040" y="3247691"/>
                  <a:pt x="12001625" y="3237075"/>
                </a:cubicBezTo>
                <a:close/>
                <a:moveTo>
                  <a:pt x="12047633" y="3220560"/>
                </a:moveTo>
                <a:cubicBezTo>
                  <a:pt x="12066507" y="3241794"/>
                  <a:pt x="12071229" y="3274825"/>
                  <a:pt x="12106619" y="3281904"/>
                </a:cubicBezTo>
                <a:cubicBezTo>
                  <a:pt x="12101897" y="3235896"/>
                  <a:pt x="12086564" y="3220560"/>
                  <a:pt x="12047633" y="3220560"/>
                </a:cubicBezTo>
                <a:close/>
                <a:moveTo>
                  <a:pt x="11979211" y="3198146"/>
                </a:moveTo>
                <a:cubicBezTo>
                  <a:pt x="11978033" y="3200506"/>
                  <a:pt x="11976851" y="3202865"/>
                  <a:pt x="11975673" y="3205225"/>
                </a:cubicBezTo>
                <a:cubicBezTo>
                  <a:pt x="11992187" y="3212303"/>
                  <a:pt x="12008704" y="3220560"/>
                  <a:pt x="12026399" y="3227639"/>
                </a:cubicBezTo>
                <a:cubicBezTo>
                  <a:pt x="12033475" y="3208763"/>
                  <a:pt x="12028759" y="3206403"/>
                  <a:pt x="11979211" y="3198146"/>
                </a:cubicBezTo>
                <a:close/>
                <a:moveTo>
                  <a:pt x="678629" y="3170105"/>
                </a:moveTo>
                <a:cubicBezTo>
                  <a:pt x="680414" y="3178136"/>
                  <a:pt x="680414" y="3182597"/>
                  <a:pt x="681305" y="3187952"/>
                </a:cubicBezTo>
                <a:cubicBezTo>
                  <a:pt x="683090" y="3195091"/>
                  <a:pt x="683090" y="3207583"/>
                  <a:pt x="686660" y="3208476"/>
                </a:cubicBezTo>
                <a:cubicBezTo>
                  <a:pt x="703614" y="3212937"/>
                  <a:pt x="721460" y="3214722"/>
                  <a:pt x="739307" y="3214722"/>
                </a:cubicBezTo>
                <a:cubicBezTo>
                  <a:pt x="741091" y="3214722"/>
                  <a:pt x="745555" y="3196876"/>
                  <a:pt x="744661" y="3195982"/>
                </a:cubicBezTo>
                <a:cubicBezTo>
                  <a:pt x="724139" y="3187060"/>
                  <a:pt x="706290" y="3169212"/>
                  <a:pt x="678629" y="3170105"/>
                </a:cubicBezTo>
                <a:close/>
                <a:moveTo>
                  <a:pt x="1220282" y="3156720"/>
                </a:moveTo>
                <a:cubicBezTo>
                  <a:pt x="1206003" y="3166536"/>
                  <a:pt x="1191727" y="3175458"/>
                  <a:pt x="1176557" y="3185275"/>
                </a:cubicBezTo>
                <a:cubicBezTo>
                  <a:pt x="1177448" y="3188845"/>
                  <a:pt x="1178340" y="3191521"/>
                  <a:pt x="1179233" y="3193306"/>
                </a:cubicBezTo>
                <a:cubicBezTo>
                  <a:pt x="1187264" y="3202228"/>
                  <a:pt x="1184587" y="3223646"/>
                  <a:pt x="1203327" y="3218291"/>
                </a:cubicBezTo>
                <a:cubicBezTo>
                  <a:pt x="1222958" y="3212046"/>
                  <a:pt x="1213142" y="3195091"/>
                  <a:pt x="1210464" y="3180812"/>
                </a:cubicBezTo>
                <a:cubicBezTo>
                  <a:pt x="1219388" y="3176351"/>
                  <a:pt x="1230097" y="3171888"/>
                  <a:pt x="1220282" y="3156720"/>
                </a:cubicBezTo>
                <a:close/>
                <a:moveTo>
                  <a:pt x="721350" y="3112771"/>
                </a:moveTo>
                <a:cubicBezTo>
                  <a:pt x="716330" y="3113218"/>
                  <a:pt x="711201" y="3115672"/>
                  <a:pt x="707184" y="3118348"/>
                </a:cubicBezTo>
                <a:cubicBezTo>
                  <a:pt x="703614" y="3121026"/>
                  <a:pt x="707184" y="3132626"/>
                  <a:pt x="708075" y="3140657"/>
                </a:cubicBezTo>
                <a:cubicBezTo>
                  <a:pt x="708969" y="3145118"/>
                  <a:pt x="713430" y="3150472"/>
                  <a:pt x="712536" y="3154042"/>
                </a:cubicBezTo>
                <a:cubicBezTo>
                  <a:pt x="708969" y="3167427"/>
                  <a:pt x="716106" y="3168321"/>
                  <a:pt x="727708" y="3164751"/>
                </a:cubicBezTo>
                <a:cubicBezTo>
                  <a:pt x="733954" y="3167427"/>
                  <a:pt x="740200" y="3171888"/>
                  <a:pt x="747339" y="3172782"/>
                </a:cubicBezTo>
                <a:cubicBezTo>
                  <a:pt x="750016" y="3173673"/>
                  <a:pt x="758048" y="3166536"/>
                  <a:pt x="758048" y="3166536"/>
                </a:cubicBezTo>
                <a:cubicBezTo>
                  <a:pt x="750909" y="3150472"/>
                  <a:pt x="743770" y="3133520"/>
                  <a:pt x="734846" y="3119241"/>
                </a:cubicBezTo>
                <a:cubicBezTo>
                  <a:pt x="731278" y="3113887"/>
                  <a:pt x="726370" y="3112326"/>
                  <a:pt x="721350" y="3112771"/>
                </a:cubicBezTo>
                <a:close/>
                <a:moveTo>
                  <a:pt x="590063" y="3080983"/>
                </a:moveTo>
                <a:cubicBezTo>
                  <a:pt x="581141" y="3079086"/>
                  <a:pt x="571995" y="3079086"/>
                  <a:pt x="561733" y="3083547"/>
                </a:cubicBezTo>
                <a:cubicBezTo>
                  <a:pt x="551915" y="3088008"/>
                  <a:pt x="537638" y="3084440"/>
                  <a:pt x="525145" y="3084440"/>
                </a:cubicBezTo>
                <a:cubicBezTo>
                  <a:pt x="518899" y="3084440"/>
                  <a:pt x="510868" y="3081762"/>
                  <a:pt x="507299" y="3084440"/>
                </a:cubicBezTo>
                <a:cubicBezTo>
                  <a:pt x="491235" y="3097825"/>
                  <a:pt x="473389" y="3096932"/>
                  <a:pt x="454652" y="3098717"/>
                </a:cubicBezTo>
                <a:cubicBezTo>
                  <a:pt x="441264" y="3099610"/>
                  <a:pt x="430557" y="3101395"/>
                  <a:pt x="418957" y="3091577"/>
                </a:cubicBezTo>
                <a:cubicBezTo>
                  <a:pt x="411818" y="3085332"/>
                  <a:pt x="404679" y="3088008"/>
                  <a:pt x="402002" y="3096932"/>
                </a:cubicBezTo>
                <a:cubicBezTo>
                  <a:pt x="397541" y="3112995"/>
                  <a:pt x="393078" y="3129057"/>
                  <a:pt x="389509" y="3145118"/>
                </a:cubicBezTo>
                <a:cubicBezTo>
                  <a:pt x="386833" y="3154042"/>
                  <a:pt x="386833" y="3163858"/>
                  <a:pt x="398433" y="3164751"/>
                </a:cubicBezTo>
                <a:cubicBezTo>
                  <a:pt x="402002" y="3164751"/>
                  <a:pt x="407357" y="3156720"/>
                  <a:pt x="411818" y="3152257"/>
                </a:cubicBezTo>
                <a:cubicBezTo>
                  <a:pt x="414494" y="3149581"/>
                  <a:pt x="418064" y="3146011"/>
                  <a:pt x="421633" y="3144227"/>
                </a:cubicBezTo>
                <a:cubicBezTo>
                  <a:pt x="423418" y="3143333"/>
                  <a:pt x="428773" y="3146903"/>
                  <a:pt x="429664" y="3149581"/>
                </a:cubicBezTo>
                <a:cubicBezTo>
                  <a:pt x="434127" y="3162966"/>
                  <a:pt x="438588" y="3175458"/>
                  <a:pt x="442158" y="3188845"/>
                </a:cubicBezTo>
                <a:cubicBezTo>
                  <a:pt x="447512" y="3212937"/>
                  <a:pt x="435912" y="3237031"/>
                  <a:pt x="412709" y="3253092"/>
                </a:cubicBezTo>
                <a:cubicBezTo>
                  <a:pt x="407357" y="3256662"/>
                  <a:pt x="404679" y="3265586"/>
                  <a:pt x="400218" y="3270941"/>
                </a:cubicBezTo>
                <a:cubicBezTo>
                  <a:pt x="407357" y="3273617"/>
                  <a:pt x="415388" y="3278971"/>
                  <a:pt x="422527" y="3278971"/>
                </a:cubicBezTo>
                <a:cubicBezTo>
                  <a:pt x="437695" y="3278078"/>
                  <a:pt x="451973" y="3273617"/>
                  <a:pt x="466250" y="3272725"/>
                </a:cubicBezTo>
                <a:cubicBezTo>
                  <a:pt x="490344" y="3272725"/>
                  <a:pt x="514438" y="3265586"/>
                  <a:pt x="539423" y="3276293"/>
                </a:cubicBezTo>
                <a:cubicBezTo>
                  <a:pt x="557269" y="3283432"/>
                  <a:pt x="578685" y="3283432"/>
                  <a:pt x="598318" y="3286108"/>
                </a:cubicBezTo>
                <a:cubicBezTo>
                  <a:pt x="600995" y="3286108"/>
                  <a:pt x="605456" y="3284324"/>
                  <a:pt x="607240" y="3282539"/>
                </a:cubicBezTo>
                <a:cubicBezTo>
                  <a:pt x="619734" y="3271832"/>
                  <a:pt x="632226" y="3261123"/>
                  <a:pt x="643828" y="3249523"/>
                </a:cubicBezTo>
                <a:cubicBezTo>
                  <a:pt x="650965" y="3242386"/>
                  <a:pt x="660781" y="3230783"/>
                  <a:pt x="659890" y="3223646"/>
                </a:cubicBezTo>
                <a:cubicBezTo>
                  <a:pt x="657211" y="3208476"/>
                  <a:pt x="647398" y="3195091"/>
                  <a:pt x="639365" y="3176351"/>
                </a:cubicBezTo>
                <a:cubicBezTo>
                  <a:pt x="631334" y="3200443"/>
                  <a:pt x="619734" y="3183491"/>
                  <a:pt x="610810" y="3182597"/>
                </a:cubicBezTo>
                <a:cubicBezTo>
                  <a:pt x="607240" y="3189736"/>
                  <a:pt x="606349" y="3197767"/>
                  <a:pt x="601886" y="3203122"/>
                </a:cubicBezTo>
                <a:cubicBezTo>
                  <a:pt x="584040" y="3220968"/>
                  <a:pt x="563517" y="3233461"/>
                  <a:pt x="536747" y="3228107"/>
                </a:cubicBezTo>
                <a:cubicBezTo>
                  <a:pt x="531393" y="3227213"/>
                  <a:pt x="522468" y="3231677"/>
                  <a:pt x="518899" y="3237031"/>
                </a:cubicBezTo>
                <a:cubicBezTo>
                  <a:pt x="509083" y="3251308"/>
                  <a:pt x="497483" y="3245062"/>
                  <a:pt x="488559" y="3239707"/>
                </a:cubicBezTo>
                <a:cubicBezTo>
                  <a:pt x="476959" y="3232568"/>
                  <a:pt x="460897" y="3220968"/>
                  <a:pt x="468928" y="3207583"/>
                </a:cubicBezTo>
                <a:cubicBezTo>
                  <a:pt x="480528" y="3188845"/>
                  <a:pt x="496590" y="3166536"/>
                  <a:pt x="515329" y="3160290"/>
                </a:cubicBezTo>
                <a:cubicBezTo>
                  <a:pt x="540315" y="3152257"/>
                  <a:pt x="569763" y="3153151"/>
                  <a:pt x="596533" y="3168321"/>
                </a:cubicBezTo>
                <a:cubicBezTo>
                  <a:pt x="600103" y="3148688"/>
                  <a:pt x="612595" y="3143333"/>
                  <a:pt x="631334" y="3147796"/>
                </a:cubicBezTo>
                <a:cubicBezTo>
                  <a:pt x="638474" y="3149581"/>
                  <a:pt x="644719" y="3148688"/>
                  <a:pt x="651859" y="3150472"/>
                </a:cubicBezTo>
                <a:cubicBezTo>
                  <a:pt x="667920" y="3154042"/>
                  <a:pt x="677735" y="3146011"/>
                  <a:pt x="683981" y="3133520"/>
                </a:cubicBezTo>
                <a:cubicBezTo>
                  <a:pt x="688444" y="3121917"/>
                  <a:pt x="691121" y="3111211"/>
                  <a:pt x="696475" y="3096932"/>
                </a:cubicBezTo>
                <a:cubicBezTo>
                  <a:pt x="683090" y="3096932"/>
                  <a:pt x="671490" y="3097825"/>
                  <a:pt x="660781" y="3096932"/>
                </a:cubicBezTo>
                <a:cubicBezTo>
                  <a:pt x="645613" y="3095147"/>
                  <a:pt x="630441" y="3094256"/>
                  <a:pt x="617058" y="3089793"/>
                </a:cubicBezTo>
                <a:cubicBezTo>
                  <a:pt x="607689" y="3086670"/>
                  <a:pt x="598987" y="3082878"/>
                  <a:pt x="590063" y="3080983"/>
                </a:cubicBezTo>
                <a:close/>
                <a:moveTo>
                  <a:pt x="1110522" y="3080871"/>
                </a:moveTo>
                <a:cubicBezTo>
                  <a:pt x="1090891" y="3081762"/>
                  <a:pt x="1082861" y="3097825"/>
                  <a:pt x="1093568" y="3112995"/>
                </a:cubicBezTo>
                <a:cubicBezTo>
                  <a:pt x="1098922" y="3121026"/>
                  <a:pt x="1100707" y="3127272"/>
                  <a:pt x="1089998" y="3131735"/>
                </a:cubicBezTo>
                <a:cubicBezTo>
                  <a:pt x="1084646" y="3134411"/>
                  <a:pt x="1080182" y="3138872"/>
                  <a:pt x="1074828" y="3141550"/>
                </a:cubicBezTo>
                <a:cubicBezTo>
                  <a:pt x="1065906" y="3146903"/>
                  <a:pt x="1061443" y="3169212"/>
                  <a:pt x="1067689" y="3177243"/>
                </a:cubicBezTo>
                <a:cubicBezTo>
                  <a:pt x="1076613" y="3187060"/>
                  <a:pt x="1085537" y="3196876"/>
                  <a:pt x="1092676" y="3204906"/>
                </a:cubicBezTo>
                <a:cubicBezTo>
                  <a:pt x="1102492" y="3199552"/>
                  <a:pt x="1111416" y="3194197"/>
                  <a:pt x="1120338" y="3190628"/>
                </a:cubicBezTo>
                <a:cubicBezTo>
                  <a:pt x="1129262" y="3187060"/>
                  <a:pt x="1131047" y="3183491"/>
                  <a:pt x="1123016" y="3176351"/>
                </a:cubicBezTo>
                <a:cubicBezTo>
                  <a:pt x="1119447" y="3172782"/>
                  <a:pt x="1119447" y="3166536"/>
                  <a:pt x="1118553" y="3161181"/>
                </a:cubicBezTo>
                <a:cubicBezTo>
                  <a:pt x="1117662" y="3155827"/>
                  <a:pt x="1119447" y="3150472"/>
                  <a:pt x="1118553" y="3145118"/>
                </a:cubicBezTo>
                <a:cubicBezTo>
                  <a:pt x="1116768" y="3131735"/>
                  <a:pt x="1122123" y="3115672"/>
                  <a:pt x="1105168" y="3107641"/>
                </a:cubicBezTo>
                <a:cubicBezTo>
                  <a:pt x="1104277" y="3107641"/>
                  <a:pt x="1106061" y="3101395"/>
                  <a:pt x="1106953" y="3097825"/>
                </a:cubicBezTo>
                <a:cubicBezTo>
                  <a:pt x="1107846" y="3092471"/>
                  <a:pt x="1108738" y="3087116"/>
                  <a:pt x="1110522" y="3080871"/>
                </a:cubicBezTo>
                <a:close/>
                <a:moveTo>
                  <a:pt x="4046742" y="3078957"/>
                </a:moveTo>
                <a:lnTo>
                  <a:pt x="4049114" y="3080710"/>
                </a:lnTo>
                <a:lnTo>
                  <a:pt x="4049049" y="3080772"/>
                </a:lnTo>
                <a:close/>
                <a:moveTo>
                  <a:pt x="1202433" y="3029115"/>
                </a:moveTo>
                <a:cubicBezTo>
                  <a:pt x="1193512" y="3030006"/>
                  <a:pt x="1185479" y="3042500"/>
                  <a:pt x="1177448" y="3049639"/>
                </a:cubicBezTo>
                <a:cubicBezTo>
                  <a:pt x="1178340" y="3051424"/>
                  <a:pt x="1179233" y="3052316"/>
                  <a:pt x="1180124" y="3054100"/>
                </a:cubicBezTo>
                <a:cubicBezTo>
                  <a:pt x="1202433" y="3043391"/>
                  <a:pt x="1203327" y="3061238"/>
                  <a:pt x="1208679" y="3078194"/>
                </a:cubicBezTo>
                <a:cubicBezTo>
                  <a:pt x="1216712" y="3064807"/>
                  <a:pt x="1227419" y="3054992"/>
                  <a:pt x="1227419" y="3045176"/>
                </a:cubicBezTo>
                <a:cubicBezTo>
                  <a:pt x="1227419" y="3039822"/>
                  <a:pt x="1210464" y="3028221"/>
                  <a:pt x="1202433" y="3029115"/>
                </a:cubicBezTo>
                <a:close/>
                <a:moveTo>
                  <a:pt x="885652" y="3021976"/>
                </a:moveTo>
                <a:cubicBezTo>
                  <a:pt x="879406" y="3034467"/>
                  <a:pt x="876727" y="3041607"/>
                  <a:pt x="873160" y="3048746"/>
                </a:cubicBezTo>
                <a:cubicBezTo>
                  <a:pt x="874051" y="3050531"/>
                  <a:pt x="874945" y="3052316"/>
                  <a:pt x="875836" y="3053207"/>
                </a:cubicBezTo>
                <a:cubicBezTo>
                  <a:pt x="882975" y="3049639"/>
                  <a:pt x="890115" y="3046070"/>
                  <a:pt x="897252" y="3042500"/>
                </a:cubicBezTo>
                <a:cubicBezTo>
                  <a:pt x="893684" y="3037146"/>
                  <a:pt x="891006" y="3030900"/>
                  <a:pt x="885652" y="3021976"/>
                </a:cubicBezTo>
                <a:close/>
                <a:moveTo>
                  <a:pt x="1317545" y="3013945"/>
                </a:moveTo>
                <a:cubicBezTo>
                  <a:pt x="1313978" y="3013945"/>
                  <a:pt x="1306838" y="3016621"/>
                  <a:pt x="1305947" y="3019300"/>
                </a:cubicBezTo>
                <a:cubicBezTo>
                  <a:pt x="1303269" y="3027330"/>
                  <a:pt x="1303269" y="3036252"/>
                  <a:pt x="1300592" y="3048746"/>
                </a:cubicBezTo>
                <a:cubicBezTo>
                  <a:pt x="1310408" y="3044285"/>
                  <a:pt x="1317545" y="3043391"/>
                  <a:pt x="1321115" y="3038930"/>
                </a:cubicBezTo>
                <a:cubicBezTo>
                  <a:pt x="1324684" y="3034467"/>
                  <a:pt x="1324684" y="3026437"/>
                  <a:pt x="1324684" y="3020191"/>
                </a:cubicBezTo>
                <a:cubicBezTo>
                  <a:pt x="1324684" y="3017515"/>
                  <a:pt x="1319330" y="3013945"/>
                  <a:pt x="1317545" y="3013945"/>
                </a:cubicBezTo>
                <a:close/>
                <a:moveTo>
                  <a:pt x="4242751" y="2990583"/>
                </a:moveTo>
                <a:cubicBezTo>
                  <a:pt x="4255245" y="3003075"/>
                  <a:pt x="4253460" y="3030737"/>
                  <a:pt x="4282018" y="3028952"/>
                </a:cubicBezTo>
                <a:cubicBezTo>
                  <a:pt x="4281123" y="3002181"/>
                  <a:pt x="4259706" y="2998614"/>
                  <a:pt x="4242751" y="2990583"/>
                </a:cubicBezTo>
                <a:close/>
                <a:moveTo>
                  <a:pt x="1101598" y="2985390"/>
                </a:moveTo>
                <a:cubicBezTo>
                  <a:pt x="1106953" y="2994314"/>
                  <a:pt x="1112307" y="3001451"/>
                  <a:pt x="1119447" y="3013052"/>
                </a:cubicBezTo>
                <a:cubicBezTo>
                  <a:pt x="1120338" y="2988066"/>
                  <a:pt x="1118553" y="2986281"/>
                  <a:pt x="1101598" y="2985390"/>
                </a:cubicBezTo>
                <a:close/>
                <a:moveTo>
                  <a:pt x="4277553" y="2978090"/>
                </a:moveTo>
                <a:cubicBezTo>
                  <a:pt x="4291830" y="2994151"/>
                  <a:pt x="4295402" y="3019138"/>
                  <a:pt x="4322171" y="3024491"/>
                </a:cubicBezTo>
                <a:cubicBezTo>
                  <a:pt x="4318599" y="2989690"/>
                  <a:pt x="4307001" y="2978090"/>
                  <a:pt x="4277553" y="2978090"/>
                </a:cubicBezTo>
                <a:close/>
                <a:moveTo>
                  <a:pt x="4225797" y="2961135"/>
                </a:moveTo>
                <a:cubicBezTo>
                  <a:pt x="4224905" y="2962920"/>
                  <a:pt x="4224012" y="2964704"/>
                  <a:pt x="4223121" y="2966489"/>
                </a:cubicBezTo>
                <a:cubicBezTo>
                  <a:pt x="4235613" y="2971844"/>
                  <a:pt x="4248106" y="2978090"/>
                  <a:pt x="4261492" y="2983444"/>
                </a:cubicBezTo>
                <a:cubicBezTo>
                  <a:pt x="4266844" y="2969165"/>
                  <a:pt x="4263276" y="2967381"/>
                  <a:pt x="4225797" y="2961135"/>
                </a:cubicBezTo>
                <a:close/>
                <a:moveTo>
                  <a:pt x="1207788" y="2954157"/>
                </a:moveTo>
                <a:cubicBezTo>
                  <a:pt x="1205110" y="2963081"/>
                  <a:pt x="1202433" y="2971111"/>
                  <a:pt x="1199757" y="2980035"/>
                </a:cubicBezTo>
                <a:cubicBezTo>
                  <a:pt x="1202433" y="2980927"/>
                  <a:pt x="1205110" y="2980927"/>
                  <a:pt x="1207788" y="2981820"/>
                </a:cubicBezTo>
                <a:cubicBezTo>
                  <a:pt x="1209573" y="2972896"/>
                  <a:pt x="1211358" y="2963974"/>
                  <a:pt x="1212249" y="2955050"/>
                </a:cubicBezTo>
                <a:cubicBezTo>
                  <a:pt x="1210464" y="2955050"/>
                  <a:pt x="1209573" y="2954157"/>
                  <a:pt x="1207788" y="2954157"/>
                </a:cubicBezTo>
                <a:close/>
                <a:moveTo>
                  <a:pt x="1454075" y="2946126"/>
                </a:moveTo>
                <a:cubicBezTo>
                  <a:pt x="1440689" y="2945235"/>
                  <a:pt x="1427304" y="2951480"/>
                  <a:pt x="1413919" y="2955050"/>
                </a:cubicBezTo>
                <a:cubicBezTo>
                  <a:pt x="1413028" y="2955050"/>
                  <a:pt x="1412135" y="2958620"/>
                  <a:pt x="1413028" y="2959511"/>
                </a:cubicBezTo>
                <a:cubicBezTo>
                  <a:pt x="1425519" y="2972896"/>
                  <a:pt x="1417489" y="2981820"/>
                  <a:pt x="1407673" y="2991636"/>
                </a:cubicBezTo>
                <a:cubicBezTo>
                  <a:pt x="1405889" y="2993421"/>
                  <a:pt x="1406780" y="2998775"/>
                  <a:pt x="1408565" y="3001451"/>
                </a:cubicBezTo>
                <a:cubicBezTo>
                  <a:pt x="1417489" y="3024654"/>
                  <a:pt x="1406780" y="3045176"/>
                  <a:pt x="1402319" y="3066592"/>
                </a:cubicBezTo>
                <a:cubicBezTo>
                  <a:pt x="1378225" y="3063916"/>
                  <a:pt x="1377334" y="3065701"/>
                  <a:pt x="1380010" y="3089793"/>
                </a:cubicBezTo>
                <a:cubicBezTo>
                  <a:pt x="1380010" y="3093362"/>
                  <a:pt x="1377334" y="3097825"/>
                  <a:pt x="1374655" y="3100502"/>
                </a:cubicBezTo>
                <a:cubicBezTo>
                  <a:pt x="1370194" y="3106750"/>
                  <a:pt x="1364840" y="3111211"/>
                  <a:pt x="1360379" y="3115672"/>
                </a:cubicBezTo>
                <a:cubicBezTo>
                  <a:pt x="1362164" y="3118348"/>
                  <a:pt x="1363948" y="3120133"/>
                  <a:pt x="1364840" y="3122811"/>
                </a:cubicBezTo>
                <a:cubicBezTo>
                  <a:pt x="1376440" y="3115672"/>
                  <a:pt x="1391610" y="3120133"/>
                  <a:pt x="1399641" y="3104965"/>
                </a:cubicBezTo>
                <a:cubicBezTo>
                  <a:pt x="1408565" y="3088008"/>
                  <a:pt x="1415704" y="3071055"/>
                  <a:pt x="1424628" y="3054100"/>
                </a:cubicBezTo>
                <a:cubicBezTo>
                  <a:pt x="1437120" y="3030006"/>
                  <a:pt x="1451398" y="3007697"/>
                  <a:pt x="1463890" y="2983605"/>
                </a:cubicBezTo>
                <a:cubicBezTo>
                  <a:pt x="1470138" y="2972896"/>
                  <a:pt x="1463890" y="2947019"/>
                  <a:pt x="1454075" y="2946126"/>
                </a:cubicBezTo>
                <a:close/>
                <a:moveTo>
                  <a:pt x="1326469" y="2944341"/>
                </a:moveTo>
                <a:cubicBezTo>
                  <a:pt x="1325578" y="2946126"/>
                  <a:pt x="1324684" y="2947019"/>
                  <a:pt x="1323793" y="2948804"/>
                </a:cubicBezTo>
                <a:cubicBezTo>
                  <a:pt x="1332717" y="2959511"/>
                  <a:pt x="1341639" y="2971111"/>
                  <a:pt x="1351455" y="2981820"/>
                </a:cubicBezTo>
                <a:cubicBezTo>
                  <a:pt x="1353239" y="2980927"/>
                  <a:pt x="1355918" y="2980927"/>
                  <a:pt x="1357703" y="2980035"/>
                </a:cubicBezTo>
                <a:cubicBezTo>
                  <a:pt x="1356809" y="2969329"/>
                  <a:pt x="1357703" y="2955941"/>
                  <a:pt x="1353239" y="2947019"/>
                </a:cubicBezTo>
                <a:cubicBezTo>
                  <a:pt x="1349670" y="2942556"/>
                  <a:pt x="1335393" y="2945235"/>
                  <a:pt x="1326469" y="2944341"/>
                </a:cubicBezTo>
                <a:close/>
                <a:moveTo>
                  <a:pt x="1372537" y="2936646"/>
                </a:moveTo>
                <a:cubicBezTo>
                  <a:pt x="1369748" y="2936981"/>
                  <a:pt x="1367518" y="2937650"/>
                  <a:pt x="1367518" y="2938095"/>
                </a:cubicBezTo>
                <a:cubicBezTo>
                  <a:pt x="1366625" y="2947019"/>
                  <a:pt x="1366625" y="2955941"/>
                  <a:pt x="1367518" y="2964866"/>
                </a:cubicBezTo>
                <a:cubicBezTo>
                  <a:pt x="1367518" y="2967544"/>
                  <a:pt x="1374655" y="2972005"/>
                  <a:pt x="1375549" y="2971111"/>
                </a:cubicBezTo>
                <a:cubicBezTo>
                  <a:pt x="1381795" y="2968435"/>
                  <a:pt x="1388042" y="2963974"/>
                  <a:pt x="1392503" y="2959511"/>
                </a:cubicBezTo>
                <a:cubicBezTo>
                  <a:pt x="1396073" y="2956835"/>
                  <a:pt x="1396073" y="2951480"/>
                  <a:pt x="1396964" y="2948804"/>
                </a:cubicBezTo>
                <a:cubicBezTo>
                  <a:pt x="1390719" y="2943450"/>
                  <a:pt x="1386258" y="2938989"/>
                  <a:pt x="1380903" y="2937204"/>
                </a:cubicBezTo>
                <a:cubicBezTo>
                  <a:pt x="1378672" y="2936312"/>
                  <a:pt x="1375325" y="2936312"/>
                  <a:pt x="1372537" y="2936646"/>
                </a:cubicBezTo>
                <a:close/>
                <a:moveTo>
                  <a:pt x="1476384" y="2936310"/>
                </a:moveTo>
                <a:cubicBezTo>
                  <a:pt x="1474599" y="2937204"/>
                  <a:pt x="1472814" y="2937204"/>
                  <a:pt x="1471029" y="2938095"/>
                </a:cubicBezTo>
                <a:cubicBezTo>
                  <a:pt x="1472814" y="2945235"/>
                  <a:pt x="1473706" y="2952372"/>
                  <a:pt x="1477275" y="2958620"/>
                </a:cubicBezTo>
                <a:cubicBezTo>
                  <a:pt x="1479060" y="2961296"/>
                  <a:pt x="1487984" y="2957726"/>
                  <a:pt x="1494230" y="2955941"/>
                </a:cubicBezTo>
                <a:cubicBezTo>
                  <a:pt x="1494230" y="2954157"/>
                  <a:pt x="1493338" y="2952372"/>
                  <a:pt x="1493338" y="2949696"/>
                </a:cubicBezTo>
                <a:cubicBezTo>
                  <a:pt x="1487984" y="2945235"/>
                  <a:pt x="1481736" y="2940774"/>
                  <a:pt x="1476384" y="2936310"/>
                </a:cubicBezTo>
                <a:close/>
                <a:moveTo>
                  <a:pt x="1056982" y="2933634"/>
                </a:moveTo>
                <a:cubicBezTo>
                  <a:pt x="1053412" y="2933634"/>
                  <a:pt x="1045382" y="2939880"/>
                  <a:pt x="1046273" y="2942556"/>
                </a:cubicBezTo>
                <a:cubicBezTo>
                  <a:pt x="1048058" y="2952372"/>
                  <a:pt x="1049843" y="2963974"/>
                  <a:pt x="1056982" y="2970220"/>
                </a:cubicBezTo>
                <a:cubicBezTo>
                  <a:pt x="1080182" y="2994314"/>
                  <a:pt x="1078398" y="3010375"/>
                  <a:pt x="1048058" y="3021976"/>
                </a:cubicBezTo>
                <a:cubicBezTo>
                  <a:pt x="1039136" y="3025545"/>
                  <a:pt x="1034673" y="3032685"/>
                  <a:pt x="1043597" y="3038037"/>
                </a:cubicBezTo>
                <a:cubicBezTo>
                  <a:pt x="1056091" y="3045176"/>
                  <a:pt x="1052521" y="3054100"/>
                  <a:pt x="1050736" y="3063022"/>
                </a:cubicBezTo>
                <a:cubicBezTo>
                  <a:pt x="1050736" y="3071947"/>
                  <a:pt x="1047167" y="3078194"/>
                  <a:pt x="1045382" y="3085332"/>
                </a:cubicBezTo>
                <a:cubicBezTo>
                  <a:pt x="1047167" y="3087116"/>
                  <a:pt x="1048951" y="3088901"/>
                  <a:pt x="1049843" y="3090686"/>
                </a:cubicBezTo>
                <a:cubicBezTo>
                  <a:pt x="1057875" y="3086225"/>
                  <a:pt x="1066797" y="3081762"/>
                  <a:pt x="1073937" y="3076410"/>
                </a:cubicBezTo>
                <a:cubicBezTo>
                  <a:pt x="1081968" y="3070162"/>
                  <a:pt x="1087322" y="3058561"/>
                  <a:pt x="1096244" y="3054992"/>
                </a:cubicBezTo>
                <a:cubicBezTo>
                  <a:pt x="1105168" y="3050531"/>
                  <a:pt x="1106061" y="3047855"/>
                  <a:pt x="1103383" y="3039822"/>
                </a:cubicBezTo>
                <a:cubicBezTo>
                  <a:pt x="1092676" y="3007697"/>
                  <a:pt x="1082861" y="2974681"/>
                  <a:pt x="1071259" y="2942556"/>
                </a:cubicBezTo>
                <a:cubicBezTo>
                  <a:pt x="1069474" y="2938095"/>
                  <a:pt x="1062336" y="2934526"/>
                  <a:pt x="1056982" y="2933634"/>
                </a:cubicBezTo>
                <a:close/>
                <a:moveTo>
                  <a:pt x="1277392" y="2925602"/>
                </a:moveTo>
                <a:cubicBezTo>
                  <a:pt x="1269359" y="2926495"/>
                  <a:pt x="1261328" y="2928280"/>
                  <a:pt x="1249728" y="2930065"/>
                </a:cubicBezTo>
                <a:cubicBezTo>
                  <a:pt x="1252404" y="2935419"/>
                  <a:pt x="1255083" y="2938989"/>
                  <a:pt x="1257759" y="2943450"/>
                </a:cubicBezTo>
                <a:cubicBezTo>
                  <a:pt x="1264898" y="2938989"/>
                  <a:pt x="1272037" y="2933634"/>
                  <a:pt x="1279177" y="2929171"/>
                </a:cubicBezTo>
                <a:cubicBezTo>
                  <a:pt x="1278283" y="2928280"/>
                  <a:pt x="1277392" y="2926495"/>
                  <a:pt x="1277392" y="2925602"/>
                </a:cubicBezTo>
                <a:close/>
                <a:moveTo>
                  <a:pt x="1172094" y="2898831"/>
                </a:moveTo>
                <a:cubicBezTo>
                  <a:pt x="1170311" y="2897940"/>
                  <a:pt x="1166741" y="2900616"/>
                  <a:pt x="1163172" y="2901510"/>
                </a:cubicBezTo>
                <a:cubicBezTo>
                  <a:pt x="1164956" y="2905079"/>
                  <a:pt x="1167633" y="2908649"/>
                  <a:pt x="1169418" y="2912219"/>
                </a:cubicBezTo>
                <a:cubicBezTo>
                  <a:pt x="1171202" y="2918464"/>
                  <a:pt x="1172987" y="2924710"/>
                  <a:pt x="1173879" y="2930956"/>
                </a:cubicBezTo>
                <a:cubicBezTo>
                  <a:pt x="1175663" y="2943450"/>
                  <a:pt x="1176557" y="2955941"/>
                  <a:pt x="1178340" y="2971111"/>
                </a:cubicBezTo>
                <a:cubicBezTo>
                  <a:pt x="1182803" y="2957726"/>
                  <a:pt x="1187264" y="2948804"/>
                  <a:pt x="1190833" y="2940774"/>
                </a:cubicBezTo>
                <a:cubicBezTo>
                  <a:pt x="1188157" y="2929171"/>
                  <a:pt x="1187264" y="2920249"/>
                  <a:pt x="1183694" y="2911325"/>
                </a:cubicBezTo>
                <a:cubicBezTo>
                  <a:pt x="1181909" y="2905971"/>
                  <a:pt x="1176557" y="2902401"/>
                  <a:pt x="1172094" y="2898831"/>
                </a:cubicBezTo>
                <a:close/>
                <a:moveTo>
                  <a:pt x="1236343" y="2789074"/>
                </a:moveTo>
                <a:cubicBezTo>
                  <a:pt x="1239913" y="2796213"/>
                  <a:pt x="1241697" y="2800674"/>
                  <a:pt x="1244374" y="2806029"/>
                </a:cubicBezTo>
                <a:cubicBezTo>
                  <a:pt x="1250622" y="2802459"/>
                  <a:pt x="1257759" y="2799783"/>
                  <a:pt x="1264005" y="2796213"/>
                </a:cubicBezTo>
                <a:cubicBezTo>
                  <a:pt x="1263113" y="2795320"/>
                  <a:pt x="1263113" y="2793535"/>
                  <a:pt x="1262220" y="2792644"/>
                </a:cubicBezTo>
                <a:cubicBezTo>
                  <a:pt x="1255083" y="2791750"/>
                  <a:pt x="1247943" y="2790859"/>
                  <a:pt x="1236343" y="2789074"/>
                </a:cubicBezTo>
                <a:close/>
                <a:moveTo>
                  <a:pt x="380587" y="2513339"/>
                </a:moveTo>
                <a:cubicBezTo>
                  <a:pt x="364523" y="2513339"/>
                  <a:pt x="352032" y="2523157"/>
                  <a:pt x="352032" y="2533863"/>
                </a:cubicBezTo>
                <a:cubicBezTo>
                  <a:pt x="352032" y="2544572"/>
                  <a:pt x="366308" y="2556173"/>
                  <a:pt x="378802" y="2556173"/>
                </a:cubicBezTo>
                <a:cubicBezTo>
                  <a:pt x="388617" y="2556173"/>
                  <a:pt x="402002" y="2542788"/>
                  <a:pt x="401109" y="2532079"/>
                </a:cubicBezTo>
                <a:cubicBezTo>
                  <a:pt x="400218" y="2518693"/>
                  <a:pt x="391293" y="2513339"/>
                  <a:pt x="380587" y="2513339"/>
                </a:cubicBezTo>
                <a:close/>
                <a:moveTo>
                  <a:pt x="649180" y="2466938"/>
                </a:moveTo>
                <a:cubicBezTo>
                  <a:pt x="634010" y="2463368"/>
                  <a:pt x="596533" y="2483893"/>
                  <a:pt x="592072" y="2499062"/>
                </a:cubicBezTo>
                <a:cubicBezTo>
                  <a:pt x="586718" y="2514232"/>
                  <a:pt x="576900" y="2521372"/>
                  <a:pt x="562624" y="2527618"/>
                </a:cubicBezTo>
                <a:cubicBezTo>
                  <a:pt x="549239" y="2532972"/>
                  <a:pt x="533177" y="2539218"/>
                  <a:pt x="525145" y="2550818"/>
                </a:cubicBezTo>
                <a:cubicBezTo>
                  <a:pt x="510868" y="2569558"/>
                  <a:pt x="495698" y="2582052"/>
                  <a:pt x="471604" y="2583834"/>
                </a:cubicBezTo>
                <a:cubicBezTo>
                  <a:pt x="467143" y="2583834"/>
                  <a:pt x="460897" y="2588297"/>
                  <a:pt x="460004" y="2591865"/>
                </a:cubicBezTo>
                <a:cubicBezTo>
                  <a:pt x="459113" y="2595434"/>
                  <a:pt x="461789" y="2603467"/>
                  <a:pt x="465358" y="2605252"/>
                </a:cubicBezTo>
                <a:cubicBezTo>
                  <a:pt x="475174" y="2610604"/>
                  <a:pt x="485883" y="2615959"/>
                  <a:pt x="496590" y="2617744"/>
                </a:cubicBezTo>
                <a:cubicBezTo>
                  <a:pt x="510868" y="2620420"/>
                  <a:pt x="518008" y="2627559"/>
                  <a:pt x="520684" y="2640944"/>
                </a:cubicBezTo>
                <a:cubicBezTo>
                  <a:pt x="526038" y="2662362"/>
                  <a:pt x="519790" y="2677530"/>
                  <a:pt x="498374" y="2684669"/>
                </a:cubicBezTo>
                <a:cubicBezTo>
                  <a:pt x="484098" y="2690024"/>
                  <a:pt x="468928" y="2692702"/>
                  <a:pt x="453758" y="2697163"/>
                </a:cubicBezTo>
                <a:cubicBezTo>
                  <a:pt x="432342" y="2703409"/>
                  <a:pt x="410924" y="2714118"/>
                  <a:pt x="388617" y="2716794"/>
                </a:cubicBezTo>
                <a:cubicBezTo>
                  <a:pt x="341322" y="2722149"/>
                  <a:pt x="293137" y="2723040"/>
                  <a:pt x="245842" y="2724825"/>
                </a:cubicBezTo>
                <a:cubicBezTo>
                  <a:pt x="237811" y="2724825"/>
                  <a:pt x="227996" y="2723040"/>
                  <a:pt x="221748" y="2718579"/>
                </a:cubicBezTo>
                <a:cubicBezTo>
                  <a:pt x="201226" y="2703409"/>
                  <a:pt x="180701" y="2715009"/>
                  <a:pt x="160177" y="2717688"/>
                </a:cubicBezTo>
                <a:cubicBezTo>
                  <a:pt x="157500" y="2717688"/>
                  <a:pt x="153931" y="2723040"/>
                  <a:pt x="153040" y="2726610"/>
                </a:cubicBezTo>
                <a:cubicBezTo>
                  <a:pt x="146792" y="2751595"/>
                  <a:pt x="131622" y="2768550"/>
                  <a:pt x="109312" y="2781935"/>
                </a:cubicBezTo>
                <a:cubicBezTo>
                  <a:pt x="95036" y="2790859"/>
                  <a:pt x="92360" y="2811381"/>
                  <a:pt x="102175" y="2822090"/>
                </a:cubicBezTo>
                <a:cubicBezTo>
                  <a:pt x="111097" y="2831906"/>
                  <a:pt x="120021" y="2842615"/>
                  <a:pt x="128052" y="2853324"/>
                </a:cubicBezTo>
                <a:cubicBezTo>
                  <a:pt x="134298" y="2862246"/>
                  <a:pt x="140546" y="2864030"/>
                  <a:pt x="149470" y="2856893"/>
                </a:cubicBezTo>
                <a:cubicBezTo>
                  <a:pt x="153040" y="2854215"/>
                  <a:pt x="159285" y="2853324"/>
                  <a:pt x="164638" y="2852430"/>
                </a:cubicBezTo>
                <a:cubicBezTo>
                  <a:pt x="165531" y="2856893"/>
                  <a:pt x="168207" y="2862246"/>
                  <a:pt x="167316" y="2866707"/>
                </a:cubicBezTo>
                <a:cubicBezTo>
                  <a:pt x="162853" y="2884555"/>
                  <a:pt x="168207" y="2900616"/>
                  <a:pt x="175347" y="2916680"/>
                </a:cubicBezTo>
                <a:cubicBezTo>
                  <a:pt x="178025" y="2923817"/>
                  <a:pt x="175347" y="2932741"/>
                  <a:pt x="176240" y="2940774"/>
                </a:cubicBezTo>
                <a:cubicBezTo>
                  <a:pt x="177132" y="2946126"/>
                  <a:pt x="178025" y="2954157"/>
                  <a:pt x="181592" y="2955050"/>
                </a:cubicBezTo>
                <a:cubicBezTo>
                  <a:pt x="196762" y="2961296"/>
                  <a:pt x="212826" y="2965759"/>
                  <a:pt x="228887" y="2970220"/>
                </a:cubicBezTo>
                <a:cubicBezTo>
                  <a:pt x="237811" y="2972896"/>
                  <a:pt x="242272" y="2975575"/>
                  <a:pt x="242272" y="2986281"/>
                </a:cubicBezTo>
                <a:cubicBezTo>
                  <a:pt x="242272" y="2991636"/>
                  <a:pt x="249412" y="3000560"/>
                  <a:pt x="253873" y="3000560"/>
                </a:cubicBezTo>
                <a:cubicBezTo>
                  <a:pt x="277073" y="3000560"/>
                  <a:pt x="301167" y="3000560"/>
                  <a:pt x="323477" y="2996990"/>
                </a:cubicBezTo>
                <a:cubicBezTo>
                  <a:pt x="345786" y="2994314"/>
                  <a:pt x="367202" y="2989851"/>
                  <a:pt x="388617" y="3001451"/>
                </a:cubicBezTo>
                <a:cubicBezTo>
                  <a:pt x="393972" y="3004130"/>
                  <a:pt x="402894" y="3000560"/>
                  <a:pt x="409140" y="3000560"/>
                </a:cubicBezTo>
                <a:cubicBezTo>
                  <a:pt x="418064" y="3000560"/>
                  <a:pt x="427881" y="2998775"/>
                  <a:pt x="435912" y="3001451"/>
                </a:cubicBezTo>
                <a:cubicBezTo>
                  <a:pt x="469819" y="3015730"/>
                  <a:pt x="501053" y="3038930"/>
                  <a:pt x="540315" y="3023761"/>
                </a:cubicBezTo>
                <a:cubicBezTo>
                  <a:pt x="542993" y="3022869"/>
                  <a:pt x="547454" y="3024654"/>
                  <a:pt x="550130" y="3026437"/>
                </a:cubicBezTo>
                <a:cubicBezTo>
                  <a:pt x="562624" y="3035361"/>
                  <a:pt x="575116" y="3034467"/>
                  <a:pt x="589394" y="3031791"/>
                </a:cubicBezTo>
                <a:cubicBezTo>
                  <a:pt x="602779" y="3030006"/>
                  <a:pt x="617949" y="3032685"/>
                  <a:pt x="630441" y="3037146"/>
                </a:cubicBezTo>
                <a:cubicBezTo>
                  <a:pt x="636689" y="3039822"/>
                  <a:pt x="640258" y="3050531"/>
                  <a:pt x="644719" y="3057670"/>
                </a:cubicBezTo>
                <a:cubicBezTo>
                  <a:pt x="646504" y="3060346"/>
                  <a:pt x="647398" y="3063022"/>
                  <a:pt x="650074" y="3063916"/>
                </a:cubicBezTo>
                <a:cubicBezTo>
                  <a:pt x="662566" y="3068377"/>
                  <a:pt x="675059" y="3072840"/>
                  <a:pt x="691121" y="3078194"/>
                </a:cubicBezTo>
                <a:cubicBezTo>
                  <a:pt x="687551" y="3054100"/>
                  <a:pt x="707184" y="3047855"/>
                  <a:pt x="721460" y="3037146"/>
                </a:cubicBezTo>
                <a:cubicBezTo>
                  <a:pt x="724139" y="3035361"/>
                  <a:pt x="733954" y="3037146"/>
                  <a:pt x="734846" y="3038930"/>
                </a:cubicBezTo>
                <a:cubicBezTo>
                  <a:pt x="741091" y="3062131"/>
                  <a:pt x="763401" y="3059455"/>
                  <a:pt x="779464" y="3068377"/>
                </a:cubicBezTo>
                <a:cubicBezTo>
                  <a:pt x="780355" y="3062131"/>
                  <a:pt x="779464" y="3056777"/>
                  <a:pt x="777679" y="3053207"/>
                </a:cubicBezTo>
                <a:cubicBezTo>
                  <a:pt x="763401" y="3030900"/>
                  <a:pt x="749124" y="3009482"/>
                  <a:pt x="733061" y="2988066"/>
                </a:cubicBezTo>
                <a:cubicBezTo>
                  <a:pt x="730385" y="2984496"/>
                  <a:pt x="721460" y="2982712"/>
                  <a:pt x="716106" y="2983605"/>
                </a:cubicBezTo>
                <a:cubicBezTo>
                  <a:pt x="667920" y="2998775"/>
                  <a:pt x="619734" y="2983605"/>
                  <a:pt x="571548" y="2980927"/>
                </a:cubicBezTo>
                <a:cubicBezTo>
                  <a:pt x="558163" y="2980035"/>
                  <a:pt x="554593" y="2970220"/>
                  <a:pt x="561733" y="2958620"/>
                </a:cubicBezTo>
                <a:cubicBezTo>
                  <a:pt x="572439" y="2941665"/>
                  <a:pt x="588503" y="2933634"/>
                  <a:pt x="608134" y="2932741"/>
                </a:cubicBezTo>
                <a:cubicBezTo>
                  <a:pt x="616164" y="2932741"/>
                  <a:pt x="624195" y="2931849"/>
                  <a:pt x="632226" y="2929171"/>
                </a:cubicBezTo>
                <a:cubicBezTo>
                  <a:pt x="641150" y="2926495"/>
                  <a:pt x="643828" y="2917571"/>
                  <a:pt x="635795" y="2912219"/>
                </a:cubicBezTo>
                <a:cubicBezTo>
                  <a:pt x="626873" y="2904186"/>
                  <a:pt x="615273" y="2899725"/>
                  <a:pt x="602779" y="2891694"/>
                </a:cubicBezTo>
                <a:cubicBezTo>
                  <a:pt x="597425" y="2898831"/>
                  <a:pt x="592964" y="2906864"/>
                  <a:pt x="586718" y="2912219"/>
                </a:cubicBezTo>
                <a:cubicBezTo>
                  <a:pt x="578685" y="2918464"/>
                  <a:pt x="569763" y="2922925"/>
                  <a:pt x="559948" y="2924710"/>
                </a:cubicBezTo>
                <a:cubicBezTo>
                  <a:pt x="558163" y="2925602"/>
                  <a:pt x="552808" y="2913110"/>
                  <a:pt x="549239" y="2905971"/>
                </a:cubicBezTo>
                <a:cubicBezTo>
                  <a:pt x="547454" y="2902401"/>
                  <a:pt x="546560" y="2898831"/>
                  <a:pt x="544778" y="2894370"/>
                </a:cubicBezTo>
                <a:cubicBezTo>
                  <a:pt x="539423" y="2897046"/>
                  <a:pt x="534069" y="2899725"/>
                  <a:pt x="528714" y="2902401"/>
                </a:cubicBezTo>
                <a:cubicBezTo>
                  <a:pt x="521575" y="2889016"/>
                  <a:pt x="509083" y="2877416"/>
                  <a:pt x="521575" y="2861354"/>
                </a:cubicBezTo>
                <a:cubicBezTo>
                  <a:pt x="522468" y="2859569"/>
                  <a:pt x="521575" y="2856893"/>
                  <a:pt x="522468" y="2854215"/>
                </a:cubicBezTo>
                <a:cubicBezTo>
                  <a:pt x="524253" y="2840830"/>
                  <a:pt x="529608" y="2839045"/>
                  <a:pt x="540315" y="2847076"/>
                </a:cubicBezTo>
                <a:cubicBezTo>
                  <a:pt x="566194" y="2864924"/>
                  <a:pt x="603671" y="2863139"/>
                  <a:pt x="628656" y="2843506"/>
                </a:cubicBezTo>
                <a:cubicBezTo>
                  <a:pt x="632226" y="2840830"/>
                  <a:pt x="644719" y="2840830"/>
                  <a:pt x="646504" y="2844399"/>
                </a:cubicBezTo>
                <a:cubicBezTo>
                  <a:pt x="653644" y="2855108"/>
                  <a:pt x="667920" y="2861354"/>
                  <a:pt x="667920" y="2878309"/>
                </a:cubicBezTo>
                <a:cubicBezTo>
                  <a:pt x="667920" y="2883663"/>
                  <a:pt x="678629" y="2889016"/>
                  <a:pt x="685766" y="2893479"/>
                </a:cubicBezTo>
                <a:cubicBezTo>
                  <a:pt x="690229" y="2896155"/>
                  <a:pt x="699153" y="2897940"/>
                  <a:pt x="699153" y="2898831"/>
                </a:cubicBezTo>
                <a:cubicBezTo>
                  <a:pt x="696475" y="2918464"/>
                  <a:pt x="716106" y="2922925"/>
                  <a:pt x="724139" y="2936310"/>
                </a:cubicBezTo>
                <a:cubicBezTo>
                  <a:pt x="742876" y="2969329"/>
                  <a:pt x="761616" y="3001451"/>
                  <a:pt x="781249" y="3034467"/>
                </a:cubicBezTo>
                <a:cubicBezTo>
                  <a:pt x="789280" y="3048746"/>
                  <a:pt x="797310" y="3063022"/>
                  <a:pt x="808019" y="3081762"/>
                </a:cubicBezTo>
                <a:cubicBezTo>
                  <a:pt x="814265" y="3071055"/>
                  <a:pt x="821402" y="3063916"/>
                  <a:pt x="823187" y="3055885"/>
                </a:cubicBezTo>
                <a:cubicBezTo>
                  <a:pt x="825865" y="3042500"/>
                  <a:pt x="831220" y="3038037"/>
                  <a:pt x="844605" y="3039822"/>
                </a:cubicBezTo>
                <a:cubicBezTo>
                  <a:pt x="848175" y="3040715"/>
                  <a:pt x="852635" y="3035361"/>
                  <a:pt x="857097" y="3032685"/>
                </a:cubicBezTo>
                <a:cubicBezTo>
                  <a:pt x="853527" y="3029115"/>
                  <a:pt x="850851" y="3024654"/>
                  <a:pt x="847281" y="3021084"/>
                </a:cubicBezTo>
                <a:cubicBezTo>
                  <a:pt x="836574" y="3008591"/>
                  <a:pt x="821402" y="2996990"/>
                  <a:pt x="815156" y="2982712"/>
                </a:cubicBezTo>
                <a:cubicBezTo>
                  <a:pt x="807126" y="2963081"/>
                  <a:pt x="824972" y="2947911"/>
                  <a:pt x="833005" y="2930956"/>
                </a:cubicBezTo>
                <a:cubicBezTo>
                  <a:pt x="834789" y="2928280"/>
                  <a:pt x="840144" y="2926495"/>
                  <a:pt x="843711" y="2926495"/>
                </a:cubicBezTo>
                <a:cubicBezTo>
                  <a:pt x="863344" y="2925602"/>
                  <a:pt x="882975" y="2924710"/>
                  <a:pt x="901715" y="2924710"/>
                </a:cubicBezTo>
                <a:cubicBezTo>
                  <a:pt x="907067" y="2924710"/>
                  <a:pt x="912422" y="2930065"/>
                  <a:pt x="917776" y="2931849"/>
                </a:cubicBezTo>
                <a:cubicBezTo>
                  <a:pt x="915100" y="2936310"/>
                  <a:pt x="912422" y="2941665"/>
                  <a:pt x="908852" y="2944341"/>
                </a:cubicBezTo>
                <a:cubicBezTo>
                  <a:pt x="897252" y="2952372"/>
                  <a:pt x="894576" y="2962189"/>
                  <a:pt x="899037" y="2975575"/>
                </a:cubicBezTo>
                <a:cubicBezTo>
                  <a:pt x="900822" y="2981820"/>
                  <a:pt x="899037" y="2990744"/>
                  <a:pt x="897252" y="2997882"/>
                </a:cubicBezTo>
                <a:cubicBezTo>
                  <a:pt x="893684" y="3010375"/>
                  <a:pt x="912422" y="3037146"/>
                  <a:pt x="924022" y="3031791"/>
                </a:cubicBezTo>
                <a:cubicBezTo>
                  <a:pt x="937407" y="3025545"/>
                  <a:pt x="941870" y="3032685"/>
                  <a:pt x="949901" y="3039822"/>
                </a:cubicBezTo>
                <a:cubicBezTo>
                  <a:pt x="957932" y="3047855"/>
                  <a:pt x="968640" y="3052316"/>
                  <a:pt x="978456" y="3059455"/>
                </a:cubicBezTo>
                <a:cubicBezTo>
                  <a:pt x="981132" y="3061238"/>
                  <a:pt x="983811" y="3064807"/>
                  <a:pt x="985595" y="3068377"/>
                </a:cubicBezTo>
                <a:cubicBezTo>
                  <a:pt x="991841" y="3079979"/>
                  <a:pt x="998980" y="3091577"/>
                  <a:pt x="1005226" y="3103180"/>
                </a:cubicBezTo>
                <a:cubicBezTo>
                  <a:pt x="1007902" y="3103180"/>
                  <a:pt x="1009687" y="3103180"/>
                  <a:pt x="1012365" y="3102286"/>
                </a:cubicBezTo>
                <a:cubicBezTo>
                  <a:pt x="1015042" y="3086225"/>
                  <a:pt x="1017718" y="3069270"/>
                  <a:pt x="1020396" y="3050531"/>
                </a:cubicBezTo>
                <a:cubicBezTo>
                  <a:pt x="1010581" y="3051424"/>
                  <a:pt x="1004335" y="3052316"/>
                  <a:pt x="998087" y="3052316"/>
                </a:cubicBezTo>
                <a:cubicBezTo>
                  <a:pt x="995411" y="3047855"/>
                  <a:pt x="992732" y="3041607"/>
                  <a:pt x="991841" y="3040715"/>
                </a:cubicBezTo>
                <a:cubicBezTo>
                  <a:pt x="1005226" y="3007697"/>
                  <a:pt x="1016827" y="2980035"/>
                  <a:pt x="1044488" y="2961296"/>
                </a:cubicBezTo>
                <a:cubicBezTo>
                  <a:pt x="1032890" y="2954157"/>
                  <a:pt x="1026642" y="2949696"/>
                  <a:pt x="1019503" y="2945235"/>
                </a:cubicBezTo>
                <a:cubicBezTo>
                  <a:pt x="1015933" y="2942556"/>
                  <a:pt x="1010581" y="2939880"/>
                  <a:pt x="1010581" y="2937204"/>
                </a:cubicBezTo>
                <a:cubicBezTo>
                  <a:pt x="1010581" y="2933634"/>
                  <a:pt x="1015042" y="2929171"/>
                  <a:pt x="1018611" y="2927386"/>
                </a:cubicBezTo>
                <a:cubicBezTo>
                  <a:pt x="1037351" y="2914895"/>
                  <a:pt x="1042703" y="2899725"/>
                  <a:pt x="1037351" y="2877416"/>
                </a:cubicBezTo>
                <a:cubicBezTo>
                  <a:pt x="1036457" y="2872955"/>
                  <a:pt x="1039136" y="2864030"/>
                  <a:pt x="1043597" y="2860461"/>
                </a:cubicBezTo>
                <a:cubicBezTo>
                  <a:pt x="1059660" y="2848860"/>
                  <a:pt x="1060552" y="2843506"/>
                  <a:pt x="1042703" y="2831014"/>
                </a:cubicBezTo>
                <a:cubicBezTo>
                  <a:pt x="1028427" y="2821199"/>
                  <a:pt x="1026642" y="2810490"/>
                  <a:pt x="1036457" y="2796213"/>
                </a:cubicBezTo>
                <a:cubicBezTo>
                  <a:pt x="1038242" y="2794429"/>
                  <a:pt x="1039136" y="2791750"/>
                  <a:pt x="1039136" y="2791750"/>
                </a:cubicBezTo>
                <a:cubicBezTo>
                  <a:pt x="1032890" y="2789074"/>
                  <a:pt x="1025751" y="2788181"/>
                  <a:pt x="1023966" y="2784611"/>
                </a:cubicBezTo>
                <a:cubicBezTo>
                  <a:pt x="1022181" y="2781044"/>
                  <a:pt x="1023072" y="2771228"/>
                  <a:pt x="1026642" y="2769443"/>
                </a:cubicBezTo>
                <a:cubicBezTo>
                  <a:pt x="1031105" y="2766765"/>
                  <a:pt x="1038242" y="2768550"/>
                  <a:pt x="1043597" y="2770335"/>
                </a:cubicBezTo>
                <a:cubicBezTo>
                  <a:pt x="1052521" y="2773904"/>
                  <a:pt x="1061443" y="2778365"/>
                  <a:pt x="1069474" y="2782828"/>
                </a:cubicBezTo>
                <a:cubicBezTo>
                  <a:pt x="1083752" y="2790859"/>
                  <a:pt x="1086431" y="2789074"/>
                  <a:pt x="1091783" y="2773013"/>
                </a:cubicBezTo>
                <a:cubicBezTo>
                  <a:pt x="1093568" y="2767658"/>
                  <a:pt x="1101598" y="2758734"/>
                  <a:pt x="1104277" y="2759626"/>
                </a:cubicBezTo>
                <a:cubicBezTo>
                  <a:pt x="1114983" y="2763195"/>
                  <a:pt x="1125692" y="2768550"/>
                  <a:pt x="1135508" y="2775689"/>
                </a:cubicBezTo>
                <a:cubicBezTo>
                  <a:pt x="1147108" y="2783720"/>
                  <a:pt x="1148893" y="2796213"/>
                  <a:pt x="1155139" y="2808705"/>
                </a:cubicBezTo>
                <a:cubicBezTo>
                  <a:pt x="1162278" y="2822984"/>
                  <a:pt x="1175663" y="2834584"/>
                  <a:pt x="1186372" y="2847076"/>
                </a:cubicBezTo>
                <a:cubicBezTo>
                  <a:pt x="1189942" y="2851539"/>
                  <a:pt x="1195296" y="2859569"/>
                  <a:pt x="1193512" y="2862246"/>
                </a:cubicBezTo>
                <a:cubicBezTo>
                  <a:pt x="1180124" y="2881879"/>
                  <a:pt x="1191727" y="2881879"/>
                  <a:pt x="1208679" y="2880094"/>
                </a:cubicBezTo>
                <a:cubicBezTo>
                  <a:pt x="1206894" y="2890801"/>
                  <a:pt x="1206003" y="2898831"/>
                  <a:pt x="1203327" y="2912219"/>
                </a:cubicBezTo>
                <a:cubicBezTo>
                  <a:pt x="1212249" y="2902401"/>
                  <a:pt x="1217604" y="2896155"/>
                  <a:pt x="1222958" y="2889016"/>
                </a:cubicBezTo>
                <a:cubicBezTo>
                  <a:pt x="1224743" y="2889909"/>
                  <a:pt x="1226528" y="2890801"/>
                  <a:pt x="1228313" y="2891694"/>
                </a:cubicBezTo>
                <a:cubicBezTo>
                  <a:pt x="1226528" y="2897046"/>
                  <a:pt x="1225634" y="2903294"/>
                  <a:pt x="1223851" y="2908649"/>
                </a:cubicBezTo>
                <a:cubicBezTo>
                  <a:pt x="1220282" y="2921141"/>
                  <a:pt x="1225634" y="2933634"/>
                  <a:pt x="1233667" y="2930065"/>
                </a:cubicBezTo>
                <a:cubicBezTo>
                  <a:pt x="1245267" y="2924710"/>
                  <a:pt x="1255083" y="2914895"/>
                  <a:pt x="1265789" y="2905971"/>
                </a:cubicBezTo>
                <a:cubicBezTo>
                  <a:pt x="1266683" y="2905079"/>
                  <a:pt x="1264005" y="2898831"/>
                  <a:pt x="1262220" y="2896155"/>
                </a:cubicBezTo>
                <a:cubicBezTo>
                  <a:pt x="1258652" y="2892585"/>
                  <a:pt x="1254189" y="2890801"/>
                  <a:pt x="1248837" y="2887231"/>
                </a:cubicBezTo>
                <a:cubicBezTo>
                  <a:pt x="1257759" y="2876524"/>
                  <a:pt x="1257759" y="2867600"/>
                  <a:pt x="1244374" y="2860461"/>
                </a:cubicBezTo>
                <a:cubicBezTo>
                  <a:pt x="1239019" y="2866707"/>
                  <a:pt x="1233667" y="2872955"/>
                  <a:pt x="1229204" y="2879200"/>
                </a:cubicBezTo>
                <a:cubicBezTo>
                  <a:pt x="1227419" y="2878309"/>
                  <a:pt x="1226528" y="2877416"/>
                  <a:pt x="1224743" y="2877416"/>
                </a:cubicBezTo>
                <a:cubicBezTo>
                  <a:pt x="1227419" y="2868491"/>
                  <a:pt x="1226528" y="2858676"/>
                  <a:pt x="1231882" y="2851539"/>
                </a:cubicBezTo>
                <a:cubicBezTo>
                  <a:pt x="1248837" y="2830123"/>
                  <a:pt x="1230988" y="2811381"/>
                  <a:pt x="1231882" y="2794429"/>
                </a:cubicBezTo>
                <a:cubicBezTo>
                  <a:pt x="1218497" y="2797105"/>
                  <a:pt x="1208679" y="2798890"/>
                  <a:pt x="1198864" y="2800674"/>
                </a:cubicBezTo>
                <a:cubicBezTo>
                  <a:pt x="1177448" y="2804244"/>
                  <a:pt x="1184587" y="2786396"/>
                  <a:pt x="1181018" y="2776580"/>
                </a:cubicBezTo>
                <a:cubicBezTo>
                  <a:pt x="1179233" y="2770335"/>
                  <a:pt x="1176557" y="2764089"/>
                  <a:pt x="1176557" y="2757841"/>
                </a:cubicBezTo>
                <a:cubicBezTo>
                  <a:pt x="1175663" y="2739103"/>
                  <a:pt x="1174772" y="2721255"/>
                  <a:pt x="1176557" y="2702515"/>
                </a:cubicBezTo>
                <a:cubicBezTo>
                  <a:pt x="1176557" y="2698054"/>
                  <a:pt x="1189048" y="2691809"/>
                  <a:pt x="1194403" y="2691809"/>
                </a:cubicBezTo>
                <a:cubicBezTo>
                  <a:pt x="1202433" y="2692702"/>
                  <a:pt x="1211358" y="2697163"/>
                  <a:pt x="1216712" y="2703409"/>
                </a:cubicBezTo>
                <a:cubicBezTo>
                  <a:pt x="1224743" y="2714118"/>
                  <a:pt x="1230097" y="2726610"/>
                  <a:pt x="1237234" y="2738210"/>
                </a:cubicBezTo>
                <a:cubicBezTo>
                  <a:pt x="1240804" y="2744458"/>
                  <a:pt x="1245267" y="2752488"/>
                  <a:pt x="1250622" y="2754273"/>
                </a:cubicBezTo>
                <a:cubicBezTo>
                  <a:pt x="1255974" y="2755165"/>
                  <a:pt x="1263113" y="2749810"/>
                  <a:pt x="1269359" y="2745349"/>
                </a:cubicBezTo>
                <a:cubicBezTo>
                  <a:pt x="1273822" y="2741779"/>
                  <a:pt x="1276498" y="2737318"/>
                  <a:pt x="1278283" y="2735534"/>
                </a:cubicBezTo>
                <a:cubicBezTo>
                  <a:pt x="1289884" y="2736425"/>
                  <a:pt x="1298808" y="2736425"/>
                  <a:pt x="1307732" y="2737318"/>
                </a:cubicBezTo>
                <a:cubicBezTo>
                  <a:pt x="1311299" y="2737318"/>
                  <a:pt x="1316654" y="2739995"/>
                  <a:pt x="1317545" y="2741779"/>
                </a:cubicBezTo>
                <a:cubicBezTo>
                  <a:pt x="1320224" y="2751595"/>
                  <a:pt x="1322899" y="2762304"/>
                  <a:pt x="1322008" y="2772119"/>
                </a:cubicBezTo>
                <a:cubicBezTo>
                  <a:pt x="1320224" y="2796213"/>
                  <a:pt x="1319330" y="2820305"/>
                  <a:pt x="1328254" y="2843506"/>
                </a:cubicBezTo>
                <a:cubicBezTo>
                  <a:pt x="1333608" y="2857785"/>
                  <a:pt x="1350563" y="2868491"/>
                  <a:pt x="1365733" y="2866707"/>
                </a:cubicBezTo>
                <a:cubicBezTo>
                  <a:pt x="1384473" y="2864924"/>
                  <a:pt x="1403210" y="2862246"/>
                  <a:pt x="1424628" y="2859569"/>
                </a:cubicBezTo>
                <a:cubicBezTo>
                  <a:pt x="1425519" y="2853324"/>
                  <a:pt x="1428196" y="2842615"/>
                  <a:pt x="1429980" y="2831906"/>
                </a:cubicBezTo>
                <a:cubicBezTo>
                  <a:pt x="1421950" y="2836369"/>
                  <a:pt x="1415704" y="2845291"/>
                  <a:pt x="1412135" y="2844399"/>
                </a:cubicBezTo>
                <a:cubicBezTo>
                  <a:pt x="1403210" y="2841721"/>
                  <a:pt x="1387149" y="2834584"/>
                  <a:pt x="1388042" y="2831014"/>
                </a:cubicBezTo>
                <a:cubicBezTo>
                  <a:pt x="1389825" y="2817629"/>
                  <a:pt x="1396964" y="2805135"/>
                  <a:pt x="1403210" y="2792644"/>
                </a:cubicBezTo>
                <a:cubicBezTo>
                  <a:pt x="1403210" y="2792644"/>
                  <a:pt x="1407673" y="2793535"/>
                  <a:pt x="1409458" y="2794429"/>
                </a:cubicBezTo>
                <a:cubicBezTo>
                  <a:pt x="1430874" y="2802459"/>
                  <a:pt x="1435335" y="2799783"/>
                  <a:pt x="1435335" y="2777474"/>
                </a:cubicBezTo>
                <a:cubicBezTo>
                  <a:pt x="1436228" y="2733749"/>
                  <a:pt x="1436228" y="2690024"/>
                  <a:pt x="1437120" y="2647190"/>
                </a:cubicBezTo>
                <a:cubicBezTo>
                  <a:pt x="1437120" y="2645407"/>
                  <a:pt x="1435335" y="2644514"/>
                  <a:pt x="1434444" y="2642729"/>
                </a:cubicBezTo>
                <a:cubicBezTo>
                  <a:pt x="1432659" y="2642729"/>
                  <a:pt x="1429980" y="2642729"/>
                  <a:pt x="1429089" y="2643623"/>
                </a:cubicBezTo>
                <a:cubicBezTo>
                  <a:pt x="1415704" y="2654329"/>
                  <a:pt x="1406780" y="2651653"/>
                  <a:pt x="1401426" y="2635592"/>
                </a:cubicBezTo>
                <a:cubicBezTo>
                  <a:pt x="1400534" y="2632022"/>
                  <a:pt x="1396964" y="2628453"/>
                  <a:pt x="1396073" y="2624883"/>
                </a:cubicBezTo>
                <a:cubicBezTo>
                  <a:pt x="1380903" y="2588297"/>
                  <a:pt x="1380903" y="2588297"/>
                  <a:pt x="1344315" y="2604359"/>
                </a:cubicBezTo>
                <a:cubicBezTo>
                  <a:pt x="1343424" y="2605252"/>
                  <a:pt x="1342530" y="2605252"/>
                  <a:pt x="1340748" y="2606143"/>
                </a:cubicBezTo>
                <a:cubicBezTo>
                  <a:pt x="1320224" y="2615959"/>
                  <a:pt x="1301484" y="2615068"/>
                  <a:pt x="1283638" y="2599004"/>
                </a:cubicBezTo>
                <a:cubicBezTo>
                  <a:pt x="1279177" y="2595434"/>
                  <a:pt x="1271144" y="2593650"/>
                  <a:pt x="1264898" y="2593650"/>
                </a:cubicBezTo>
                <a:cubicBezTo>
                  <a:pt x="1247943" y="2593650"/>
                  <a:pt x="1230988" y="2593650"/>
                  <a:pt x="1213142" y="2595434"/>
                </a:cubicBezTo>
                <a:cubicBezTo>
                  <a:pt x="1199757" y="2597219"/>
                  <a:pt x="1186372" y="2600789"/>
                  <a:pt x="1172987" y="2602574"/>
                </a:cubicBezTo>
                <a:cubicBezTo>
                  <a:pt x="1164956" y="2603467"/>
                  <a:pt x="1155139" y="2606143"/>
                  <a:pt x="1148893" y="2602574"/>
                </a:cubicBezTo>
                <a:cubicBezTo>
                  <a:pt x="1107846" y="2579373"/>
                  <a:pt x="1070367" y="2590082"/>
                  <a:pt x="1034673" y="2614174"/>
                </a:cubicBezTo>
                <a:cubicBezTo>
                  <a:pt x="999872" y="2636483"/>
                  <a:pt x="963286" y="2651653"/>
                  <a:pt x="920454" y="2644514"/>
                </a:cubicBezTo>
                <a:cubicBezTo>
                  <a:pt x="901715" y="2640944"/>
                  <a:pt x="882975" y="2642729"/>
                  <a:pt x="865129" y="2653438"/>
                </a:cubicBezTo>
                <a:cubicBezTo>
                  <a:pt x="857990" y="2657899"/>
                  <a:pt x="849066" y="2660577"/>
                  <a:pt x="841035" y="2660577"/>
                </a:cubicBezTo>
                <a:cubicBezTo>
                  <a:pt x="805341" y="2662362"/>
                  <a:pt x="770540" y="2658793"/>
                  <a:pt x="735739" y="2671284"/>
                </a:cubicBezTo>
                <a:cubicBezTo>
                  <a:pt x="709860" y="2680208"/>
                  <a:pt x="680414" y="2673069"/>
                  <a:pt x="653644" y="2687348"/>
                </a:cubicBezTo>
                <a:cubicBezTo>
                  <a:pt x="634904" y="2697163"/>
                  <a:pt x="616164" y="2683778"/>
                  <a:pt x="603671" y="2658793"/>
                </a:cubicBezTo>
                <a:cubicBezTo>
                  <a:pt x="594749" y="2641838"/>
                  <a:pt x="601886" y="2631129"/>
                  <a:pt x="616164" y="2620420"/>
                </a:cubicBezTo>
                <a:cubicBezTo>
                  <a:pt x="621519" y="2616852"/>
                  <a:pt x="625980" y="2607037"/>
                  <a:pt x="625089" y="2601682"/>
                </a:cubicBezTo>
                <a:cubicBezTo>
                  <a:pt x="618843" y="2577588"/>
                  <a:pt x="631334" y="2565988"/>
                  <a:pt x="650074" y="2557064"/>
                </a:cubicBezTo>
                <a:cubicBezTo>
                  <a:pt x="667029" y="2548142"/>
                  <a:pt x="684875" y="2540109"/>
                  <a:pt x="701830" y="2529402"/>
                </a:cubicBezTo>
                <a:cubicBezTo>
                  <a:pt x="707184" y="2525833"/>
                  <a:pt x="708969" y="2517802"/>
                  <a:pt x="712536" y="2511554"/>
                </a:cubicBezTo>
                <a:cubicBezTo>
                  <a:pt x="706290" y="2508878"/>
                  <a:pt x="700045" y="2504417"/>
                  <a:pt x="693799" y="2502632"/>
                </a:cubicBezTo>
                <a:cubicBezTo>
                  <a:pt x="675951" y="2499954"/>
                  <a:pt x="660781" y="2495493"/>
                  <a:pt x="657211" y="2474077"/>
                </a:cubicBezTo>
                <a:cubicBezTo>
                  <a:pt x="656320" y="2471401"/>
                  <a:pt x="652750" y="2466938"/>
                  <a:pt x="649180" y="2466938"/>
                </a:cubicBezTo>
                <a:close/>
                <a:moveTo>
                  <a:pt x="2232" y="2264376"/>
                </a:moveTo>
                <a:cubicBezTo>
                  <a:pt x="29895" y="2267052"/>
                  <a:pt x="56665" y="2269731"/>
                  <a:pt x="84327" y="2271515"/>
                </a:cubicBezTo>
                <a:cubicBezTo>
                  <a:pt x="111097" y="2273300"/>
                  <a:pt x="137868" y="2274192"/>
                  <a:pt x="164638" y="2275085"/>
                </a:cubicBezTo>
                <a:cubicBezTo>
                  <a:pt x="193193" y="2276870"/>
                  <a:pt x="220857" y="2279546"/>
                  <a:pt x="249412" y="2269731"/>
                </a:cubicBezTo>
                <a:cubicBezTo>
                  <a:pt x="262797" y="2265267"/>
                  <a:pt x="279752" y="2270622"/>
                  <a:pt x="295813" y="2272407"/>
                </a:cubicBezTo>
                <a:cubicBezTo>
                  <a:pt x="358277" y="2281331"/>
                  <a:pt x="419848" y="2295607"/>
                  <a:pt x="484098" y="2292931"/>
                </a:cubicBezTo>
                <a:cubicBezTo>
                  <a:pt x="498374" y="2292038"/>
                  <a:pt x="513545" y="2298286"/>
                  <a:pt x="527823" y="2301855"/>
                </a:cubicBezTo>
                <a:cubicBezTo>
                  <a:pt x="554593" y="2308101"/>
                  <a:pt x="581363" y="2315238"/>
                  <a:pt x="608134" y="2321486"/>
                </a:cubicBezTo>
                <a:cubicBezTo>
                  <a:pt x="609025" y="2321486"/>
                  <a:pt x="609025" y="2321486"/>
                  <a:pt x="609919" y="2321486"/>
                </a:cubicBezTo>
                <a:cubicBezTo>
                  <a:pt x="644719" y="2317023"/>
                  <a:pt x="680414" y="2313456"/>
                  <a:pt x="715215" y="2308992"/>
                </a:cubicBezTo>
                <a:cubicBezTo>
                  <a:pt x="722354" y="2308101"/>
                  <a:pt x="728600" y="2306316"/>
                  <a:pt x="735739" y="2307208"/>
                </a:cubicBezTo>
                <a:cubicBezTo>
                  <a:pt x="775001" y="2314347"/>
                  <a:pt x="813371" y="2323271"/>
                  <a:pt x="851742" y="2329517"/>
                </a:cubicBezTo>
                <a:cubicBezTo>
                  <a:pt x="886545" y="2334871"/>
                  <a:pt x="921346" y="2336656"/>
                  <a:pt x="956147" y="2343793"/>
                </a:cubicBezTo>
                <a:cubicBezTo>
                  <a:pt x="987378" y="2350041"/>
                  <a:pt x="1017718" y="2361642"/>
                  <a:pt x="1048951" y="2369672"/>
                </a:cubicBezTo>
                <a:cubicBezTo>
                  <a:pt x="1066797" y="2375027"/>
                  <a:pt x="1085537" y="2377703"/>
                  <a:pt x="1104277" y="2382166"/>
                </a:cubicBezTo>
                <a:cubicBezTo>
                  <a:pt x="1114983" y="2384842"/>
                  <a:pt x="1124799" y="2388412"/>
                  <a:pt x="1134617" y="2391982"/>
                </a:cubicBezTo>
                <a:cubicBezTo>
                  <a:pt x="1167633" y="2405367"/>
                  <a:pt x="1198864" y="2423213"/>
                  <a:pt x="1236343" y="2419643"/>
                </a:cubicBezTo>
                <a:cubicBezTo>
                  <a:pt x="1255974" y="2417858"/>
                  <a:pt x="1272037" y="2425889"/>
                  <a:pt x="1283638" y="2442846"/>
                </a:cubicBezTo>
                <a:cubicBezTo>
                  <a:pt x="1286314" y="2446413"/>
                  <a:pt x="1288990" y="2450876"/>
                  <a:pt x="1292560" y="2452659"/>
                </a:cubicBezTo>
                <a:cubicBezTo>
                  <a:pt x="1330932" y="2474077"/>
                  <a:pt x="1369303" y="2496386"/>
                  <a:pt x="1408565" y="2516909"/>
                </a:cubicBezTo>
                <a:cubicBezTo>
                  <a:pt x="1427304" y="2526726"/>
                  <a:pt x="1450505" y="2509769"/>
                  <a:pt x="1456751" y="2484784"/>
                </a:cubicBezTo>
                <a:cubicBezTo>
                  <a:pt x="1462105" y="2462477"/>
                  <a:pt x="1462105" y="2462477"/>
                  <a:pt x="1484414" y="2468723"/>
                </a:cubicBezTo>
                <a:cubicBezTo>
                  <a:pt x="1490660" y="2470507"/>
                  <a:pt x="1497800" y="2465153"/>
                  <a:pt x="1504939" y="2465153"/>
                </a:cubicBezTo>
                <a:cubicBezTo>
                  <a:pt x="1511185" y="2465153"/>
                  <a:pt x="1518324" y="2465153"/>
                  <a:pt x="1523679" y="2467831"/>
                </a:cubicBezTo>
                <a:cubicBezTo>
                  <a:pt x="1526355" y="2469616"/>
                  <a:pt x="1528139" y="2478538"/>
                  <a:pt x="1527246" y="2482999"/>
                </a:cubicBezTo>
                <a:cubicBezTo>
                  <a:pt x="1518324" y="2506202"/>
                  <a:pt x="1528139" y="2524941"/>
                  <a:pt x="1541525" y="2541894"/>
                </a:cubicBezTo>
                <a:cubicBezTo>
                  <a:pt x="1556695" y="2562418"/>
                  <a:pt x="1553125" y="2571343"/>
                  <a:pt x="1529031" y="2582943"/>
                </a:cubicBezTo>
                <a:cubicBezTo>
                  <a:pt x="1506724" y="2594543"/>
                  <a:pt x="1482630" y="2607928"/>
                  <a:pt x="1466568" y="2626668"/>
                </a:cubicBezTo>
                <a:cubicBezTo>
                  <a:pt x="1444259" y="2651653"/>
                  <a:pt x="1446044" y="2686454"/>
                  <a:pt x="1445152" y="2718579"/>
                </a:cubicBezTo>
                <a:cubicBezTo>
                  <a:pt x="1445152" y="2730179"/>
                  <a:pt x="1446935" y="2741779"/>
                  <a:pt x="1446935" y="2752488"/>
                </a:cubicBezTo>
                <a:cubicBezTo>
                  <a:pt x="1446935" y="2764089"/>
                  <a:pt x="1453181" y="2769443"/>
                  <a:pt x="1464784" y="2772119"/>
                </a:cubicBezTo>
                <a:cubicBezTo>
                  <a:pt x="1476384" y="2774798"/>
                  <a:pt x="1488875" y="2779259"/>
                  <a:pt x="1499584" y="2784611"/>
                </a:cubicBezTo>
                <a:cubicBezTo>
                  <a:pt x="1511185" y="2789965"/>
                  <a:pt x="1510291" y="2797105"/>
                  <a:pt x="1503154" y="2806029"/>
                </a:cubicBezTo>
                <a:cubicBezTo>
                  <a:pt x="1499584" y="2810490"/>
                  <a:pt x="1496015" y="2817629"/>
                  <a:pt x="1495123" y="2822984"/>
                </a:cubicBezTo>
                <a:cubicBezTo>
                  <a:pt x="1493338" y="2837260"/>
                  <a:pt x="1471923" y="2853324"/>
                  <a:pt x="1457644" y="2853324"/>
                </a:cubicBezTo>
                <a:cubicBezTo>
                  <a:pt x="1451398" y="2853324"/>
                  <a:pt x="1438905" y="2859569"/>
                  <a:pt x="1438905" y="2862246"/>
                </a:cubicBezTo>
                <a:cubicBezTo>
                  <a:pt x="1439798" y="2871170"/>
                  <a:pt x="1443368" y="2880985"/>
                  <a:pt x="1449614" y="2887231"/>
                </a:cubicBezTo>
                <a:cubicBezTo>
                  <a:pt x="1456751" y="2894370"/>
                  <a:pt x="1466568" y="2897940"/>
                  <a:pt x="1475490" y="2902401"/>
                </a:cubicBezTo>
                <a:cubicBezTo>
                  <a:pt x="1478169" y="2904186"/>
                  <a:pt x="1483521" y="2905971"/>
                  <a:pt x="1484414" y="2905079"/>
                </a:cubicBezTo>
                <a:cubicBezTo>
                  <a:pt x="1491554" y="2895262"/>
                  <a:pt x="1499584" y="2886340"/>
                  <a:pt x="1504045" y="2875631"/>
                </a:cubicBezTo>
                <a:cubicBezTo>
                  <a:pt x="1510291" y="2861354"/>
                  <a:pt x="1512076" y="2844399"/>
                  <a:pt x="1521000" y="2831906"/>
                </a:cubicBezTo>
                <a:cubicBezTo>
                  <a:pt x="1525463" y="2826553"/>
                  <a:pt x="1541525" y="2828338"/>
                  <a:pt x="1552234" y="2829230"/>
                </a:cubicBezTo>
                <a:cubicBezTo>
                  <a:pt x="1555801" y="2829230"/>
                  <a:pt x="1560264" y="2838154"/>
                  <a:pt x="1560264" y="2842615"/>
                </a:cubicBezTo>
                <a:cubicBezTo>
                  <a:pt x="1562049" y="2858676"/>
                  <a:pt x="1567401" y="2878309"/>
                  <a:pt x="1561156" y="2891694"/>
                </a:cubicBezTo>
                <a:cubicBezTo>
                  <a:pt x="1552234" y="2909540"/>
                  <a:pt x="1558479" y="2928280"/>
                  <a:pt x="1551340" y="2945235"/>
                </a:cubicBezTo>
                <a:cubicBezTo>
                  <a:pt x="1549555" y="2949696"/>
                  <a:pt x="1544201" y="2953265"/>
                  <a:pt x="1539740" y="2955050"/>
                </a:cubicBezTo>
                <a:cubicBezTo>
                  <a:pt x="1526355" y="2958620"/>
                  <a:pt x="1512076" y="2960405"/>
                  <a:pt x="1499584" y="2964866"/>
                </a:cubicBezTo>
                <a:cubicBezTo>
                  <a:pt x="1490660" y="2968435"/>
                  <a:pt x="1481736" y="2973790"/>
                  <a:pt x="1477275" y="2981820"/>
                </a:cubicBezTo>
                <a:cubicBezTo>
                  <a:pt x="1461214" y="3007697"/>
                  <a:pt x="1446935" y="3035361"/>
                  <a:pt x="1431765" y="3063022"/>
                </a:cubicBezTo>
                <a:cubicBezTo>
                  <a:pt x="1426411" y="3072840"/>
                  <a:pt x="1423735" y="3083547"/>
                  <a:pt x="1419274" y="3096041"/>
                </a:cubicBezTo>
                <a:cubicBezTo>
                  <a:pt x="1454075" y="3088901"/>
                  <a:pt x="1484414" y="3082655"/>
                  <a:pt x="1515646" y="3075516"/>
                </a:cubicBezTo>
                <a:cubicBezTo>
                  <a:pt x="1522785" y="3051424"/>
                  <a:pt x="1531709" y="3022869"/>
                  <a:pt x="1539740" y="2994314"/>
                </a:cubicBezTo>
                <a:cubicBezTo>
                  <a:pt x="1541525" y="2988960"/>
                  <a:pt x="1537955" y="2980927"/>
                  <a:pt x="1541525" y="2978251"/>
                </a:cubicBezTo>
                <a:cubicBezTo>
                  <a:pt x="1545986" y="2972896"/>
                  <a:pt x="1554016" y="2971111"/>
                  <a:pt x="1560264" y="2967544"/>
                </a:cubicBezTo>
                <a:cubicBezTo>
                  <a:pt x="1564725" y="2964866"/>
                  <a:pt x="1570971" y="2963081"/>
                  <a:pt x="1573649" y="2958620"/>
                </a:cubicBezTo>
                <a:cubicBezTo>
                  <a:pt x="1577219" y="2951480"/>
                  <a:pt x="1576325" y="2937204"/>
                  <a:pt x="1580789" y="2935419"/>
                </a:cubicBezTo>
                <a:cubicBezTo>
                  <a:pt x="1595065" y="2930065"/>
                  <a:pt x="1609344" y="2916680"/>
                  <a:pt x="1625405" y="2929171"/>
                </a:cubicBezTo>
                <a:cubicBezTo>
                  <a:pt x="1626296" y="2930065"/>
                  <a:pt x="1627190" y="2929171"/>
                  <a:pt x="1629866" y="2929171"/>
                </a:cubicBezTo>
                <a:cubicBezTo>
                  <a:pt x="1631651" y="2909540"/>
                  <a:pt x="1645036" y="2910434"/>
                  <a:pt x="1660206" y="2914001"/>
                </a:cubicBezTo>
                <a:cubicBezTo>
                  <a:pt x="1672700" y="2916680"/>
                  <a:pt x="1686085" y="2917571"/>
                  <a:pt x="1700361" y="2920249"/>
                </a:cubicBezTo>
                <a:cubicBezTo>
                  <a:pt x="1701253" y="2916680"/>
                  <a:pt x="1701253" y="2911325"/>
                  <a:pt x="1703037" y="2908649"/>
                </a:cubicBezTo>
                <a:cubicBezTo>
                  <a:pt x="1705716" y="2905971"/>
                  <a:pt x="1712855" y="2903294"/>
                  <a:pt x="1714640" y="2905079"/>
                </a:cubicBezTo>
                <a:cubicBezTo>
                  <a:pt x="1724455" y="2916680"/>
                  <a:pt x="1733377" y="2928280"/>
                  <a:pt x="1742301" y="2940774"/>
                </a:cubicBezTo>
                <a:cubicBezTo>
                  <a:pt x="1743195" y="2942556"/>
                  <a:pt x="1740517" y="2947911"/>
                  <a:pt x="1737840" y="2950587"/>
                </a:cubicBezTo>
                <a:cubicBezTo>
                  <a:pt x="1724455" y="2961296"/>
                  <a:pt x="1710177" y="2970220"/>
                  <a:pt x="1698576" y="2982712"/>
                </a:cubicBezTo>
                <a:cubicBezTo>
                  <a:pt x="1693222" y="2988066"/>
                  <a:pt x="1695007" y="2999666"/>
                  <a:pt x="1694115" y="3008591"/>
                </a:cubicBezTo>
                <a:cubicBezTo>
                  <a:pt x="1692331" y="3021084"/>
                  <a:pt x="1691437" y="3033576"/>
                  <a:pt x="1689654" y="3043391"/>
                </a:cubicBezTo>
                <a:cubicBezTo>
                  <a:pt x="1702146" y="3043391"/>
                  <a:pt x="1713746" y="3043391"/>
                  <a:pt x="1726240" y="3043391"/>
                </a:cubicBezTo>
                <a:cubicBezTo>
                  <a:pt x="1738732" y="3026437"/>
                  <a:pt x="1773535" y="3021084"/>
                  <a:pt x="1794057" y="3032685"/>
                </a:cubicBezTo>
                <a:cubicBezTo>
                  <a:pt x="1797627" y="3035361"/>
                  <a:pt x="1803873" y="3035361"/>
                  <a:pt x="1808336" y="3034467"/>
                </a:cubicBezTo>
                <a:cubicBezTo>
                  <a:pt x="1835997" y="3028221"/>
                  <a:pt x="1862767" y="3020191"/>
                  <a:pt x="1890431" y="3013945"/>
                </a:cubicBezTo>
                <a:cubicBezTo>
                  <a:pt x="1957357" y="2997882"/>
                  <a:pt x="2024282" y="2981820"/>
                  <a:pt x="2091208" y="2965759"/>
                </a:cubicBezTo>
                <a:cubicBezTo>
                  <a:pt x="2148318" y="2952372"/>
                  <a:pt x="2206320" y="2955941"/>
                  <a:pt x="2264323" y="2962189"/>
                </a:cubicBezTo>
                <a:cubicBezTo>
                  <a:pt x="2276815" y="2963974"/>
                  <a:pt x="2290200" y="2961296"/>
                  <a:pt x="2303585" y="2961296"/>
                </a:cubicBezTo>
                <a:cubicBezTo>
                  <a:pt x="2309831" y="2961296"/>
                  <a:pt x="2316970" y="2961296"/>
                  <a:pt x="2321433" y="2963974"/>
                </a:cubicBezTo>
                <a:cubicBezTo>
                  <a:pt x="2344634" y="2979142"/>
                  <a:pt x="2371404" y="2983605"/>
                  <a:pt x="2397281" y="2987175"/>
                </a:cubicBezTo>
                <a:cubicBezTo>
                  <a:pt x="2409775" y="2988960"/>
                  <a:pt x="2424051" y="2983605"/>
                  <a:pt x="2437436" y="2980927"/>
                </a:cubicBezTo>
                <a:cubicBezTo>
                  <a:pt x="2443682" y="2980035"/>
                  <a:pt x="2451715" y="2974681"/>
                  <a:pt x="2455284" y="2977359"/>
                </a:cubicBezTo>
                <a:cubicBezTo>
                  <a:pt x="2479376" y="2995205"/>
                  <a:pt x="2509717" y="2980035"/>
                  <a:pt x="2533810" y="2992529"/>
                </a:cubicBezTo>
                <a:cubicBezTo>
                  <a:pt x="2542732" y="2996990"/>
                  <a:pt x="2552548" y="2999666"/>
                  <a:pt x="2562365" y="3003236"/>
                </a:cubicBezTo>
                <a:cubicBezTo>
                  <a:pt x="2568611" y="3005021"/>
                  <a:pt x="2576642" y="3009482"/>
                  <a:pt x="2581996" y="3008591"/>
                </a:cubicBezTo>
                <a:cubicBezTo>
                  <a:pt x="2601627" y="3002345"/>
                  <a:pt x="2616797" y="3011267"/>
                  <a:pt x="2632858" y="3019300"/>
                </a:cubicBezTo>
                <a:cubicBezTo>
                  <a:pt x="2645352" y="3024654"/>
                  <a:pt x="2659631" y="3028221"/>
                  <a:pt x="2673907" y="3031791"/>
                </a:cubicBezTo>
                <a:cubicBezTo>
                  <a:pt x="2685508" y="3034467"/>
                  <a:pt x="2693538" y="3030006"/>
                  <a:pt x="2703356" y="3023761"/>
                </a:cubicBezTo>
                <a:cubicBezTo>
                  <a:pt x="2714956" y="3015730"/>
                  <a:pt x="2731911" y="3013945"/>
                  <a:pt x="2746187" y="3013052"/>
                </a:cubicBezTo>
                <a:cubicBezTo>
                  <a:pt x="2756896" y="3012160"/>
                  <a:pt x="2762251" y="3020191"/>
                  <a:pt x="2759572" y="3033576"/>
                </a:cubicBezTo>
                <a:cubicBezTo>
                  <a:pt x="2757788" y="3040715"/>
                  <a:pt x="2763142" y="3054992"/>
                  <a:pt x="2768497" y="3056777"/>
                </a:cubicBezTo>
                <a:cubicBezTo>
                  <a:pt x="2779203" y="3060346"/>
                  <a:pt x="2782773" y="3050531"/>
                  <a:pt x="2784558" y="3039822"/>
                </a:cubicBezTo>
                <a:cubicBezTo>
                  <a:pt x="2785451" y="3034467"/>
                  <a:pt x="2791697" y="3030006"/>
                  <a:pt x="2799728" y="3026437"/>
                </a:cubicBezTo>
                <a:cubicBezTo>
                  <a:pt x="2793482" y="3051424"/>
                  <a:pt x="2809543" y="3065701"/>
                  <a:pt x="2822928" y="3079086"/>
                </a:cubicBezTo>
                <a:cubicBezTo>
                  <a:pt x="2829174" y="3085332"/>
                  <a:pt x="2837207" y="3093362"/>
                  <a:pt x="2844344" y="3093362"/>
                </a:cubicBezTo>
                <a:cubicBezTo>
                  <a:pt x="2865762" y="3092471"/>
                  <a:pt x="2886284" y="3106750"/>
                  <a:pt x="2909487" y="3097825"/>
                </a:cubicBezTo>
                <a:cubicBezTo>
                  <a:pt x="2917518" y="3095147"/>
                  <a:pt x="2930012" y="3099610"/>
                  <a:pt x="2938934" y="3104071"/>
                </a:cubicBezTo>
                <a:cubicBezTo>
                  <a:pt x="2959458" y="3113887"/>
                  <a:pt x="2978198" y="3122811"/>
                  <a:pt x="3003183" y="3116563"/>
                </a:cubicBezTo>
                <a:cubicBezTo>
                  <a:pt x="3012105" y="3113887"/>
                  <a:pt x="3024599" y="3122811"/>
                  <a:pt x="3035308" y="3127272"/>
                </a:cubicBezTo>
                <a:lnTo>
                  <a:pt x="3044842" y="3132569"/>
                </a:lnTo>
                <a:lnTo>
                  <a:pt x="3059504" y="3119080"/>
                </a:lnTo>
                <a:cubicBezTo>
                  <a:pt x="3060395" y="3119971"/>
                  <a:pt x="3062181" y="3121756"/>
                  <a:pt x="3063074" y="3122650"/>
                </a:cubicBezTo>
                <a:cubicBezTo>
                  <a:pt x="3064860" y="3115510"/>
                  <a:pt x="3067535" y="3107480"/>
                  <a:pt x="3069320" y="3099449"/>
                </a:cubicBezTo>
                <a:cubicBezTo>
                  <a:pt x="3078241" y="3115510"/>
                  <a:pt x="3087167" y="3131572"/>
                  <a:pt x="3096984" y="3147635"/>
                </a:cubicBezTo>
                <a:cubicBezTo>
                  <a:pt x="3100553" y="3138711"/>
                  <a:pt x="3104120" y="3128896"/>
                  <a:pt x="3108584" y="3117295"/>
                </a:cubicBezTo>
                <a:cubicBezTo>
                  <a:pt x="3112154" y="3118187"/>
                  <a:pt x="3116614" y="3119971"/>
                  <a:pt x="3121969" y="3121756"/>
                </a:cubicBezTo>
                <a:cubicBezTo>
                  <a:pt x="3121077" y="3114617"/>
                  <a:pt x="3121077" y="3108371"/>
                  <a:pt x="3120184" y="3101234"/>
                </a:cubicBezTo>
                <a:cubicBezTo>
                  <a:pt x="3121077" y="3101234"/>
                  <a:pt x="3122860" y="3100341"/>
                  <a:pt x="3123751" y="3100341"/>
                </a:cubicBezTo>
                <a:cubicBezTo>
                  <a:pt x="3127323" y="3110156"/>
                  <a:pt x="3129999" y="3119080"/>
                  <a:pt x="3133569" y="3128896"/>
                </a:cubicBezTo>
                <a:cubicBezTo>
                  <a:pt x="3144279" y="3120865"/>
                  <a:pt x="3154985" y="3112832"/>
                  <a:pt x="3166586" y="3103017"/>
                </a:cubicBezTo>
                <a:cubicBezTo>
                  <a:pt x="3170156" y="3111049"/>
                  <a:pt x="3173724" y="3119971"/>
                  <a:pt x="3178185" y="3132465"/>
                </a:cubicBezTo>
                <a:cubicBezTo>
                  <a:pt x="3175509" y="3118187"/>
                  <a:pt x="3173724" y="3106586"/>
                  <a:pt x="3171940" y="3094095"/>
                </a:cubicBezTo>
                <a:cubicBezTo>
                  <a:pt x="3176401" y="3095880"/>
                  <a:pt x="3179080" y="3097664"/>
                  <a:pt x="3182647" y="3099449"/>
                </a:cubicBezTo>
                <a:cubicBezTo>
                  <a:pt x="3182647" y="3083386"/>
                  <a:pt x="3182647" y="3068216"/>
                  <a:pt x="3182647" y="3053046"/>
                </a:cubicBezTo>
                <a:cubicBezTo>
                  <a:pt x="3183540" y="3052154"/>
                  <a:pt x="3185326" y="3052154"/>
                  <a:pt x="3186216" y="3051261"/>
                </a:cubicBezTo>
                <a:cubicBezTo>
                  <a:pt x="3193355" y="3066431"/>
                  <a:pt x="3200495" y="3080710"/>
                  <a:pt x="3209419" y="3100341"/>
                </a:cubicBezTo>
                <a:cubicBezTo>
                  <a:pt x="3211205" y="3081601"/>
                  <a:pt x="3212095" y="3067324"/>
                  <a:pt x="3212986" y="3053046"/>
                </a:cubicBezTo>
                <a:cubicBezTo>
                  <a:pt x="3213880" y="3053046"/>
                  <a:pt x="3215665" y="3053046"/>
                  <a:pt x="3216556" y="3053046"/>
                </a:cubicBezTo>
                <a:cubicBezTo>
                  <a:pt x="3217449" y="3066431"/>
                  <a:pt x="3219234" y="3079816"/>
                  <a:pt x="3220126" y="3096771"/>
                </a:cubicBezTo>
                <a:cubicBezTo>
                  <a:pt x="3226374" y="3087847"/>
                  <a:pt x="3229942" y="3083386"/>
                  <a:pt x="3232618" y="3078925"/>
                </a:cubicBezTo>
                <a:cubicBezTo>
                  <a:pt x="3236188" y="3097664"/>
                  <a:pt x="3238865" y="3116402"/>
                  <a:pt x="3242436" y="3136035"/>
                </a:cubicBezTo>
                <a:cubicBezTo>
                  <a:pt x="3244220" y="3136035"/>
                  <a:pt x="3246005" y="3136035"/>
                  <a:pt x="3247787" y="3136035"/>
                </a:cubicBezTo>
                <a:cubicBezTo>
                  <a:pt x="3251359" y="3125326"/>
                  <a:pt x="3254929" y="3115510"/>
                  <a:pt x="3258497" y="3103017"/>
                </a:cubicBezTo>
                <a:cubicBezTo>
                  <a:pt x="3260281" y="3117295"/>
                  <a:pt x="3262066" y="3128896"/>
                  <a:pt x="3263851" y="3141387"/>
                </a:cubicBezTo>
                <a:cubicBezTo>
                  <a:pt x="3265635" y="3141387"/>
                  <a:pt x="3267420" y="3141387"/>
                  <a:pt x="3268312" y="3141387"/>
                </a:cubicBezTo>
                <a:cubicBezTo>
                  <a:pt x="3270096" y="3136035"/>
                  <a:pt x="3270991" y="3130680"/>
                  <a:pt x="3272775" y="3126219"/>
                </a:cubicBezTo>
                <a:cubicBezTo>
                  <a:pt x="3273666" y="3126219"/>
                  <a:pt x="3274558" y="3126219"/>
                  <a:pt x="3275451" y="3126219"/>
                </a:cubicBezTo>
                <a:cubicBezTo>
                  <a:pt x="3276342" y="3132465"/>
                  <a:pt x="3277237" y="3137820"/>
                  <a:pt x="3278129" y="3141387"/>
                </a:cubicBezTo>
                <a:cubicBezTo>
                  <a:pt x="3284376" y="3135141"/>
                  <a:pt x="3291514" y="3128004"/>
                  <a:pt x="3300437" y="3118187"/>
                </a:cubicBezTo>
                <a:cubicBezTo>
                  <a:pt x="3301330" y="3131572"/>
                  <a:pt x="3302221" y="3140496"/>
                  <a:pt x="3302221" y="3148527"/>
                </a:cubicBezTo>
                <a:cubicBezTo>
                  <a:pt x="3302221" y="3148527"/>
                  <a:pt x="3303113" y="3148527"/>
                  <a:pt x="3303113" y="3148527"/>
                </a:cubicBezTo>
                <a:cubicBezTo>
                  <a:pt x="3304006" y="3141387"/>
                  <a:pt x="3304899" y="3134250"/>
                  <a:pt x="3305791" y="3123541"/>
                </a:cubicBezTo>
                <a:cubicBezTo>
                  <a:pt x="3310252" y="3130680"/>
                  <a:pt x="3312037" y="3134250"/>
                  <a:pt x="3314715" y="3137820"/>
                </a:cubicBezTo>
                <a:cubicBezTo>
                  <a:pt x="3315606" y="3136035"/>
                  <a:pt x="3316500" y="3135141"/>
                  <a:pt x="3316500" y="3133357"/>
                </a:cubicBezTo>
                <a:cubicBezTo>
                  <a:pt x="3318285" y="3139602"/>
                  <a:pt x="3320069" y="3145850"/>
                  <a:pt x="3322746" y="3155666"/>
                </a:cubicBezTo>
                <a:cubicBezTo>
                  <a:pt x="3324530" y="3149420"/>
                  <a:pt x="3326315" y="3145850"/>
                  <a:pt x="3327206" y="3142281"/>
                </a:cubicBezTo>
                <a:cubicBezTo>
                  <a:pt x="3328992" y="3144066"/>
                  <a:pt x="3330776" y="3146742"/>
                  <a:pt x="3332561" y="3148527"/>
                </a:cubicBezTo>
                <a:cubicBezTo>
                  <a:pt x="3344162" y="3125326"/>
                  <a:pt x="3321853" y="3115510"/>
                  <a:pt x="3312931" y="3099449"/>
                </a:cubicBezTo>
                <a:cubicBezTo>
                  <a:pt x="3316500" y="3100341"/>
                  <a:pt x="3320069" y="3101234"/>
                  <a:pt x="3324530" y="3102125"/>
                </a:cubicBezTo>
                <a:cubicBezTo>
                  <a:pt x="3324530" y="3099449"/>
                  <a:pt x="3324530" y="3096771"/>
                  <a:pt x="3324530" y="3098556"/>
                </a:cubicBezTo>
                <a:cubicBezTo>
                  <a:pt x="3336131" y="3111941"/>
                  <a:pt x="3349516" y="3127111"/>
                  <a:pt x="3363792" y="3143172"/>
                </a:cubicBezTo>
                <a:cubicBezTo>
                  <a:pt x="3368255" y="3138711"/>
                  <a:pt x="3370040" y="3136035"/>
                  <a:pt x="3371825" y="3134250"/>
                </a:cubicBezTo>
                <a:cubicBezTo>
                  <a:pt x="3374501" y="3142281"/>
                  <a:pt x="3377177" y="3149420"/>
                  <a:pt x="3379857" y="3156559"/>
                </a:cubicBezTo>
                <a:cubicBezTo>
                  <a:pt x="3381640" y="3155666"/>
                  <a:pt x="3383425" y="3155666"/>
                  <a:pt x="3386102" y="3154775"/>
                </a:cubicBezTo>
                <a:cubicBezTo>
                  <a:pt x="3381640" y="3131572"/>
                  <a:pt x="3377177" y="3107480"/>
                  <a:pt x="3373611" y="3084277"/>
                </a:cubicBezTo>
                <a:cubicBezTo>
                  <a:pt x="3375395" y="3083386"/>
                  <a:pt x="3377177" y="3083386"/>
                  <a:pt x="3378071" y="3082494"/>
                </a:cubicBezTo>
                <a:cubicBezTo>
                  <a:pt x="3386995" y="3108371"/>
                  <a:pt x="3395919" y="3135141"/>
                  <a:pt x="3403948" y="3161020"/>
                </a:cubicBezTo>
                <a:cubicBezTo>
                  <a:pt x="3405732" y="3161020"/>
                  <a:pt x="3406626" y="3160127"/>
                  <a:pt x="3408411" y="3160127"/>
                </a:cubicBezTo>
                <a:cubicBezTo>
                  <a:pt x="3406626" y="3143172"/>
                  <a:pt x="3404842" y="3126219"/>
                  <a:pt x="3403056" y="3109265"/>
                </a:cubicBezTo>
                <a:cubicBezTo>
                  <a:pt x="3403056" y="3103910"/>
                  <a:pt x="3404842" y="3097664"/>
                  <a:pt x="3405732" y="3092310"/>
                </a:cubicBezTo>
                <a:cubicBezTo>
                  <a:pt x="3409302" y="3096771"/>
                  <a:pt x="3412872" y="3100341"/>
                  <a:pt x="3416441" y="3104802"/>
                </a:cubicBezTo>
                <a:cubicBezTo>
                  <a:pt x="3418226" y="3107480"/>
                  <a:pt x="3419118" y="3111049"/>
                  <a:pt x="3421796" y="3118187"/>
                </a:cubicBezTo>
                <a:cubicBezTo>
                  <a:pt x="3426257" y="3097664"/>
                  <a:pt x="3429827" y="3082494"/>
                  <a:pt x="3420906" y="3066431"/>
                </a:cubicBezTo>
                <a:cubicBezTo>
                  <a:pt x="3412872" y="3051261"/>
                  <a:pt x="3405732" y="3035200"/>
                  <a:pt x="3397702" y="3020030"/>
                </a:cubicBezTo>
                <a:cubicBezTo>
                  <a:pt x="3395919" y="3015569"/>
                  <a:pt x="3394134" y="3010214"/>
                  <a:pt x="3390562" y="3008429"/>
                </a:cubicBezTo>
                <a:cubicBezTo>
                  <a:pt x="3369147" y="2997720"/>
                  <a:pt x="3374501" y="2971844"/>
                  <a:pt x="3361116" y="2957565"/>
                </a:cubicBezTo>
                <a:cubicBezTo>
                  <a:pt x="3360225" y="2956674"/>
                  <a:pt x="3362010" y="2954889"/>
                  <a:pt x="3363792" y="2946856"/>
                </a:cubicBezTo>
                <a:cubicBezTo>
                  <a:pt x="3392348" y="2988799"/>
                  <a:pt x="3417334" y="3028952"/>
                  <a:pt x="3461952" y="3052154"/>
                </a:cubicBezTo>
                <a:cubicBezTo>
                  <a:pt x="3461058" y="3045909"/>
                  <a:pt x="3461058" y="3041446"/>
                  <a:pt x="3459273" y="3031630"/>
                </a:cubicBezTo>
                <a:cubicBezTo>
                  <a:pt x="3469982" y="3045015"/>
                  <a:pt x="3478016" y="3054831"/>
                  <a:pt x="3489613" y="3067324"/>
                </a:cubicBezTo>
                <a:cubicBezTo>
                  <a:pt x="3496753" y="3039661"/>
                  <a:pt x="3466412" y="3036985"/>
                  <a:pt x="3463736" y="3013784"/>
                </a:cubicBezTo>
                <a:cubicBezTo>
                  <a:pt x="3480692" y="3028952"/>
                  <a:pt x="3494076" y="3040554"/>
                  <a:pt x="3510137" y="3054831"/>
                </a:cubicBezTo>
                <a:cubicBezTo>
                  <a:pt x="3509247" y="3036091"/>
                  <a:pt x="3508352" y="3021815"/>
                  <a:pt x="3506568" y="3001290"/>
                </a:cubicBezTo>
                <a:cubicBezTo>
                  <a:pt x="3517277" y="3008429"/>
                  <a:pt x="3524414" y="3012890"/>
                  <a:pt x="3535124" y="3019138"/>
                </a:cubicBezTo>
                <a:cubicBezTo>
                  <a:pt x="3531555" y="2995936"/>
                  <a:pt x="3528878" y="2974520"/>
                  <a:pt x="3526199" y="2953104"/>
                </a:cubicBezTo>
                <a:cubicBezTo>
                  <a:pt x="3527092" y="2953104"/>
                  <a:pt x="3527986" y="2952211"/>
                  <a:pt x="3527986" y="2952211"/>
                </a:cubicBezTo>
                <a:cubicBezTo>
                  <a:pt x="3529770" y="2958459"/>
                  <a:pt x="3532446" y="2963813"/>
                  <a:pt x="3534231" y="2970059"/>
                </a:cubicBezTo>
                <a:cubicBezTo>
                  <a:pt x="3535124" y="2970059"/>
                  <a:pt x="3536016" y="2970059"/>
                  <a:pt x="3536907" y="2970059"/>
                </a:cubicBezTo>
                <a:cubicBezTo>
                  <a:pt x="3536016" y="2959350"/>
                  <a:pt x="3535124" y="2948641"/>
                  <a:pt x="3534231" y="2937934"/>
                </a:cubicBezTo>
                <a:cubicBezTo>
                  <a:pt x="3536016" y="2937934"/>
                  <a:pt x="3536907" y="2937043"/>
                  <a:pt x="3538692" y="2937043"/>
                </a:cubicBezTo>
                <a:cubicBezTo>
                  <a:pt x="3540477" y="2946856"/>
                  <a:pt x="3543153" y="2957565"/>
                  <a:pt x="3544939" y="2970059"/>
                </a:cubicBezTo>
                <a:cubicBezTo>
                  <a:pt x="3547616" y="2965596"/>
                  <a:pt x="3548508" y="2962920"/>
                  <a:pt x="3550294" y="2960243"/>
                </a:cubicBezTo>
                <a:cubicBezTo>
                  <a:pt x="3552969" y="2979874"/>
                  <a:pt x="3555647" y="2997720"/>
                  <a:pt x="3558325" y="3016460"/>
                </a:cubicBezTo>
                <a:cubicBezTo>
                  <a:pt x="3560109" y="3016460"/>
                  <a:pt x="3561893" y="3016460"/>
                  <a:pt x="3563679" y="3016460"/>
                </a:cubicBezTo>
                <a:cubicBezTo>
                  <a:pt x="3569032" y="2987014"/>
                  <a:pt x="3573494" y="2958459"/>
                  <a:pt x="3578849" y="2929010"/>
                </a:cubicBezTo>
                <a:cubicBezTo>
                  <a:pt x="3579740" y="2929010"/>
                  <a:pt x="3581526" y="2929904"/>
                  <a:pt x="3582418" y="2929904"/>
                </a:cubicBezTo>
                <a:cubicBezTo>
                  <a:pt x="3587772" y="2945073"/>
                  <a:pt x="3593126" y="2961135"/>
                  <a:pt x="3599372" y="2976305"/>
                </a:cubicBezTo>
                <a:cubicBezTo>
                  <a:pt x="3601158" y="2975411"/>
                  <a:pt x="3602048" y="2975411"/>
                  <a:pt x="3603833" y="2974520"/>
                </a:cubicBezTo>
                <a:cubicBezTo>
                  <a:pt x="3602048" y="2964704"/>
                  <a:pt x="3600263" y="2953995"/>
                  <a:pt x="3597587" y="2938826"/>
                </a:cubicBezTo>
                <a:cubicBezTo>
                  <a:pt x="3603833" y="2945073"/>
                  <a:pt x="3606509" y="2946856"/>
                  <a:pt x="3609188" y="2949534"/>
                </a:cubicBezTo>
                <a:cubicBezTo>
                  <a:pt x="3609188" y="2942395"/>
                  <a:pt x="3608297" y="2937043"/>
                  <a:pt x="3608297" y="2930795"/>
                </a:cubicBezTo>
                <a:cubicBezTo>
                  <a:pt x="3610081" y="2930795"/>
                  <a:pt x="3611866" y="2929904"/>
                  <a:pt x="3612757" y="2929904"/>
                </a:cubicBezTo>
                <a:cubicBezTo>
                  <a:pt x="3618113" y="2947750"/>
                  <a:pt x="3623466" y="2965596"/>
                  <a:pt x="3628819" y="2984335"/>
                </a:cubicBezTo>
                <a:cubicBezTo>
                  <a:pt x="3629712" y="2984335"/>
                  <a:pt x="3629712" y="2984335"/>
                  <a:pt x="3630604" y="2983444"/>
                </a:cubicBezTo>
                <a:cubicBezTo>
                  <a:pt x="3630604" y="2968274"/>
                  <a:pt x="3630604" y="2953995"/>
                  <a:pt x="3630604" y="2937934"/>
                </a:cubicBezTo>
                <a:cubicBezTo>
                  <a:pt x="3633279" y="2940610"/>
                  <a:pt x="3636852" y="2943289"/>
                  <a:pt x="3639528" y="2945965"/>
                </a:cubicBezTo>
                <a:cubicBezTo>
                  <a:pt x="3644882" y="2937043"/>
                  <a:pt x="3650236" y="2929010"/>
                  <a:pt x="3654697" y="2920086"/>
                </a:cubicBezTo>
                <a:cubicBezTo>
                  <a:pt x="3658268" y="2912055"/>
                  <a:pt x="3660943" y="2904025"/>
                  <a:pt x="3663622" y="2896885"/>
                </a:cubicBezTo>
                <a:cubicBezTo>
                  <a:pt x="3671653" y="2915625"/>
                  <a:pt x="3680575" y="2937934"/>
                  <a:pt x="3690393" y="2960243"/>
                </a:cubicBezTo>
                <a:cubicBezTo>
                  <a:pt x="3691283" y="2960243"/>
                  <a:pt x="3692177" y="2960243"/>
                  <a:pt x="3693068" y="2959350"/>
                </a:cubicBezTo>
                <a:cubicBezTo>
                  <a:pt x="3692177" y="2951319"/>
                  <a:pt x="3691283" y="2942395"/>
                  <a:pt x="3690393" y="2934365"/>
                </a:cubicBezTo>
                <a:cubicBezTo>
                  <a:pt x="3691283" y="2934365"/>
                  <a:pt x="3693068" y="2933473"/>
                  <a:pt x="3693960" y="2933473"/>
                </a:cubicBezTo>
                <a:cubicBezTo>
                  <a:pt x="3701099" y="2956674"/>
                  <a:pt x="3709130" y="2979874"/>
                  <a:pt x="3716270" y="3003075"/>
                </a:cubicBezTo>
                <a:cubicBezTo>
                  <a:pt x="3717162" y="3003075"/>
                  <a:pt x="3718948" y="3003075"/>
                  <a:pt x="3719838" y="3003966"/>
                </a:cubicBezTo>
                <a:cubicBezTo>
                  <a:pt x="3723408" y="2988799"/>
                  <a:pt x="3726978" y="2972735"/>
                  <a:pt x="3731440" y="2955780"/>
                </a:cubicBezTo>
                <a:cubicBezTo>
                  <a:pt x="3735009" y="2973626"/>
                  <a:pt x="3739469" y="2990583"/>
                  <a:pt x="3743039" y="3007536"/>
                </a:cubicBezTo>
                <a:cubicBezTo>
                  <a:pt x="3743932" y="3007536"/>
                  <a:pt x="3745717" y="3006645"/>
                  <a:pt x="3746608" y="3006645"/>
                </a:cubicBezTo>
                <a:cubicBezTo>
                  <a:pt x="3746608" y="3000399"/>
                  <a:pt x="3745717" y="2993260"/>
                  <a:pt x="3745717" y="2987014"/>
                </a:cubicBezTo>
                <a:cubicBezTo>
                  <a:pt x="3746608" y="2987014"/>
                  <a:pt x="3746608" y="2987014"/>
                  <a:pt x="3747500" y="2986120"/>
                </a:cubicBezTo>
                <a:cubicBezTo>
                  <a:pt x="3751072" y="2996829"/>
                  <a:pt x="3754639" y="3007536"/>
                  <a:pt x="3759102" y="3021815"/>
                </a:cubicBezTo>
                <a:cubicBezTo>
                  <a:pt x="3761778" y="3016460"/>
                  <a:pt x="3762670" y="3013784"/>
                  <a:pt x="3763563" y="3011106"/>
                </a:cubicBezTo>
                <a:cubicBezTo>
                  <a:pt x="3768918" y="2987014"/>
                  <a:pt x="3775164" y="2962920"/>
                  <a:pt x="3766239" y="2938826"/>
                </a:cubicBezTo>
                <a:lnTo>
                  <a:pt x="3770709" y="2933080"/>
                </a:lnTo>
                <a:lnTo>
                  <a:pt x="3773172" y="2934156"/>
                </a:lnTo>
                <a:lnTo>
                  <a:pt x="3792118" y="3027169"/>
                </a:lnTo>
                <a:cubicBezTo>
                  <a:pt x="3801934" y="3019138"/>
                  <a:pt x="3811749" y="3005751"/>
                  <a:pt x="3816210" y="3032521"/>
                </a:cubicBezTo>
                <a:cubicBezTo>
                  <a:pt x="3819780" y="3020030"/>
                  <a:pt x="3822458" y="3011999"/>
                  <a:pt x="3825134" y="3003966"/>
                </a:cubicBezTo>
                <a:cubicBezTo>
                  <a:pt x="3827811" y="3020030"/>
                  <a:pt x="3817104" y="3036985"/>
                  <a:pt x="3832274" y="3055724"/>
                </a:cubicBezTo>
                <a:cubicBezTo>
                  <a:pt x="3837628" y="3038769"/>
                  <a:pt x="3840304" y="3026276"/>
                  <a:pt x="3845659" y="3013784"/>
                </a:cubicBezTo>
                <a:cubicBezTo>
                  <a:pt x="3847444" y="3009321"/>
                  <a:pt x="3854581" y="3007536"/>
                  <a:pt x="3859044" y="3004860"/>
                </a:cubicBezTo>
                <a:cubicBezTo>
                  <a:pt x="3859937" y="3006645"/>
                  <a:pt x="3860829" y="3008429"/>
                  <a:pt x="3860829" y="3009321"/>
                </a:cubicBezTo>
                <a:cubicBezTo>
                  <a:pt x="3862614" y="3003075"/>
                  <a:pt x="3864398" y="2995936"/>
                  <a:pt x="3867075" y="2987014"/>
                </a:cubicBezTo>
                <a:cubicBezTo>
                  <a:pt x="3871536" y="3001290"/>
                  <a:pt x="3875105" y="3011999"/>
                  <a:pt x="3880460" y="3025384"/>
                </a:cubicBezTo>
                <a:cubicBezTo>
                  <a:pt x="3889384" y="3020030"/>
                  <a:pt x="3896523" y="3015569"/>
                  <a:pt x="3903660" y="3010214"/>
                </a:cubicBezTo>
                <a:cubicBezTo>
                  <a:pt x="3904554" y="3012890"/>
                  <a:pt x="3905445" y="3018245"/>
                  <a:pt x="3906339" y="3023599"/>
                </a:cubicBezTo>
                <a:cubicBezTo>
                  <a:pt x="3916154" y="3019138"/>
                  <a:pt x="3925970" y="3015569"/>
                  <a:pt x="3936676" y="3011106"/>
                </a:cubicBezTo>
                <a:cubicBezTo>
                  <a:pt x="3942033" y="3028952"/>
                  <a:pt x="3948279" y="3048585"/>
                  <a:pt x="3954525" y="3066431"/>
                </a:cubicBezTo>
                <a:cubicBezTo>
                  <a:pt x="3955416" y="3062861"/>
                  <a:pt x="3957201" y="3056615"/>
                  <a:pt x="3958986" y="3051261"/>
                </a:cubicBezTo>
                <a:cubicBezTo>
                  <a:pt x="3959879" y="3051261"/>
                  <a:pt x="3960770" y="3051261"/>
                  <a:pt x="3961662" y="3052154"/>
                </a:cubicBezTo>
                <a:cubicBezTo>
                  <a:pt x="3960770" y="3059292"/>
                  <a:pt x="3960770" y="3066431"/>
                  <a:pt x="3959879" y="3073570"/>
                </a:cubicBezTo>
                <a:cubicBezTo>
                  <a:pt x="3960770" y="3073570"/>
                  <a:pt x="3961662" y="3073570"/>
                  <a:pt x="3962555" y="3074464"/>
                </a:cubicBezTo>
                <a:cubicBezTo>
                  <a:pt x="3966125" y="3061970"/>
                  <a:pt x="3969695" y="3049476"/>
                  <a:pt x="3974156" y="3036091"/>
                </a:cubicBezTo>
                <a:cubicBezTo>
                  <a:pt x="3975049" y="3036091"/>
                  <a:pt x="3976834" y="3036985"/>
                  <a:pt x="3977725" y="3036985"/>
                </a:cubicBezTo>
                <a:cubicBezTo>
                  <a:pt x="3975940" y="3046800"/>
                  <a:pt x="3973264" y="3057507"/>
                  <a:pt x="3971479" y="3065540"/>
                </a:cubicBezTo>
                <a:cubicBezTo>
                  <a:pt x="3986649" y="3061076"/>
                  <a:pt x="4003604" y="3051261"/>
                  <a:pt x="4016096" y="3054831"/>
                </a:cubicBezTo>
                <a:lnTo>
                  <a:pt x="4046742" y="3078957"/>
                </a:lnTo>
                <a:lnTo>
                  <a:pt x="4028590" y="3065540"/>
                </a:lnTo>
                <a:cubicBezTo>
                  <a:pt x="4026805" y="3066431"/>
                  <a:pt x="4025911" y="3067324"/>
                  <a:pt x="4024126" y="3068216"/>
                </a:cubicBezTo>
                <a:cubicBezTo>
                  <a:pt x="4025020" y="3085171"/>
                  <a:pt x="4026805" y="3086955"/>
                  <a:pt x="4042866" y="3086955"/>
                </a:cubicBezTo>
                <a:lnTo>
                  <a:pt x="4049049" y="3080772"/>
                </a:lnTo>
                <a:lnTo>
                  <a:pt x="4058036" y="3087847"/>
                </a:lnTo>
                <a:cubicBezTo>
                  <a:pt x="4068745" y="3080710"/>
                  <a:pt x="4088376" y="3078925"/>
                  <a:pt x="4093730" y="3057507"/>
                </a:cubicBezTo>
                <a:cubicBezTo>
                  <a:pt x="4093730" y="3056615"/>
                  <a:pt x="4094622" y="3056615"/>
                  <a:pt x="4094622" y="3055724"/>
                </a:cubicBezTo>
                <a:cubicBezTo>
                  <a:pt x="4123177" y="3045015"/>
                  <a:pt x="4141025" y="3010214"/>
                  <a:pt x="4179396" y="3020030"/>
                </a:cubicBezTo>
                <a:cubicBezTo>
                  <a:pt x="4194565" y="3023599"/>
                  <a:pt x="4199921" y="3029845"/>
                  <a:pt x="4200812" y="3044124"/>
                </a:cubicBezTo>
                <a:cubicBezTo>
                  <a:pt x="4201703" y="3053046"/>
                  <a:pt x="4204382" y="3061970"/>
                  <a:pt x="4206167" y="3071785"/>
                </a:cubicBezTo>
                <a:cubicBezTo>
                  <a:pt x="4218661" y="3069109"/>
                  <a:pt x="4231152" y="3067324"/>
                  <a:pt x="4243647" y="3063755"/>
                </a:cubicBezTo>
                <a:cubicBezTo>
                  <a:pt x="4248997" y="3061970"/>
                  <a:pt x="4254353" y="3058400"/>
                  <a:pt x="4260599" y="3054831"/>
                </a:cubicBezTo>
                <a:cubicBezTo>
                  <a:pt x="4250783" y="2997720"/>
                  <a:pt x="4205273" y="2957565"/>
                  <a:pt x="4146377" y="2952211"/>
                </a:cubicBezTo>
                <a:lnTo>
                  <a:pt x="4104398" y="2945479"/>
                </a:lnTo>
                <a:lnTo>
                  <a:pt x="4117045" y="2916511"/>
                </a:lnTo>
                <a:lnTo>
                  <a:pt x="4185641" y="2933473"/>
                </a:lnTo>
                <a:cubicBezTo>
                  <a:pt x="4181180" y="2923656"/>
                  <a:pt x="4176717" y="2914734"/>
                  <a:pt x="4172256" y="2904918"/>
                </a:cubicBezTo>
                <a:cubicBezTo>
                  <a:pt x="4174041" y="2904025"/>
                  <a:pt x="4174932" y="2903133"/>
                  <a:pt x="4176717" y="2902240"/>
                </a:cubicBezTo>
                <a:cubicBezTo>
                  <a:pt x="4182965" y="2909379"/>
                  <a:pt x="4190996" y="2915625"/>
                  <a:pt x="4195458" y="2924549"/>
                </a:cubicBezTo>
                <a:cubicBezTo>
                  <a:pt x="4204382" y="2940610"/>
                  <a:pt x="4216877" y="2947750"/>
                  <a:pt x="4233827" y="2949534"/>
                </a:cubicBezTo>
                <a:cubicBezTo>
                  <a:pt x="4251676" y="2951319"/>
                  <a:pt x="4270416" y="2953995"/>
                  <a:pt x="4293614" y="2956674"/>
                </a:cubicBezTo>
                <a:cubicBezTo>
                  <a:pt x="4284693" y="2938826"/>
                  <a:pt x="4280232" y="2922764"/>
                  <a:pt x="4271308" y="2910270"/>
                </a:cubicBezTo>
                <a:cubicBezTo>
                  <a:pt x="4255245" y="2886178"/>
                  <a:pt x="4236506" y="2864761"/>
                  <a:pt x="4219552" y="2841560"/>
                </a:cubicBezTo>
                <a:cubicBezTo>
                  <a:pt x="4215091" y="2835314"/>
                  <a:pt x="4212412" y="2826392"/>
                  <a:pt x="4207951" y="2819253"/>
                </a:cubicBezTo>
                <a:cubicBezTo>
                  <a:pt x="4209737" y="2818359"/>
                  <a:pt x="4211518" y="2816575"/>
                  <a:pt x="4213303" y="2815683"/>
                </a:cubicBezTo>
                <a:cubicBezTo>
                  <a:pt x="4216877" y="2819253"/>
                  <a:pt x="4221336" y="2821929"/>
                  <a:pt x="4224012" y="2825499"/>
                </a:cubicBezTo>
                <a:cubicBezTo>
                  <a:pt x="4239182" y="2846023"/>
                  <a:pt x="4253460" y="2866545"/>
                  <a:pt x="4269523" y="2886178"/>
                </a:cubicBezTo>
                <a:cubicBezTo>
                  <a:pt x="4275768" y="2895100"/>
                  <a:pt x="4284693" y="2902240"/>
                  <a:pt x="4292722" y="2909379"/>
                </a:cubicBezTo>
                <a:cubicBezTo>
                  <a:pt x="4300754" y="2916518"/>
                  <a:pt x="4307001" y="2917410"/>
                  <a:pt x="4316817" y="2910270"/>
                </a:cubicBezTo>
                <a:cubicBezTo>
                  <a:pt x="4331094" y="2898670"/>
                  <a:pt x="4338232" y="2903133"/>
                  <a:pt x="4348048" y="2917410"/>
                </a:cubicBezTo>
                <a:cubicBezTo>
                  <a:pt x="4358757" y="2933473"/>
                  <a:pt x="4373924" y="2945965"/>
                  <a:pt x="4386419" y="2960243"/>
                </a:cubicBezTo>
                <a:lnTo>
                  <a:pt x="4386419" y="4415726"/>
                </a:lnTo>
                <a:lnTo>
                  <a:pt x="0" y="4415726"/>
                </a:lnTo>
                <a:close/>
                <a:moveTo>
                  <a:pt x="9707123" y="1558374"/>
                </a:moveTo>
                <a:cubicBezTo>
                  <a:pt x="9676454" y="1570172"/>
                  <a:pt x="9648139" y="1580788"/>
                  <a:pt x="9618649" y="1591405"/>
                </a:cubicBezTo>
                <a:cubicBezTo>
                  <a:pt x="9622187" y="1600843"/>
                  <a:pt x="9625725" y="1607919"/>
                  <a:pt x="9630444" y="1619717"/>
                </a:cubicBezTo>
                <a:cubicBezTo>
                  <a:pt x="9642242" y="1611460"/>
                  <a:pt x="9654040" y="1606741"/>
                  <a:pt x="9662297" y="1598484"/>
                </a:cubicBezTo>
                <a:cubicBezTo>
                  <a:pt x="9671732" y="1589046"/>
                  <a:pt x="9676454" y="1572529"/>
                  <a:pt x="9695328" y="1576069"/>
                </a:cubicBezTo>
                <a:cubicBezTo>
                  <a:pt x="9697687" y="1576069"/>
                  <a:pt x="9701225" y="1566631"/>
                  <a:pt x="9707123" y="1558374"/>
                </a:cubicBezTo>
                <a:close/>
                <a:moveTo>
                  <a:pt x="9001669" y="0"/>
                </a:moveTo>
                <a:cubicBezTo>
                  <a:pt x="9215194" y="348009"/>
                  <a:pt x="9429898" y="692481"/>
                  <a:pt x="9613930" y="1060545"/>
                </a:cubicBezTo>
                <a:cubicBezTo>
                  <a:pt x="9613930" y="1053466"/>
                  <a:pt x="9615108" y="1051107"/>
                  <a:pt x="9613930" y="1048747"/>
                </a:cubicBezTo>
                <a:cubicBezTo>
                  <a:pt x="9613930" y="1045209"/>
                  <a:pt x="9612749" y="1042850"/>
                  <a:pt x="9611570" y="1040490"/>
                </a:cubicBezTo>
                <a:cubicBezTo>
                  <a:pt x="9595053" y="993302"/>
                  <a:pt x="9577358" y="947294"/>
                  <a:pt x="9562022" y="900106"/>
                </a:cubicBezTo>
                <a:cubicBezTo>
                  <a:pt x="9536070" y="819886"/>
                  <a:pt x="9511296" y="738488"/>
                  <a:pt x="9486522" y="658268"/>
                </a:cubicBezTo>
                <a:cubicBezTo>
                  <a:pt x="9474727" y="621696"/>
                  <a:pt x="9462929" y="585127"/>
                  <a:pt x="9448771" y="548556"/>
                </a:cubicBezTo>
                <a:cubicBezTo>
                  <a:pt x="9441693" y="528504"/>
                  <a:pt x="9445234" y="517884"/>
                  <a:pt x="9470008" y="516706"/>
                </a:cubicBezTo>
                <a:cubicBezTo>
                  <a:pt x="9481803" y="548556"/>
                  <a:pt x="9492422" y="582768"/>
                  <a:pt x="9504217" y="615799"/>
                </a:cubicBezTo>
                <a:cubicBezTo>
                  <a:pt x="9531351" y="692481"/>
                  <a:pt x="9557303" y="769160"/>
                  <a:pt x="9584437" y="845838"/>
                </a:cubicBezTo>
                <a:cubicBezTo>
                  <a:pt x="9589156" y="857636"/>
                  <a:pt x="9597413" y="868253"/>
                  <a:pt x="9604492" y="878870"/>
                </a:cubicBezTo>
                <a:cubicBezTo>
                  <a:pt x="9606851" y="882410"/>
                  <a:pt x="9608033" y="885948"/>
                  <a:pt x="9608033" y="889489"/>
                </a:cubicBezTo>
                <a:cubicBezTo>
                  <a:pt x="9613930" y="955551"/>
                  <a:pt x="9645783" y="1013356"/>
                  <a:pt x="9665835" y="1074699"/>
                </a:cubicBezTo>
                <a:cubicBezTo>
                  <a:pt x="9697687" y="1171433"/>
                  <a:pt x="9731897" y="1268170"/>
                  <a:pt x="9767288" y="1363725"/>
                </a:cubicBezTo>
                <a:cubicBezTo>
                  <a:pt x="9777904" y="1393215"/>
                  <a:pt x="9790883" y="1421530"/>
                  <a:pt x="9803859" y="1449842"/>
                </a:cubicBezTo>
                <a:cubicBezTo>
                  <a:pt x="9807397" y="1458099"/>
                  <a:pt x="9819195" y="1462819"/>
                  <a:pt x="9826274" y="1469897"/>
                </a:cubicBezTo>
                <a:cubicBezTo>
                  <a:pt x="9827452" y="1468716"/>
                  <a:pt x="9829812" y="1467538"/>
                  <a:pt x="9830993" y="1465178"/>
                </a:cubicBezTo>
                <a:cubicBezTo>
                  <a:pt x="9833353" y="1473435"/>
                  <a:pt x="9835712" y="1482873"/>
                  <a:pt x="9839250" y="1492312"/>
                </a:cubicBezTo>
                <a:cubicBezTo>
                  <a:pt x="9841610" y="1485233"/>
                  <a:pt x="9843969" y="1479336"/>
                  <a:pt x="9845148" y="1473435"/>
                </a:cubicBezTo>
                <a:cubicBezTo>
                  <a:pt x="9848689" y="1498209"/>
                  <a:pt x="9861665" y="1506466"/>
                  <a:pt x="9885257" y="1511185"/>
                </a:cubicBezTo>
                <a:cubicBezTo>
                  <a:pt x="9933625" y="1520624"/>
                  <a:pt x="9980813" y="1533600"/>
                  <a:pt x="10029180" y="1546576"/>
                </a:cubicBezTo>
                <a:cubicBezTo>
                  <a:pt x="10057492" y="1553655"/>
                  <a:pt x="10085807" y="1561912"/>
                  <a:pt x="10114119" y="1570172"/>
                </a:cubicBezTo>
                <a:cubicBezTo>
                  <a:pt x="10121197" y="1572529"/>
                  <a:pt x="10127095" y="1578429"/>
                  <a:pt x="10132992" y="1583148"/>
                </a:cubicBezTo>
                <a:cubicBezTo>
                  <a:pt x="10154229" y="1602022"/>
                  <a:pt x="10175462" y="1622077"/>
                  <a:pt x="10196698" y="1640953"/>
                </a:cubicBezTo>
                <a:cubicBezTo>
                  <a:pt x="10210852" y="1653929"/>
                  <a:pt x="10208493" y="1666906"/>
                  <a:pt x="10189619" y="1678700"/>
                </a:cubicBezTo>
                <a:cubicBezTo>
                  <a:pt x="10177821" y="1686960"/>
                  <a:pt x="10164845" y="1695218"/>
                  <a:pt x="10151869" y="1703477"/>
                </a:cubicBezTo>
                <a:cubicBezTo>
                  <a:pt x="10153050" y="1705834"/>
                  <a:pt x="10154229" y="1707015"/>
                  <a:pt x="10154229" y="1707015"/>
                </a:cubicBezTo>
                <a:cubicBezTo>
                  <a:pt x="10201417" y="1705834"/>
                  <a:pt x="10206133" y="1708194"/>
                  <a:pt x="10220291" y="1757742"/>
                </a:cubicBezTo>
                <a:cubicBezTo>
                  <a:pt x="10225010" y="1775437"/>
                  <a:pt x="10234448" y="1786054"/>
                  <a:pt x="10252141" y="1790773"/>
                </a:cubicBezTo>
                <a:cubicBezTo>
                  <a:pt x="10266298" y="1794311"/>
                  <a:pt x="10280455" y="1802571"/>
                  <a:pt x="10294613" y="1806109"/>
                </a:cubicBezTo>
                <a:cubicBezTo>
                  <a:pt x="10302870" y="1808468"/>
                  <a:pt x="10313487" y="1804930"/>
                  <a:pt x="10322922" y="1802571"/>
                </a:cubicBezTo>
                <a:cubicBezTo>
                  <a:pt x="10351237" y="1816725"/>
                  <a:pt x="10357134" y="1834421"/>
                  <a:pt x="10353596" y="1867452"/>
                </a:cubicBezTo>
                <a:cubicBezTo>
                  <a:pt x="10350055" y="1894585"/>
                  <a:pt x="10354775" y="1922900"/>
                  <a:pt x="10348877" y="1950031"/>
                </a:cubicBezTo>
                <a:cubicBezTo>
                  <a:pt x="10338261" y="2000757"/>
                  <a:pt x="10324103" y="2050305"/>
                  <a:pt x="10308767" y="2098672"/>
                </a:cubicBezTo>
                <a:cubicBezTo>
                  <a:pt x="10304048" y="2112830"/>
                  <a:pt x="10292253" y="2125806"/>
                  <a:pt x="10282815" y="2141142"/>
                </a:cubicBezTo>
                <a:cubicBezTo>
                  <a:pt x="10296969" y="2152937"/>
                  <a:pt x="10315846" y="2164734"/>
                  <a:pt x="10328822" y="2181251"/>
                </a:cubicBezTo>
                <a:cubicBezTo>
                  <a:pt x="10334720" y="2188330"/>
                  <a:pt x="10331182" y="2207204"/>
                  <a:pt x="10325284" y="2216642"/>
                </a:cubicBezTo>
                <a:cubicBezTo>
                  <a:pt x="10309949" y="2242595"/>
                  <a:pt x="10304048" y="2269728"/>
                  <a:pt x="10301689" y="2298040"/>
                </a:cubicBezTo>
                <a:cubicBezTo>
                  <a:pt x="10295791" y="2355846"/>
                  <a:pt x="10288713" y="2413651"/>
                  <a:pt x="10281634" y="2470277"/>
                </a:cubicBezTo>
                <a:cubicBezTo>
                  <a:pt x="10280455" y="2483251"/>
                  <a:pt x="10279274" y="2496230"/>
                  <a:pt x="10278096" y="2508028"/>
                </a:cubicBezTo>
                <a:cubicBezTo>
                  <a:pt x="10274558" y="2555213"/>
                  <a:pt x="10240345" y="2582347"/>
                  <a:pt x="10209674" y="2610659"/>
                </a:cubicBezTo>
                <a:cubicBezTo>
                  <a:pt x="10168383" y="2648409"/>
                  <a:pt x="10118838" y="2644871"/>
                  <a:pt x="10068111" y="2637793"/>
                </a:cubicBezTo>
                <a:cubicBezTo>
                  <a:pt x="10051594" y="2635433"/>
                  <a:pt x="10033899" y="2636611"/>
                  <a:pt x="10017385" y="2638971"/>
                </a:cubicBezTo>
                <a:cubicBezTo>
                  <a:pt x="9947782" y="2646050"/>
                  <a:pt x="9879360" y="2644871"/>
                  <a:pt x="9821555" y="2596502"/>
                </a:cubicBezTo>
                <a:cubicBezTo>
                  <a:pt x="9838072" y="2614200"/>
                  <a:pt x="9835712" y="2647231"/>
                  <a:pt x="9868743" y="2654310"/>
                </a:cubicBezTo>
                <a:cubicBezTo>
                  <a:pt x="9875819" y="2655488"/>
                  <a:pt x="9880539" y="2667283"/>
                  <a:pt x="9885257" y="2674362"/>
                </a:cubicBezTo>
                <a:cubicBezTo>
                  <a:pt x="9894696" y="2692057"/>
                  <a:pt x="9901775" y="2710934"/>
                  <a:pt x="9912391" y="2732167"/>
                </a:cubicBezTo>
                <a:cubicBezTo>
                  <a:pt x="9882898" y="2735708"/>
                  <a:pt x="9881719" y="2751043"/>
                  <a:pt x="9884079" y="2772277"/>
                </a:cubicBezTo>
                <a:cubicBezTo>
                  <a:pt x="9885257" y="2786434"/>
                  <a:pt x="9877001" y="2802948"/>
                  <a:pt x="9872281" y="2817106"/>
                </a:cubicBezTo>
                <a:cubicBezTo>
                  <a:pt x="9867562" y="2830082"/>
                  <a:pt x="9859305" y="2843058"/>
                  <a:pt x="9854586" y="2856034"/>
                </a:cubicBezTo>
                <a:cubicBezTo>
                  <a:pt x="9846329" y="2879630"/>
                  <a:pt x="9835712" y="2903223"/>
                  <a:pt x="9858127" y="2926816"/>
                </a:cubicBezTo>
                <a:cubicBezTo>
                  <a:pt x="9878179" y="2930356"/>
                  <a:pt x="9901775" y="2933894"/>
                  <a:pt x="9924189" y="2937435"/>
                </a:cubicBezTo>
                <a:cubicBezTo>
                  <a:pt x="9927727" y="2949230"/>
                  <a:pt x="9931265" y="2958668"/>
                  <a:pt x="9933625" y="2968107"/>
                </a:cubicBezTo>
                <a:cubicBezTo>
                  <a:pt x="9917110" y="2938613"/>
                  <a:pt x="9891158" y="2933894"/>
                  <a:pt x="9866384" y="2935075"/>
                </a:cubicBezTo>
                <a:cubicBezTo>
                  <a:pt x="9871103" y="2966925"/>
                  <a:pt x="9875819" y="2998778"/>
                  <a:pt x="9880539" y="3030628"/>
                </a:cubicBezTo>
                <a:cubicBezTo>
                  <a:pt x="9881719" y="3034169"/>
                  <a:pt x="9885257" y="3038888"/>
                  <a:pt x="9888798" y="3041247"/>
                </a:cubicBezTo>
                <a:cubicBezTo>
                  <a:pt x="9948960" y="3093152"/>
                  <a:pt x="9964299" y="3154498"/>
                  <a:pt x="9932446" y="3225280"/>
                </a:cubicBezTo>
                <a:cubicBezTo>
                  <a:pt x="9930087" y="3231177"/>
                  <a:pt x="9928908" y="3240615"/>
                  <a:pt x="9931265" y="3246513"/>
                </a:cubicBezTo>
                <a:cubicBezTo>
                  <a:pt x="9939525" y="3266568"/>
                  <a:pt x="9935987" y="3281904"/>
                  <a:pt x="9918289" y="3293701"/>
                </a:cubicBezTo>
                <a:cubicBezTo>
                  <a:pt x="9921829" y="3310216"/>
                  <a:pt x="9926549" y="3319654"/>
                  <a:pt x="9946603" y="3324373"/>
                </a:cubicBezTo>
                <a:cubicBezTo>
                  <a:pt x="9970196" y="3330270"/>
                  <a:pt x="9999689" y="3337349"/>
                  <a:pt x="10005587" y="3369202"/>
                </a:cubicBezTo>
                <a:cubicBezTo>
                  <a:pt x="10006768" y="3372740"/>
                  <a:pt x="10016203" y="3376281"/>
                  <a:pt x="10022101" y="3377459"/>
                </a:cubicBezTo>
                <a:cubicBezTo>
                  <a:pt x="10052775" y="3385716"/>
                  <a:pt x="10062211" y="3399873"/>
                  <a:pt x="10053954" y="3430545"/>
                </a:cubicBezTo>
                <a:cubicBezTo>
                  <a:pt x="10049235" y="3450600"/>
                  <a:pt x="10049235" y="3464757"/>
                  <a:pt x="10074009" y="3473014"/>
                </a:cubicBezTo>
                <a:cubicBezTo>
                  <a:pt x="10085807" y="3476552"/>
                  <a:pt x="10092885" y="3494248"/>
                  <a:pt x="10102321" y="3503686"/>
                </a:cubicBezTo>
                <a:cubicBezTo>
                  <a:pt x="10107040" y="3508405"/>
                  <a:pt x="10112940" y="3513124"/>
                  <a:pt x="10118838" y="3513124"/>
                </a:cubicBezTo>
                <a:cubicBezTo>
                  <a:pt x="10143609" y="3516662"/>
                  <a:pt x="10168383" y="3516662"/>
                  <a:pt x="10193157" y="3520203"/>
                </a:cubicBezTo>
                <a:cubicBezTo>
                  <a:pt x="10220291" y="3524922"/>
                  <a:pt x="10232089" y="3514303"/>
                  <a:pt x="10226188" y="3489531"/>
                </a:cubicBezTo>
                <a:cubicBezTo>
                  <a:pt x="10235627" y="3480093"/>
                  <a:pt x="10243883" y="3474193"/>
                  <a:pt x="10250962" y="3464757"/>
                </a:cubicBezTo>
                <a:cubicBezTo>
                  <a:pt x="10263939" y="3447062"/>
                  <a:pt x="10275736" y="3430545"/>
                  <a:pt x="10298151" y="3424647"/>
                </a:cubicBezTo>
                <a:cubicBezTo>
                  <a:pt x="10305229" y="3422288"/>
                  <a:pt x="10312305" y="3412850"/>
                  <a:pt x="10314665" y="3405771"/>
                </a:cubicBezTo>
                <a:cubicBezTo>
                  <a:pt x="10327644" y="3377459"/>
                  <a:pt x="10345339" y="3373921"/>
                  <a:pt x="10372473" y="3386897"/>
                </a:cubicBezTo>
                <a:cubicBezTo>
                  <a:pt x="10393706" y="3397514"/>
                  <a:pt x="10403141" y="3414031"/>
                  <a:pt x="10407863" y="3434083"/>
                </a:cubicBezTo>
                <a:cubicBezTo>
                  <a:pt x="10418480" y="3424647"/>
                  <a:pt x="10427915" y="3416390"/>
                  <a:pt x="10437354" y="3406952"/>
                </a:cubicBezTo>
                <a:cubicBezTo>
                  <a:pt x="10438532" y="3408130"/>
                  <a:pt x="10440892" y="3410490"/>
                  <a:pt x="10442073" y="3411671"/>
                </a:cubicBezTo>
                <a:cubicBezTo>
                  <a:pt x="10444433" y="3402233"/>
                  <a:pt x="10447971" y="3391616"/>
                  <a:pt x="10450330" y="3381000"/>
                </a:cubicBezTo>
                <a:cubicBezTo>
                  <a:pt x="10462128" y="3402233"/>
                  <a:pt x="10473923" y="3423466"/>
                  <a:pt x="10486902" y="3444702"/>
                </a:cubicBezTo>
                <a:cubicBezTo>
                  <a:pt x="10491621" y="3432905"/>
                  <a:pt x="10496337" y="3419928"/>
                  <a:pt x="10502238" y="3404593"/>
                </a:cubicBezTo>
                <a:cubicBezTo>
                  <a:pt x="10506957" y="3405771"/>
                  <a:pt x="10512854" y="3408130"/>
                  <a:pt x="10519933" y="3410490"/>
                </a:cubicBezTo>
                <a:cubicBezTo>
                  <a:pt x="10518755" y="3401052"/>
                  <a:pt x="10518755" y="3392795"/>
                  <a:pt x="10517573" y="3383356"/>
                </a:cubicBezTo>
                <a:cubicBezTo>
                  <a:pt x="10518755" y="3383356"/>
                  <a:pt x="10521111" y="3382178"/>
                  <a:pt x="10522293" y="3382178"/>
                </a:cubicBezTo>
                <a:cubicBezTo>
                  <a:pt x="10527012" y="3395154"/>
                  <a:pt x="10530550" y="3406952"/>
                  <a:pt x="10535269" y="3419928"/>
                </a:cubicBezTo>
                <a:cubicBezTo>
                  <a:pt x="10549426" y="3409312"/>
                  <a:pt x="10563581" y="3398692"/>
                  <a:pt x="10578917" y="3385716"/>
                </a:cubicBezTo>
                <a:cubicBezTo>
                  <a:pt x="10583636" y="3396333"/>
                  <a:pt x="10588355" y="3408130"/>
                  <a:pt x="10594252" y="3424647"/>
                </a:cubicBezTo>
                <a:cubicBezTo>
                  <a:pt x="10590715" y="3405771"/>
                  <a:pt x="10588355" y="3390435"/>
                  <a:pt x="10585995" y="3373921"/>
                </a:cubicBezTo>
                <a:cubicBezTo>
                  <a:pt x="10591893" y="3376281"/>
                  <a:pt x="10595433" y="3378640"/>
                  <a:pt x="10600153" y="3381000"/>
                </a:cubicBezTo>
                <a:cubicBezTo>
                  <a:pt x="10600153" y="3359764"/>
                  <a:pt x="10600153" y="3339709"/>
                  <a:pt x="10600153" y="3319654"/>
                </a:cubicBezTo>
                <a:cubicBezTo>
                  <a:pt x="10601331" y="3318475"/>
                  <a:pt x="10603691" y="3318475"/>
                  <a:pt x="10604869" y="3317294"/>
                </a:cubicBezTo>
                <a:cubicBezTo>
                  <a:pt x="10614307" y="3337349"/>
                  <a:pt x="10623745" y="3356226"/>
                  <a:pt x="10635543" y="3382178"/>
                </a:cubicBezTo>
                <a:cubicBezTo>
                  <a:pt x="10637903" y="3357404"/>
                  <a:pt x="10639081" y="3338530"/>
                  <a:pt x="10640260" y="3319654"/>
                </a:cubicBezTo>
                <a:cubicBezTo>
                  <a:pt x="10641441" y="3319654"/>
                  <a:pt x="10643801" y="3319654"/>
                  <a:pt x="10644979" y="3319654"/>
                </a:cubicBezTo>
                <a:cubicBezTo>
                  <a:pt x="10646160" y="3337349"/>
                  <a:pt x="10648519" y="3355044"/>
                  <a:pt x="10649698" y="3377459"/>
                </a:cubicBezTo>
                <a:cubicBezTo>
                  <a:pt x="10657958" y="3365661"/>
                  <a:pt x="10662674" y="3359764"/>
                  <a:pt x="10666215" y="3353866"/>
                </a:cubicBezTo>
                <a:cubicBezTo>
                  <a:pt x="10670934" y="3378640"/>
                  <a:pt x="10674472" y="3403411"/>
                  <a:pt x="10679191" y="3429367"/>
                </a:cubicBezTo>
                <a:cubicBezTo>
                  <a:pt x="10681551" y="3429367"/>
                  <a:pt x="10683910" y="3429367"/>
                  <a:pt x="10686267" y="3429367"/>
                </a:cubicBezTo>
                <a:cubicBezTo>
                  <a:pt x="10690989" y="3415209"/>
                  <a:pt x="10695708" y="3402233"/>
                  <a:pt x="10700425" y="3385716"/>
                </a:cubicBezTo>
                <a:cubicBezTo>
                  <a:pt x="10702784" y="3404593"/>
                  <a:pt x="10705143" y="3419928"/>
                  <a:pt x="10707503" y="3436442"/>
                </a:cubicBezTo>
                <a:cubicBezTo>
                  <a:pt x="10709863" y="3436442"/>
                  <a:pt x="10712222" y="3436442"/>
                  <a:pt x="10713401" y="3436442"/>
                </a:cubicBezTo>
                <a:cubicBezTo>
                  <a:pt x="10715760" y="3429367"/>
                  <a:pt x="10716941" y="3422288"/>
                  <a:pt x="10719301" y="3416390"/>
                </a:cubicBezTo>
                <a:cubicBezTo>
                  <a:pt x="10720479" y="3416390"/>
                  <a:pt x="10721658" y="3416390"/>
                  <a:pt x="10722839" y="3416390"/>
                </a:cubicBezTo>
                <a:cubicBezTo>
                  <a:pt x="10724017" y="3424647"/>
                  <a:pt x="10725199" y="3431726"/>
                  <a:pt x="10726380" y="3436442"/>
                </a:cubicBezTo>
                <a:cubicBezTo>
                  <a:pt x="10734637" y="3428185"/>
                  <a:pt x="10744075" y="3418747"/>
                  <a:pt x="10755870" y="3405771"/>
                </a:cubicBezTo>
                <a:cubicBezTo>
                  <a:pt x="10757051" y="3423466"/>
                  <a:pt x="10758229" y="3435264"/>
                  <a:pt x="10758229" y="3445881"/>
                </a:cubicBezTo>
                <a:cubicBezTo>
                  <a:pt x="10758229" y="3445881"/>
                  <a:pt x="10759408" y="3445881"/>
                  <a:pt x="10759408" y="3445881"/>
                </a:cubicBezTo>
                <a:cubicBezTo>
                  <a:pt x="10760589" y="3436442"/>
                  <a:pt x="10761770" y="3427007"/>
                  <a:pt x="10762949" y="3412850"/>
                </a:cubicBezTo>
                <a:cubicBezTo>
                  <a:pt x="10768846" y="3422288"/>
                  <a:pt x="10771206" y="3427007"/>
                  <a:pt x="10774747" y="3431726"/>
                </a:cubicBezTo>
                <a:cubicBezTo>
                  <a:pt x="10775925" y="3429367"/>
                  <a:pt x="10777106" y="3428185"/>
                  <a:pt x="10777106" y="3425826"/>
                </a:cubicBezTo>
                <a:cubicBezTo>
                  <a:pt x="10779466" y="3434083"/>
                  <a:pt x="10781825" y="3442343"/>
                  <a:pt x="10785363" y="3455319"/>
                </a:cubicBezTo>
                <a:cubicBezTo>
                  <a:pt x="10787723" y="3447062"/>
                  <a:pt x="10790082" y="3442343"/>
                  <a:pt x="10791261" y="3437624"/>
                </a:cubicBezTo>
                <a:cubicBezTo>
                  <a:pt x="10793620" y="3439983"/>
                  <a:pt x="10795980" y="3443521"/>
                  <a:pt x="10798339" y="3445881"/>
                </a:cubicBezTo>
                <a:cubicBezTo>
                  <a:pt x="10813675" y="3415209"/>
                  <a:pt x="10784182" y="3402233"/>
                  <a:pt x="10772387" y="3381000"/>
                </a:cubicBezTo>
                <a:cubicBezTo>
                  <a:pt x="10777106" y="3382178"/>
                  <a:pt x="10781825" y="3383356"/>
                  <a:pt x="10787723" y="3384538"/>
                </a:cubicBezTo>
                <a:cubicBezTo>
                  <a:pt x="10787723" y="3381000"/>
                  <a:pt x="10787723" y="3377459"/>
                  <a:pt x="10787723" y="3379819"/>
                </a:cubicBezTo>
                <a:cubicBezTo>
                  <a:pt x="10803059" y="3397514"/>
                  <a:pt x="10820754" y="3417569"/>
                  <a:pt x="10839627" y="3438802"/>
                </a:cubicBezTo>
                <a:cubicBezTo>
                  <a:pt x="10845528" y="3432905"/>
                  <a:pt x="10847887" y="3429367"/>
                  <a:pt x="10850247" y="3427007"/>
                </a:cubicBezTo>
                <a:cubicBezTo>
                  <a:pt x="10853785" y="3437624"/>
                  <a:pt x="10857323" y="3447062"/>
                  <a:pt x="10860864" y="3456497"/>
                </a:cubicBezTo>
                <a:cubicBezTo>
                  <a:pt x="10863223" y="3455319"/>
                  <a:pt x="10865583" y="3455319"/>
                  <a:pt x="10869121" y="3454141"/>
                </a:cubicBezTo>
                <a:cubicBezTo>
                  <a:pt x="10863223" y="3423466"/>
                  <a:pt x="10857323" y="3391616"/>
                  <a:pt x="10852607" y="3360942"/>
                </a:cubicBezTo>
                <a:cubicBezTo>
                  <a:pt x="10854966" y="3359764"/>
                  <a:pt x="10857323" y="3359764"/>
                  <a:pt x="10858504" y="3358585"/>
                </a:cubicBezTo>
                <a:cubicBezTo>
                  <a:pt x="10870302" y="3392795"/>
                  <a:pt x="10882100" y="3428185"/>
                  <a:pt x="10892713" y="3462398"/>
                </a:cubicBezTo>
                <a:cubicBezTo>
                  <a:pt x="10895073" y="3462398"/>
                  <a:pt x="10896254" y="3461216"/>
                  <a:pt x="10898614" y="3461216"/>
                </a:cubicBezTo>
                <a:cubicBezTo>
                  <a:pt x="10896254" y="3438802"/>
                  <a:pt x="10893895" y="3416390"/>
                  <a:pt x="10891535" y="3393973"/>
                </a:cubicBezTo>
                <a:cubicBezTo>
                  <a:pt x="10891535" y="3386897"/>
                  <a:pt x="10893895" y="3378640"/>
                  <a:pt x="10895073" y="3371561"/>
                </a:cubicBezTo>
                <a:cubicBezTo>
                  <a:pt x="10899792" y="3377459"/>
                  <a:pt x="10904511" y="3382178"/>
                  <a:pt x="10909231" y="3388076"/>
                </a:cubicBezTo>
                <a:cubicBezTo>
                  <a:pt x="10911590" y="3391616"/>
                  <a:pt x="10912769" y="3396333"/>
                  <a:pt x="10916309" y="3405771"/>
                </a:cubicBezTo>
                <a:cubicBezTo>
                  <a:pt x="10922207" y="3378640"/>
                  <a:pt x="10926926" y="3358585"/>
                  <a:pt x="10915131" y="3337349"/>
                </a:cubicBezTo>
                <a:cubicBezTo>
                  <a:pt x="10904511" y="3317294"/>
                  <a:pt x="10895073" y="3296061"/>
                  <a:pt x="10884457" y="3276006"/>
                </a:cubicBezTo>
                <a:cubicBezTo>
                  <a:pt x="10882100" y="3270109"/>
                  <a:pt x="10879740" y="3263030"/>
                  <a:pt x="10875018" y="3260670"/>
                </a:cubicBezTo>
                <a:cubicBezTo>
                  <a:pt x="10846706" y="3246513"/>
                  <a:pt x="10853785" y="3212303"/>
                  <a:pt x="10836090" y="3193427"/>
                </a:cubicBezTo>
                <a:cubicBezTo>
                  <a:pt x="10834911" y="3192248"/>
                  <a:pt x="10837271" y="3189889"/>
                  <a:pt x="10839627" y="3179269"/>
                </a:cubicBezTo>
                <a:cubicBezTo>
                  <a:pt x="10877378" y="3234718"/>
                  <a:pt x="10910409" y="3287801"/>
                  <a:pt x="10969395" y="3318475"/>
                </a:cubicBezTo>
                <a:cubicBezTo>
                  <a:pt x="10968214" y="3310216"/>
                  <a:pt x="10968214" y="3304318"/>
                  <a:pt x="10965855" y="3291342"/>
                </a:cubicBezTo>
                <a:cubicBezTo>
                  <a:pt x="10980012" y="3309037"/>
                  <a:pt x="10990631" y="3322013"/>
                  <a:pt x="11005964" y="3338530"/>
                </a:cubicBezTo>
                <a:cubicBezTo>
                  <a:pt x="11015403" y="3301958"/>
                  <a:pt x="10975293" y="3298421"/>
                  <a:pt x="10971755" y="3267749"/>
                </a:cubicBezTo>
                <a:cubicBezTo>
                  <a:pt x="10994169" y="3287801"/>
                  <a:pt x="11011865" y="3303140"/>
                  <a:pt x="11033098" y="3322013"/>
                </a:cubicBezTo>
                <a:cubicBezTo>
                  <a:pt x="11031919" y="3297239"/>
                  <a:pt x="11030738" y="3278366"/>
                  <a:pt x="11028379" y="3251232"/>
                </a:cubicBezTo>
                <a:cubicBezTo>
                  <a:pt x="11042536" y="3260670"/>
                  <a:pt x="11051972" y="3266568"/>
                  <a:pt x="11066129" y="3274825"/>
                </a:cubicBezTo>
                <a:cubicBezTo>
                  <a:pt x="11061413" y="3244153"/>
                  <a:pt x="11057872" y="3215841"/>
                  <a:pt x="11054331" y="3187529"/>
                </a:cubicBezTo>
                <a:cubicBezTo>
                  <a:pt x="11055513" y="3187529"/>
                  <a:pt x="11056694" y="3186348"/>
                  <a:pt x="11056694" y="3186348"/>
                </a:cubicBezTo>
                <a:cubicBezTo>
                  <a:pt x="11059053" y="3194608"/>
                  <a:pt x="11062591" y="3201684"/>
                  <a:pt x="11064951" y="3209944"/>
                </a:cubicBezTo>
                <a:cubicBezTo>
                  <a:pt x="11066129" y="3209944"/>
                  <a:pt x="11067310" y="3209944"/>
                  <a:pt x="11068489" y="3209944"/>
                </a:cubicBezTo>
                <a:cubicBezTo>
                  <a:pt x="11067310" y="3195786"/>
                  <a:pt x="11066129" y="3181629"/>
                  <a:pt x="11064951" y="3167474"/>
                </a:cubicBezTo>
                <a:cubicBezTo>
                  <a:pt x="11067310" y="3167474"/>
                  <a:pt x="11068489" y="3166293"/>
                  <a:pt x="11070848" y="3166293"/>
                </a:cubicBezTo>
                <a:cubicBezTo>
                  <a:pt x="11073208" y="3179269"/>
                  <a:pt x="11076746" y="3193427"/>
                  <a:pt x="11079105" y="3209944"/>
                </a:cubicBezTo>
                <a:cubicBezTo>
                  <a:pt x="11082646" y="3204043"/>
                  <a:pt x="11083825" y="3200506"/>
                  <a:pt x="11086184" y="3196968"/>
                </a:cubicBezTo>
                <a:cubicBezTo>
                  <a:pt x="11089722" y="3222920"/>
                  <a:pt x="11093263" y="3246513"/>
                  <a:pt x="11096803" y="3271287"/>
                </a:cubicBezTo>
                <a:cubicBezTo>
                  <a:pt x="11099160" y="3271287"/>
                  <a:pt x="11101520" y="3271287"/>
                  <a:pt x="11103879" y="3271287"/>
                </a:cubicBezTo>
                <a:cubicBezTo>
                  <a:pt x="11110958" y="3232358"/>
                  <a:pt x="11116855" y="3194608"/>
                  <a:pt x="11123934" y="3155677"/>
                </a:cubicBezTo>
                <a:cubicBezTo>
                  <a:pt x="11125113" y="3155677"/>
                  <a:pt x="11127475" y="3156858"/>
                  <a:pt x="11128653" y="3156858"/>
                </a:cubicBezTo>
                <a:cubicBezTo>
                  <a:pt x="11135732" y="3176910"/>
                  <a:pt x="11142811" y="3198146"/>
                  <a:pt x="11151068" y="3218201"/>
                </a:cubicBezTo>
                <a:cubicBezTo>
                  <a:pt x="11153427" y="3217020"/>
                  <a:pt x="11154606" y="3217020"/>
                  <a:pt x="11156965" y="3215841"/>
                </a:cubicBezTo>
                <a:cubicBezTo>
                  <a:pt x="11154606" y="3202865"/>
                  <a:pt x="11152246" y="3188708"/>
                  <a:pt x="11148708" y="3168653"/>
                </a:cubicBezTo>
                <a:cubicBezTo>
                  <a:pt x="11156965" y="3176910"/>
                  <a:pt x="11160503" y="3179269"/>
                  <a:pt x="11164044" y="3182810"/>
                </a:cubicBezTo>
                <a:cubicBezTo>
                  <a:pt x="11164044" y="3173372"/>
                  <a:pt x="11162866" y="3166293"/>
                  <a:pt x="11162866" y="3158036"/>
                </a:cubicBezTo>
                <a:cubicBezTo>
                  <a:pt x="11165225" y="3158036"/>
                  <a:pt x="11167585" y="3156858"/>
                  <a:pt x="11168763" y="3156858"/>
                </a:cubicBezTo>
                <a:cubicBezTo>
                  <a:pt x="11175842" y="3180451"/>
                  <a:pt x="11182921" y="3204043"/>
                  <a:pt x="11189997" y="3228818"/>
                </a:cubicBezTo>
                <a:cubicBezTo>
                  <a:pt x="11191178" y="3228818"/>
                  <a:pt x="11191178" y="3228818"/>
                  <a:pt x="11192356" y="3227639"/>
                </a:cubicBezTo>
                <a:cubicBezTo>
                  <a:pt x="11192356" y="3207584"/>
                  <a:pt x="11192356" y="3188708"/>
                  <a:pt x="11192356" y="3167474"/>
                </a:cubicBezTo>
                <a:cubicBezTo>
                  <a:pt x="11195894" y="3171012"/>
                  <a:pt x="11200616" y="3174550"/>
                  <a:pt x="11204154" y="3178091"/>
                </a:cubicBezTo>
                <a:cubicBezTo>
                  <a:pt x="11211233" y="3166293"/>
                  <a:pt x="11218311" y="3155677"/>
                  <a:pt x="11224209" y="3143879"/>
                </a:cubicBezTo>
                <a:cubicBezTo>
                  <a:pt x="11228928" y="3133262"/>
                  <a:pt x="11232466" y="3122645"/>
                  <a:pt x="11236007" y="3113207"/>
                </a:cubicBezTo>
                <a:cubicBezTo>
                  <a:pt x="11246623" y="3137981"/>
                  <a:pt x="11258418" y="3167474"/>
                  <a:pt x="11271397" y="3196968"/>
                </a:cubicBezTo>
                <a:cubicBezTo>
                  <a:pt x="11272576" y="3196968"/>
                  <a:pt x="11273757" y="3196968"/>
                  <a:pt x="11274935" y="3195786"/>
                </a:cubicBezTo>
                <a:cubicBezTo>
                  <a:pt x="11273757" y="3185170"/>
                  <a:pt x="11272576" y="3173372"/>
                  <a:pt x="11271397" y="3162755"/>
                </a:cubicBezTo>
                <a:cubicBezTo>
                  <a:pt x="11272576" y="3162755"/>
                  <a:pt x="11274935" y="3161577"/>
                  <a:pt x="11276113" y="3161577"/>
                </a:cubicBezTo>
                <a:cubicBezTo>
                  <a:pt x="11285552" y="3192248"/>
                  <a:pt x="11296169" y="3222920"/>
                  <a:pt x="11305607" y="3253592"/>
                </a:cubicBezTo>
                <a:cubicBezTo>
                  <a:pt x="11306788" y="3253592"/>
                  <a:pt x="11309147" y="3253592"/>
                  <a:pt x="11310326" y="3254770"/>
                </a:cubicBezTo>
                <a:cubicBezTo>
                  <a:pt x="11315045" y="3234718"/>
                  <a:pt x="11319764" y="3213482"/>
                  <a:pt x="11325662" y="3191067"/>
                </a:cubicBezTo>
                <a:cubicBezTo>
                  <a:pt x="11330381" y="3214660"/>
                  <a:pt x="11336278" y="3237075"/>
                  <a:pt x="11340997" y="3259489"/>
                </a:cubicBezTo>
                <a:cubicBezTo>
                  <a:pt x="11342179" y="3259489"/>
                  <a:pt x="11344538" y="3258311"/>
                  <a:pt x="11345717" y="3258311"/>
                </a:cubicBezTo>
                <a:cubicBezTo>
                  <a:pt x="11345717" y="3250051"/>
                  <a:pt x="11344538" y="3240615"/>
                  <a:pt x="11344538" y="3232358"/>
                </a:cubicBezTo>
                <a:cubicBezTo>
                  <a:pt x="11345717" y="3232358"/>
                  <a:pt x="11345717" y="3232358"/>
                  <a:pt x="11346895" y="3231177"/>
                </a:cubicBezTo>
                <a:cubicBezTo>
                  <a:pt x="11351617" y="3245334"/>
                  <a:pt x="11356333" y="3259489"/>
                  <a:pt x="11362233" y="3278366"/>
                </a:cubicBezTo>
                <a:cubicBezTo>
                  <a:pt x="11365771" y="3271287"/>
                  <a:pt x="11366950" y="3267749"/>
                  <a:pt x="11368131" y="3264208"/>
                </a:cubicBezTo>
                <a:cubicBezTo>
                  <a:pt x="11375210" y="3232358"/>
                  <a:pt x="11383467" y="3200506"/>
                  <a:pt x="11371669" y="3168653"/>
                </a:cubicBezTo>
                <a:cubicBezTo>
                  <a:pt x="11370491" y="3166293"/>
                  <a:pt x="11372850" y="3161577"/>
                  <a:pt x="11379929" y="3158036"/>
                </a:cubicBezTo>
                <a:cubicBezTo>
                  <a:pt x="11388186" y="3199327"/>
                  <a:pt x="11396443" y="3240615"/>
                  <a:pt x="11405881" y="3285444"/>
                </a:cubicBezTo>
                <a:cubicBezTo>
                  <a:pt x="11418857" y="3274825"/>
                  <a:pt x="11431834" y="3257129"/>
                  <a:pt x="11437731" y="3292520"/>
                </a:cubicBezTo>
                <a:cubicBezTo>
                  <a:pt x="11442450" y="3276006"/>
                  <a:pt x="11445991" y="3265389"/>
                  <a:pt x="11449529" y="3254770"/>
                </a:cubicBezTo>
                <a:cubicBezTo>
                  <a:pt x="11453067" y="3276006"/>
                  <a:pt x="11438913" y="3298421"/>
                  <a:pt x="11458967" y="3323192"/>
                </a:cubicBezTo>
                <a:cubicBezTo>
                  <a:pt x="11466046" y="3300780"/>
                  <a:pt x="11469584" y="3284263"/>
                  <a:pt x="11476663" y="3267749"/>
                </a:cubicBezTo>
                <a:cubicBezTo>
                  <a:pt x="11479022" y="3261849"/>
                  <a:pt x="11488458" y="3259489"/>
                  <a:pt x="11494358" y="3255951"/>
                </a:cubicBezTo>
                <a:cubicBezTo>
                  <a:pt x="11495539" y="3258311"/>
                  <a:pt x="11496717" y="3260670"/>
                  <a:pt x="11496717" y="3261849"/>
                </a:cubicBezTo>
                <a:cubicBezTo>
                  <a:pt x="11499077" y="3253592"/>
                  <a:pt x="11501437" y="3244153"/>
                  <a:pt x="11504975" y="3232358"/>
                </a:cubicBezTo>
                <a:cubicBezTo>
                  <a:pt x="11510872" y="3251232"/>
                  <a:pt x="11515591" y="3265389"/>
                  <a:pt x="11522670" y="3283085"/>
                </a:cubicBezTo>
                <a:cubicBezTo>
                  <a:pt x="11534468" y="3276006"/>
                  <a:pt x="11543906" y="3270109"/>
                  <a:pt x="11553341" y="3263030"/>
                </a:cubicBezTo>
                <a:cubicBezTo>
                  <a:pt x="11554523" y="3266568"/>
                  <a:pt x="11555701" y="3273646"/>
                  <a:pt x="11556882" y="3280725"/>
                </a:cubicBezTo>
                <a:cubicBezTo>
                  <a:pt x="11569859" y="3274825"/>
                  <a:pt x="11582835" y="3270109"/>
                  <a:pt x="11596989" y="3264208"/>
                </a:cubicBezTo>
                <a:cubicBezTo>
                  <a:pt x="11604071" y="3287801"/>
                  <a:pt x="11612328" y="3313756"/>
                  <a:pt x="11620585" y="3337349"/>
                </a:cubicBezTo>
                <a:cubicBezTo>
                  <a:pt x="11621763" y="3332630"/>
                  <a:pt x="11624123" y="3324373"/>
                  <a:pt x="11626483" y="3317294"/>
                </a:cubicBezTo>
                <a:cubicBezTo>
                  <a:pt x="11627664" y="3317294"/>
                  <a:pt x="11628842" y="3317294"/>
                  <a:pt x="11630021" y="3318475"/>
                </a:cubicBezTo>
                <a:cubicBezTo>
                  <a:pt x="11628842" y="3327911"/>
                  <a:pt x="11628842" y="3337349"/>
                  <a:pt x="11627664" y="3346787"/>
                </a:cubicBezTo>
                <a:cubicBezTo>
                  <a:pt x="11628842" y="3346787"/>
                  <a:pt x="11630021" y="3346787"/>
                  <a:pt x="11631201" y="3347966"/>
                </a:cubicBezTo>
                <a:cubicBezTo>
                  <a:pt x="11635921" y="3331452"/>
                  <a:pt x="11640640" y="3314935"/>
                  <a:pt x="11646537" y="3297239"/>
                </a:cubicBezTo>
                <a:cubicBezTo>
                  <a:pt x="11647719" y="3297239"/>
                  <a:pt x="11650078" y="3298421"/>
                  <a:pt x="11651257" y="3298421"/>
                </a:cubicBezTo>
                <a:cubicBezTo>
                  <a:pt x="11648897" y="3311397"/>
                  <a:pt x="11645359" y="3325551"/>
                  <a:pt x="11642999" y="3336171"/>
                </a:cubicBezTo>
                <a:cubicBezTo>
                  <a:pt x="11663055" y="3330270"/>
                  <a:pt x="11685469" y="3317294"/>
                  <a:pt x="11701983" y="3322013"/>
                </a:cubicBezTo>
                <a:cubicBezTo>
                  <a:pt x="11722038" y="3327911"/>
                  <a:pt x="11737373" y="3349147"/>
                  <a:pt x="11757429" y="3365661"/>
                </a:cubicBezTo>
                <a:cubicBezTo>
                  <a:pt x="11771586" y="3356226"/>
                  <a:pt x="11797539" y="3353866"/>
                  <a:pt x="11804617" y="3325551"/>
                </a:cubicBezTo>
                <a:cubicBezTo>
                  <a:pt x="11804617" y="3324373"/>
                  <a:pt x="11805795" y="3324373"/>
                  <a:pt x="11805795" y="3323192"/>
                </a:cubicBezTo>
                <a:cubicBezTo>
                  <a:pt x="11843545" y="3309037"/>
                  <a:pt x="11867141" y="3263030"/>
                  <a:pt x="11917868" y="3276006"/>
                </a:cubicBezTo>
                <a:cubicBezTo>
                  <a:pt x="11937923" y="3280725"/>
                  <a:pt x="11945001" y="3288982"/>
                  <a:pt x="11946180" y="3307859"/>
                </a:cubicBezTo>
                <a:cubicBezTo>
                  <a:pt x="11947358" y="3319654"/>
                  <a:pt x="11950899" y="3331452"/>
                  <a:pt x="11953259" y="3344428"/>
                </a:cubicBezTo>
                <a:cubicBezTo>
                  <a:pt x="11969775" y="3340890"/>
                  <a:pt x="11986289" y="3338530"/>
                  <a:pt x="12002807" y="3333811"/>
                </a:cubicBezTo>
                <a:cubicBezTo>
                  <a:pt x="12009883" y="3331452"/>
                  <a:pt x="12016961" y="3326732"/>
                  <a:pt x="12025218" y="3322013"/>
                </a:cubicBezTo>
                <a:cubicBezTo>
                  <a:pt x="12012242" y="3246513"/>
                  <a:pt x="11952077" y="3193427"/>
                  <a:pt x="11874217" y="3186348"/>
                </a:cubicBezTo>
                <a:cubicBezTo>
                  <a:pt x="11831751" y="3182810"/>
                  <a:pt x="11790459" y="3169834"/>
                  <a:pt x="11749171" y="3166293"/>
                </a:cubicBezTo>
                <a:cubicBezTo>
                  <a:pt x="11724397" y="3163934"/>
                  <a:pt x="11697264" y="3169834"/>
                  <a:pt x="11672493" y="3175731"/>
                </a:cubicBezTo>
                <a:cubicBezTo>
                  <a:pt x="11634743" y="3185170"/>
                  <a:pt x="11598171" y="3198146"/>
                  <a:pt x="11561599" y="3208763"/>
                </a:cubicBezTo>
                <a:cubicBezTo>
                  <a:pt x="11553341" y="3211122"/>
                  <a:pt x="11546263" y="3213482"/>
                  <a:pt x="11538006" y="3215841"/>
                </a:cubicBezTo>
                <a:cubicBezTo>
                  <a:pt x="11536827" y="3213482"/>
                  <a:pt x="11535646" y="3209944"/>
                  <a:pt x="11534468" y="3207584"/>
                </a:cubicBezTo>
                <a:cubicBezTo>
                  <a:pt x="11574578" y="3193427"/>
                  <a:pt x="11613506" y="3180451"/>
                  <a:pt x="11657154" y="3165115"/>
                </a:cubicBezTo>
                <a:cubicBezTo>
                  <a:pt x="11647719" y="3160396"/>
                  <a:pt x="11642999" y="3158036"/>
                  <a:pt x="11637102" y="3155677"/>
                </a:cubicBezTo>
                <a:cubicBezTo>
                  <a:pt x="11659513" y="3127365"/>
                  <a:pt x="11691367" y="3132084"/>
                  <a:pt x="11720859" y="3130903"/>
                </a:cubicBezTo>
                <a:cubicBezTo>
                  <a:pt x="11536827" y="3076638"/>
                  <a:pt x="11348076" y="3041247"/>
                  <a:pt x="11165225" y="2982261"/>
                </a:cubicBezTo>
                <a:cubicBezTo>
                  <a:pt x="11166403" y="2979904"/>
                  <a:pt x="11166403" y="2976364"/>
                  <a:pt x="11167585" y="2974004"/>
                </a:cubicBezTo>
                <a:cubicBezTo>
                  <a:pt x="11420036" y="3036528"/>
                  <a:pt x="11672493" y="3099053"/>
                  <a:pt x="11926125" y="3161577"/>
                </a:cubicBezTo>
                <a:cubicBezTo>
                  <a:pt x="11920227" y="3148598"/>
                  <a:pt x="11914327" y="3136803"/>
                  <a:pt x="11908429" y="3123827"/>
                </a:cubicBezTo>
                <a:cubicBezTo>
                  <a:pt x="11910789" y="3122645"/>
                  <a:pt x="11911967" y="3121467"/>
                  <a:pt x="11914327" y="3120286"/>
                </a:cubicBezTo>
                <a:cubicBezTo>
                  <a:pt x="11922587" y="3129724"/>
                  <a:pt x="11933203" y="3137981"/>
                  <a:pt x="11939101" y="3149779"/>
                </a:cubicBezTo>
                <a:cubicBezTo>
                  <a:pt x="11950899" y="3171012"/>
                  <a:pt x="11967416" y="3180451"/>
                  <a:pt x="11989827" y="3182810"/>
                </a:cubicBezTo>
                <a:cubicBezTo>
                  <a:pt x="12013423" y="3185170"/>
                  <a:pt x="12038197" y="3188708"/>
                  <a:pt x="12068866" y="3192248"/>
                </a:cubicBezTo>
                <a:cubicBezTo>
                  <a:pt x="12057071" y="3168653"/>
                  <a:pt x="12051173" y="3147420"/>
                  <a:pt x="12039375" y="3130903"/>
                </a:cubicBezTo>
                <a:cubicBezTo>
                  <a:pt x="12018143" y="3099053"/>
                  <a:pt x="11993369" y="3070738"/>
                  <a:pt x="11970954" y="3040066"/>
                </a:cubicBezTo>
                <a:cubicBezTo>
                  <a:pt x="11965057" y="3031809"/>
                  <a:pt x="11961515" y="3020011"/>
                  <a:pt x="11955618" y="3010576"/>
                </a:cubicBezTo>
                <a:cubicBezTo>
                  <a:pt x="11957977" y="3009395"/>
                  <a:pt x="11960335" y="3007035"/>
                  <a:pt x="11962694" y="3005857"/>
                </a:cubicBezTo>
                <a:cubicBezTo>
                  <a:pt x="11967416" y="3010576"/>
                  <a:pt x="11973313" y="3014114"/>
                  <a:pt x="11976851" y="3018833"/>
                </a:cubicBezTo>
                <a:cubicBezTo>
                  <a:pt x="11996907" y="3045967"/>
                  <a:pt x="12015783" y="3073097"/>
                  <a:pt x="12037016" y="3099053"/>
                </a:cubicBezTo>
                <a:cubicBezTo>
                  <a:pt x="12045273" y="3110848"/>
                  <a:pt x="12057071" y="3120286"/>
                  <a:pt x="12067687" y="3129724"/>
                </a:cubicBezTo>
                <a:cubicBezTo>
                  <a:pt x="12078304" y="3139162"/>
                  <a:pt x="12086564" y="3140341"/>
                  <a:pt x="12099541" y="3130903"/>
                </a:cubicBezTo>
                <a:cubicBezTo>
                  <a:pt x="12118414" y="3115567"/>
                  <a:pt x="12127853" y="3121467"/>
                  <a:pt x="12140829" y="3140341"/>
                </a:cubicBezTo>
                <a:cubicBezTo>
                  <a:pt x="12154986" y="3161577"/>
                  <a:pt x="12175038" y="3178091"/>
                  <a:pt x="12191555" y="3196968"/>
                </a:cubicBezTo>
                <a:lnTo>
                  <a:pt x="12191555" y="4415726"/>
                </a:lnTo>
                <a:lnTo>
                  <a:pt x="4386419" y="4415726"/>
                </a:lnTo>
                <a:lnTo>
                  <a:pt x="4386419" y="2956532"/>
                </a:lnTo>
                <a:lnTo>
                  <a:pt x="4404308" y="2948952"/>
                </a:lnTo>
                <a:cubicBezTo>
                  <a:pt x="4420042" y="2946945"/>
                  <a:pt x="4437007" y="2948505"/>
                  <a:pt x="4449594" y="2954307"/>
                </a:cubicBezTo>
                <a:cubicBezTo>
                  <a:pt x="4453974" y="2956983"/>
                  <a:pt x="4461637" y="2956983"/>
                  <a:pt x="4467110" y="2956089"/>
                </a:cubicBezTo>
                <a:cubicBezTo>
                  <a:pt x="4501038" y="2949843"/>
                  <a:pt x="4533877" y="2941813"/>
                  <a:pt x="4567809" y="2935567"/>
                </a:cubicBezTo>
                <a:cubicBezTo>
                  <a:pt x="4649901" y="2919504"/>
                  <a:pt x="4731994" y="2903442"/>
                  <a:pt x="4814086" y="2887381"/>
                </a:cubicBezTo>
                <a:cubicBezTo>
                  <a:pt x="4849112" y="2880688"/>
                  <a:pt x="4884413" y="2878232"/>
                  <a:pt x="4919848" y="2878232"/>
                </a:cubicBezTo>
                <a:cubicBezTo>
                  <a:pt x="4955285" y="2878232"/>
                  <a:pt x="4990861" y="2880686"/>
                  <a:pt x="5026432" y="2883811"/>
                </a:cubicBezTo>
                <a:cubicBezTo>
                  <a:pt x="5041756" y="2885596"/>
                  <a:pt x="5058174" y="2882918"/>
                  <a:pt x="5074593" y="2882918"/>
                </a:cubicBezTo>
                <a:cubicBezTo>
                  <a:pt x="5082254" y="2882918"/>
                  <a:pt x="5091010" y="2882918"/>
                  <a:pt x="5096487" y="2885596"/>
                </a:cubicBezTo>
                <a:cubicBezTo>
                  <a:pt x="5124944" y="2900764"/>
                  <a:pt x="5157781" y="2905227"/>
                  <a:pt x="5189521" y="2908797"/>
                </a:cubicBezTo>
                <a:cubicBezTo>
                  <a:pt x="5204847" y="2910582"/>
                  <a:pt x="5222358" y="2905227"/>
                  <a:pt x="5238780" y="2902549"/>
                </a:cubicBezTo>
                <a:cubicBezTo>
                  <a:pt x="5246441" y="2901657"/>
                  <a:pt x="5256292" y="2896303"/>
                  <a:pt x="5260670" y="2898979"/>
                </a:cubicBezTo>
                <a:cubicBezTo>
                  <a:pt x="5290222" y="2916827"/>
                  <a:pt x="5327439" y="2901657"/>
                  <a:pt x="5356993" y="2914151"/>
                </a:cubicBezTo>
                <a:cubicBezTo>
                  <a:pt x="5367939" y="2918612"/>
                  <a:pt x="5379978" y="2921288"/>
                  <a:pt x="5392020" y="2924858"/>
                </a:cubicBezTo>
                <a:cubicBezTo>
                  <a:pt x="5399681" y="2926643"/>
                  <a:pt x="5409530" y="2931104"/>
                  <a:pt x="5416099" y="2930213"/>
                </a:cubicBezTo>
                <a:cubicBezTo>
                  <a:pt x="5440181" y="2923967"/>
                  <a:pt x="5458787" y="2932889"/>
                  <a:pt x="5478489" y="2940922"/>
                </a:cubicBezTo>
                <a:cubicBezTo>
                  <a:pt x="5493812" y="2946276"/>
                  <a:pt x="5511326" y="2949843"/>
                  <a:pt x="5528839" y="2953413"/>
                </a:cubicBezTo>
                <a:cubicBezTo>
                  <a:pt x="5543070" y="2956089"/>
                  <a:pt x="5552920" y="2951628"/>
                  <a:pt x="5564961" y="2945382"/>
                </a:cubicBezTo>
                <a:cubicBezTo>
                  <a:pt x="5579190" y="2937352"/>
                  <a:pt x="5599986" y="2935567"/>
                  <a:pt x="5617498" y="2934674"/>
                </a:cubicBezTo>
                <a:cubicBezTo>
                  <a:pt x="5630635" y="2933782"/>
                  <a:pt x="5637203" y="2941813"/>
                  <a:pt x="5633918" y="2955198"/>
                </a:cubicBezTo>
                <a:cubicBezTo>
                  <a:pt x="5631728" y="2962337"/>
                  <a:pt x="5638296" y="2976614"/>
                  <a:pt x="5644864" y="2978399"/>
                </a:cubicBezTo>
                <a:cubicBezTo>
                  <a:pt x="5657997" y="2981968"/>
                  <a:pt x="5662375" y="2972153"/>
                  <a:pt x="5664565" y="2961444"/>
                </a:cubicBezTo>
                <a:cubicBezTo>
                  <a:pt x="5665660" y="2956089"/>
                  <a:pt x="5673323" y="2951628"/>
                  <a:pt x="5683172" y="2948059"/>
                </a:cubicBezTo>
                <a:cubicBezTo>
                  <a:pt x="5675511" y="2973046"/>
                  <a:pt x="5695212" y="2987323"/>
                  <a:pt x="5711633" y="3000708"/>
                </a:cubicBezTo>
                <a:cubicBezTo>
                  <a:pt x="5719296" y="3006954"/>
                  <a:pt x="5729145" y="3014984"/>
                  <a:pt x="5737902" y="3014984"/>
                </a:cubicBezTo>
                <a:cubicBezTo>
                  <a:pt x="5764172" y="3014093"/>
                  <a:pt x="5789348" y="3028372"/>
                  <a:pt x="5817807" y="3019447"/>
                </a:cubicBezTo>
                <a:cubicBezTo>
                  <a:pt x="5827655" y="3016769"/>
                  <a:pt x="5842981" y="3021232"/>
                  <a:pt x="5853925" y="3025693"/>
                </a:cubicBezTo>
                <a:cubicBezTo>
                  <a:pt x="5879101" y="3035509"/>
                  <a:pt x="5902087" y="3044433"/>
                  <a:pt x="5932734" y="3038185"/>
                </a:cubicBezTo>
                <a:cubicBezTo>
                  <a:pt x="5943682" y="3035509"/>
                  <a:pt x="5959004" y="3044433"/>
                  <a:pt x="5972139" y="3048894"/>
                </a:cubicBezTo>
                <a:cubicBezTo>
                  <a:pt x="5978708" y="3050679"/>
                  <a:pt x="5985273" y="3054248"/>
                  <a:pt x="5991841" y="3057818"/>
                </a:cubicBezTo>
                <a:cubicBezTo>
                  <a:pt x="5999501" y="3057818"/>
                  <a:pt x="6008259" y="3056927"/>
                  <a:pt x="6018110" y="3056927"/>
                </a:cubicBezTo>
                <a:cubicBezTo>
                  <a:pt x="6017017" y="3053357"/>
                  <a:pt x="6017017" y="3048894"/>
                  <a:pt x="6015920" y="3044433"/>
                </a:cubicBezTo>
                <a:cubicBezTo>
                  <a:pt x="6017017" y="3043539"/>
                  <a:pt x="6019207" y="3042648"/>
                  <a:pt x="6020300" y="3041754"/>
                </a:cubicBezTo>
                <a:cubicBezTo>
                  <a:pt x="6026868" y="3049787"/>
                  <a:pt x="6033436" y="3057818"/>
                  <a:pt x="6040003" y="3065849"/>
                </a:cubicBezTo>
                <a:cubicBezTo>
                  <a:pt x="6041096" y="3065849"/>
                  <a:pt x="6042191" y="3064955"/>
                  <a:pt x="6043286" y="3064955"/>
                </a:cubicBezTo>
                <a:cubicBezTo>
                  <a:pt x="6040003" y="3044433"/>
                  <a:pt x="6037814" y="3023908"/>
                  <a:pt x="6034528" y="3003384"/>
                </a:cubicBezTo>
                <a:cubicBezTo>
                  <a:pt x="6035624" y="3003384"/>
                  <a:pt x="6037814" y="3002493"/>
                  <a:pt x="6038907" y="3002493"/>
                </a:cubicBezTo>
                <a:cubicBezTo>
                  <a:pt x="6041096" y="3011415"/>
                  <a:pt x="6043286" y="3019447"/>
                  <a:pt x="6046571" y="3028372"/>
                </a:cubicBezTo>
                <a:cubicBezTo>
                  <a:pt x="6047664" y="3028372"/>
                  <a:pt x="6048761" y="3028372"/>
                  <a:pt x="6049854" y="3028372"/>
                </a:cubicBezTo>
                <a:cubicBezTo>
                  <a:pt x="6047664" y="3014093"/>
                  <a:pt x="6045474" y="2998923"/>
                  <a:pt x="6043286" y="2984644"/>
                </a:cubicBezTo>
                <a:cubicBezTo>
                  <a:pt x="6044381" y="2984644"/>
                  <a:pt x="6045474" y="2984644"/>
                  <a:pt x="6045474" y="2984644"/>
                </a:cubicBezTo>
                <a:cubicBezTo>
                  <a:pt x="6054232" y="3010523"/>
                  <a:pt x="6062986" y="3036402"/>
                  <a:pt x="6071743" y="3062279"/>
                </a:cubicBezTo>
                <a:cubicBezTo>
                  <a:pt x="6072841" y="3062279"/>
                  <a:pt x="6073933" y="3062279"/>
                  <a:pt x="6076122" y="3061388"/>
                </a:cubicBezTo>
                <a:cubicBezTo>
                  <a:pt x="6077218" y="3056927"/>
                  <a:pt x="6078312" y="3052463"/>
                  <a:pt x="6079408" y="3048002"/>
                </a:cubicBezTo>
                <a:cubicBezTo>
                  <a:pt x="6081597" y="3055142"/>
                  <a:pt x="6083784" y="3062279"/>
                  <a:pt x="6085974" y="3069418"/>
                </a:cubicBezTo>
                <a:cubicBezTo>
                  <a:pt x="6090352" y="3065849"/>
                  <a:pt x="6093635" y="3062279"/>
                  <a:pt x="6100203" y="3056033"/>
                </a:cubicBezTo>
                <a:cubicBezTo>
                  <a:pt x="6101298" y="3064955"/>
                  <a:pt x="6101298" y="3069418"/>
                  <a:pt x="6102393" y="3079234"/>
                </a:cubicBezTo>
                <a:cubicBezTo>
                  <a:pt x="6106769" y="3071203"/>
                  <a:pt x="6108959" y="3066740"/>
                  <a:pt x="6111148" y="3060494"/>
                </a:cubicBezTo>
                <a:cubicBezTo>
                  <a:pt x="6113338" y="3065849"/>
                  <a:pt x="6114433" y="3069418"/>
                  <a:pt x="6117716" y="3078342"/>
                </a:cubicBezTo>
                <a:cubicBezTo>
                  <a:pt x="6123189" y="3066740"/>
                  <a:pt x="6127567" y="3059603"/>
                  <a:pt x="6129757" y="3053357"/>
                </a:cubicBezTo>
                <a:cubicBezTo>
                  <a:pt x="6130850" y="3059603"/>
                  <a:pt x="6133040" y="3067633"/>
                  <a:pt x="6134135" y="3075664"/>
                </a:cubicBezTo>
                <a:cubicBezTo>
                  <a:pt x="6135228" y="3075664"/>
                  <a:pt x="6137418" y="3075664"/>
                  <a:pt x="6138513" y="3075664"/>
                </a:cubicBezTo>
                <a:cubicBezTo>
                  <a:pt x="6139607" y="3069418"/>
                  <a:pt x="6140703" y="3063172"/>
                  <a:pt x="6140703" y="3059603"/>
                </a:cubicBezTo>
                <a:cubicBezTo>
                  <a:pt x="6143985" y="3064955"/>
                  <a:pt x="6149460" y="3072094"/>
                  <a:pt x="6154933" y="3079234"/>
                </a:cubicBezTo>
                <a:cubicBezTo>
                  <a:pt x="6157121" y="3078342"/>
                  <a:pt x="6159311" y="3077449"/>
                  <a:pt x="6162594" y="3076558"/>
                </a:cubicBezTo>
                <a:cubicBezTo>
                  <a:pt x="6157121" y="3055142"/>
                  <a:pt x="6152743" y="3033724"/>
                  <a:pt x="6147271" y="3011415"/>
                </a:cubicBezTo>
                <a:cubicBezTo>
                  <a:pt x="6148365" y="3011415"/>
                  <a:pt x="6150554" y="3010523"/>
                  <a:pt x="6151648" y="3010523"/>
                </a:cubicBezTo>
                <a:cubicBezTo>
                  <a:pt x="6158216" y="3032833"/>
                  <a:pt x="6164784" y="3055142"/>
                  <a:pt x="6170255" y="3078342"/>
                </a:cubicBezTo>
                <a:cubicBezTo>
                  <a:pt x="6171350" y="3078342"/>
                  <a:pt x="6172445" y="3078342"/>
                  <a:pt x="6173540" y="3078342"/>
                </a:cubicBezTo>
                <a:cubicBezTo>
                  <a:pt x="6174635" y="3072988"/>
                  <a:pt x="6175730" y="3068525"/>
                  <a:pt x="6176822" y="3062279"/>
                </a:cubicBezTo>
                <a:cubicBezTo>
                  <a:pt x="6185580" y="3067633"/>
                  <a:pt x="6171350" y="3081912"/>
                  <a:pt x="6191053" y="3083697"/>
                </a:cubicBezTo>
                <a:cubicBezTo>
                  <a:pt x="6200902" y="3084588"/>
                  <a:pt x="6210755" y="3090834"/>
                  <a:pt x="6222797" y="3096188"/>
                </a:cubicBezTo>
                <a:cubicBezTo>
                  <a:pt x="6222797" y="3074773"/>
                  <a:pt x="6222797" y="3057818"/>
                  <a:pt x="6222797" y="3040863"/>
                </a:cubicBezTo>
                <a:cubicBezTo>
                  <a:pt x="6223888" y="3040863"/>
                  <a:pt x="6224985" y="3040863"/>
                  <a:pt x="6226078" y="3040863"/>
                </a:cubicBezTo>
                <a:cubicBezTo>
                  <a:pt x="6227173" y="3056927"/>
                  <a:pt x="6230456" y="3073879"/>
                  <a:pt x="6230456" y="3089943"/>
                </a:cubicBezTo>
                <a:cubicBezTo>
                  <a:pt x="6230456" y="3099758"/>
                  <a:pt x="6234836" y="3105113"/>
                  <a:pt x="6245782" y="3104219"/>
                </a:cubicBezTo>
                <a:cubicBezTo>
                  <a:pt x="6276431" y="3100649"/>
                  <a:pt x="6297223" y="3114035"/>
                  <a:pt x="6318023" y="3128313"/>
                </a:cubicBezTo>
                <a:cubicBezTo>
                  <a:pt x="6322401" y="3130989"/>
                  <a:pt x="6327874" y="3132774"/>
                  <a:pt x="6333347" y="3135452"/>
                </a:cubicBezTo>
                <a:cubicBezTo>
                  <a:pt x="6335537" y="3130098"/>
                  <a:pt x="6337725" y="3125635"/>
                  <a:pt x="6338818" y="3121174"/>
                </a:cubicBezTo>
                <a:cubicBezTo>
                  <a:pt x="6339913" y="3121174"/>
                  <a:pt x="6341008" y="3121174"/>
                  <a:pt x="6342103" y="3121174"/>
                </a:cubicBezTo>
                <a:cubicBezTo>
                  <a:pt x="6343196" y="3126528"/>
                  <a:pt x="6344293" y="3131883"/>
                  <a:pt x="6346483" y="3138129"/>
                </a:cubicBezTo>
                <a:cubicBezTo>
                  <a:pt x="6354143" y="3139913"/>
                  <a:pt x="6362899" y="3141698"/>
                  <a:pt x="6374940" y="3143483"/>
                </a:cubicBezTo>
                <a:cubicBezTo>
                  <a:pt x="6374940" y="3117604"/>
                  <a:pt x="6374940" y="3093510"/>
                  <a:pt x="6374940" y="3069418"/>
                </a:cubicBezTo>
                <a:cubicBezTo>
                  <a:pt x="6376035" y="3069418"/>
                  <a:pt x="6377130" y="3069418"/>
                  <a:pt x="6379320" y="3069418"/>
                </a:cubicBezTo>
                <a:cubicBezTo>
                  <a:pt x="6379320" y="3094404"/>
                  <a:pt x="6379320" y="3119389"/>
                  <a:pt x="6379320" y="3142590"/>
                </a:cubicBezTo>
                <a:cubicBezTo>
                  <a:pt x="6391359" y="3137237"/>
                  <a:pt x="6405589" y="3127420"/>
                  <a:pt x="6416535" y="3129205"/>
                </a:cubicBezTo>
                <a:cubicBezTo>
                  <a:pt x="6428574" y="3130989"/>
                  <a:pt x="6439519" y="3142590"/>
                  <a:pt x="6448277" y="3151514"/>
                </a:cubicBezTo>
                <a:cubicBezTo>
                  <a:pt x="6458125" y="3161329"/>
                  <a:pt x="6469073" y="3165792"/>
                  <a:pt x="6484397" y="3164899"/>
                </a:cubicBezTo>
                <a:cubicBezTo>
                  <a:pt x="6541315" y="3160438"/>
                  <a:pt x="6593852" y="3169360"/>
                  <a:pt x="6638729" y="3198808"/>
                </a:cubicBezTo>
                <a:cubicBezTo>
                  <a:pt x="6644204" y="3202378"/>
                  <a:pt x="6651865" y="3206839"/>
                  <a:pt x="6657338" y="3205054"/>
                </a:cubicBezTo>
                <a:cubicBezTo>
                  <a:pt x="6694552" y="3193454"/>
                  <a:pt x="6728485" y="3218439"/>
                  <a:pt x="6764605" y="3211300"/>
                </a:cubicBezTo>
                <a:cubicBezTo>
                  <a:pt x="6768983" y="3210409"/>
                  <a:pt x="6775552" y="3215763"/>
                  <a:pt x="6781025" y="3218439"/>
                </a:cubicBezTo>
                <a:cubicBezTo>
                  <a:pt x="6811672" y="3239855"/>
                  <a:pt x="6848887" y="3242533"/>
                  <a:pt x="6886102" y="3238964"/>
                </a:cubicBezTo>
                <a:cubicBezTo>
                  <a:pt x="6898141" y="3238070"/>
                  <a:pt x="6909089" y="3228255"/>
                  <a:pt x="6921129" y="3222900"/>
                </a:cubicBezTo>
                <a:cubicBezTo>
                  <a:pt x="6938640" y="3264841"/>
                  <a:pt x="6967102" y="3259486"/>
                  <a:pt x="7010881" y="3247888"/>
                </a:cubicBezTo>
                <a:cubicBezTo>
                  <a:pt x="7019092" y="3245657"/>
                  <a:pt x="7022101" y="3241417"/>
                  <a:pt x="7022377" y="3236621"/>
                </a:cubicBezTo>
                <a:lnTo>
                  <a:pt x="7022370" y="3236604"/>
                </a:lnTo>
                <a:lnTo>
                  <a:pt x="7096458" y="3242009"/>
                </a:lnTo>
                <a:lnTo>
                  <a:pt x="7117057" y="3247888"/>
                </a:lnTo>
                <a:cubicBezTo>
                  <a:pt x="7140043" y="3250564"/>
                  <a:pt x="7163027" y="3252349"/>
                  <a:pt x="7186014" y="3252349"/>
                </a:cubicBezTo>
                <a:cubicBezTo>
                  <a:pt x="7187657" y="3252349"/>
                  <a:pt x="7190119" y="3250564"/>
                  <a:pt x="7192307" y="3248222"/>
                </a:cubicBezTo>
                <a:lnTo>
                  <a:pt x="7194633" y="3244486"/>
                </a:lnTo>
                <a:lnTo>
                  <a:pt x="7307497" y="3236252"/>
                </a:lnTo>
                <a:lnTo>
                  <a:pt x="7307510" y="3236285"/>
                </a:lnTo>
                <a:cubicBezTo>
                  <a:pt x="7321739" y="3256810"/>
                  <a:pt x="7355673" y="3261271"/>
                  <a:pt x="7381942" y="3251455"/>
                </a:cubicBezTo>
                <a:lnTo>
                  <a:pt x="7451258" y="3227151"/>
                </a:lnTo>
                <a:lnTo>
                  <a:pt x="7451258" y="3203093"/>
                </a:lnTo>
                <a:lnTo>
                  <a:pt x="7455093" y="3205225"/>
                </a:lnTo>
                <a:cubicBezTo>
                  <a:pt x="7463350" y="3205225"/>
                  <a:pt x="7472788" y="3204043"/>
                  <a:pt x="7483405" y="3204043"/>
                </a:cubicBezTo>
                <a:cubicBezTo>
                  <a:pt x="7482227" y="3199327"/>
                  <a:pt x="7482227" y="3193427"/>
                  <a:pt x="7481045" y="3187529"/>
                </a:cubicBezTo>
                <a:cubicBezTo>
                  <a:pt x="7482227" y="3186348"/>
                  <a:pt x="7484586" y="3185170"/>
                  <a:pt x="7485764" y="3183989"/>
                </a:cubicBezTo>
                <a:cubicBezTo>
                  <a:pt x="7492843" y="3194608"/>
                  <a:pt x="7499922" y="3205225"/>
                  <a:pt x="7507001" y="3215841"/>
                </a:cubicBezTo>
                <a:cubicBezTo>
                  <a:pt x="7508179" y="3215841"/>
                  <a:pt x="7509360" y="3214660"/>
                  <a:pt x="7510538" y="3214660"/>
                </a:cubicBezTo>
                <a:cubicBezTo>
                  <a:pt x="7507001" y="3187529"/>
                  <a:pt x="7504641" y="3160396"/>
                  <a:pt x="7501100" y="3133262"/>
                </a:cubicBezTo>
                <a:cubicBezTo>
                  <a:pt x="7502281" y="3133262"/>
                  <a:pt x="7504641" y="3132084"/>
                  <a:pt x="7505819" y="3132084"/>
                </a:cubicBezTo>
                <a:cubicBezTo>
                  <a:pt x="7508179" y="3143879"/>
                  <a:pt x="7510538" y="3154498"/>
                  <a:pt x="7514079" y="3166293"/>
                </a:cubicBezTo>
                <a:cubicBezTo>
                  <a:pt x="7515258" y="3166293"/>
                  <a:pt x="7516439" y="3166293"/>
                  <a:pt x="7517617" y="3166293"/>
                </a:cubicBezTo>
                <a:cubicBezTo>
                  <a:pt x="7515258" y="3147420"/>
                  <a:pt x="7512898" y="3127365"/>
                  <a:pt x="7510538" y="3108488"/>
                </a:cubicBezTo>
                <a:cubicBezTo>
                  <a:pt x="7511720" y="3108488"/>
                  <a:pt x="7512898" y="3108488"/>
                  <a:pt x="7512898" y="3108488"/>
                </a:cubicBezTo>
                <a:cubicBezTo>
                  <a:pt x="7522336" y="3142700"/>
                  <a:pt x="7531772" y="3176910"/>
                  <a:pt x="7541210" y="3211122"/>
                </a:cubicBezTo>
                <a:cubicBezTo>
                  <a:pt x="7542391" y="3211122"/>
                  <a:pt x="7543570" y="3211122"/>
                  <a:pt x="7545929" y="3209944"/>
                </a:cubicBezTo>
                <a:cubicBezTo>
                  <a:pt x="7547110" y="3204043"/>
                  <a:pt x="7548289" y="3198146"/>
                  <a:pt x="7549470" y="3192248"/>
                </a:cubicBezTo>
                <a:cubicBezTo>
                  <a:pt x="7551830" y="3201684"/>
                  <a:pt x="7554186" y="3211122"/>
                  <a:pt x="7556546" y="3220560"/>
                </a:cubicBezTo>
                <a:cubicBezTo>
                  <a:pt x="7561265" y="3215841"/>
                  <a:pt x="7564803" y="3211122"/>
                  <a:pt x="7571882" y="3202865"/>
                </a:cubicBezTo>
                <a:cubicBezTo>
                  <a:pt x="7573063" y="3214660"/>
                  <a:pt x="7573063" y="3220560"/>
                  <a:pt x="7574241" y="3233537"/>
                </a:cubicBezTo>
                <a:cubicBezTo>
                  <a:pt x="7578960" y="3222920"/>
                  <a:pt x="7581320" y="3217020"/>
                  <a:pt x="7583679" y="3208763"/>
                </a:cubicBezTo>
                <a:cubicBezTo>
                  <a:pt x="7586039" y="3215841"/>
                  <a:pt x="7587220" y="3220560"/>
                  <a:pt x="7590758" y="3232358"/>
                </a:cubicBezTo>
                <a:cubicBezTo>
                  <a:pt x="7596656" y="3217020"/>
                  <a:pt x="7601375" y="3207584"/>
                  <a:pt x="7603734" y="3199327"/>
                </a:cubicBezTo>
                <a:cubicBezTo>
                  <a:pt x="7604913" y="3207584"/>
                  <a:pt x="7607272" y="3218201"/>
                  <a:pt x="7608453" y="3228818"/>
                </a:cubicBezTo>
                <a:cubicBezTo>
                  <a:pt x="7609632" y="3228818"/>
                  <a:pt x="7611991" y="3228818"/>
                  <a:pt x="7613173" y="3228818"/>
                </a:cubicBezTo>
                <a:cubicBezTo>
                  <a:pt x="7614351" y="3220560"/>
                  <a:pt x="7615532" y="3212303"/>
                  <a:pt x="7615532" y="3207584"/>
                </a:cubicBezTo>
                <a:cubicBezTo>
                  <a:pt x="7619070" y="3214660"/>
                  <a:pt x="7624970" y="3224098"/>
                  <a:pt x="7630868" y="3233537"/>
                </a:cubicBezTo>
                <a:cubicBezTo>
                  <a:pt x="7633228" y="3232358"/>
                  <a:pt x="7635587" y="3231177"/>
                  <a:pt x="7639125" y="3229999"/>
                </a:cubicBezTo>
                <a:cubicBezTo>
                  <a:pt x="7633228" y="3201684"/>
                  <a:pt x="7628508" y="3173372"/>
                  <a:pt x="7622611" y="3143879"/>
                </a:cubicBezTo>
                <a:cubicBezTo>
                  <a:pt x="7623789" y="3143879"/>
                  <a:pt x="7626149" y="3142700"/>
                  <a:pt x="7627327" y="3142700"/>
                </a:cubicBezTo>
                <a:cubicBezTo>
                  <a:pt x="7634406" y="3172194"/>
                  <a:pt x="7641485" y="3201684"/>
                  <a:pt x="7647382" y="3232358"/>
                </a:cubicBezTo>
                <a:cubicBezTo>
                  <a:pt x="7648563" y="3232358"/>
                  <a:pt x="7649742" y="3232358"/>
                  <a:pt x="7650923" y="3232358"/>
                </a:cubicBezTo>
                <a:cubicBezTo>
                  <a:pt x="7652101" y="3225280"/>
                  <a:pt x="7653282" y="3219379"/>
                  <a:pt x="7654461" y="3211122"/>
                </a:cubicBezTo>
                <a:cubicBezTo>
                  <a:pt x="7663899" y="3218201"/>
                  <a:pt x="7648563" y="3237075"/>
                  <a:pt x="7669797" y="3239434"/>
                </a:cubicBezTo>
                <a:cubicBezTo>
                  <a:pt x="7680413" y="3240615"/>
                  <a:pt x="7691033" y="3248872"/>
                  <a:pt x="7704009" y="3255951"/>
                </a:cubicBezTo>
                <a:cubicBezTo>
                  <a:pt x="7704009" y="3227639"/>
                  <a:pt x="7704009" y="3205225"/>
                  <a:pt x="7704009" y="3182810"/>
                </a:cubicBezTo>
                <a:cubicBezTo>
                  <a:pt x="7705187" y="3182810"/>
                  <a:pt x="7706368" y="3182810"/>
                  <a:pt x="7707547" y="3182810"/>
                </a:cubicBezTo>
                <a:cubicBezTo>
                  <a:pt x="7708728" y="3204043"/>
                  <a:pt x="7712266" y="3226458"/>
                  <a:pt x="7712266" y="3247691"/>
                </a:cubicBezTo>
                <a:cubicBezTo>
                  <a:pt x="7712266" y="3260670"/>
                  <a:pt x="7716985" y="3267749"/>
                  <a:pt x="7728783" y="3266568"/>
                </a:cubicBezTo>
                <a:cubicBezTo>
                  <a:pt x="7761814" y="3261849"/>
                  <a:pt x="7784226" y="3279544"/>
                  <a:pt x="7806643" y="3298421"/>
                </a:cubicBezTo>
                <a:cubicBezTo>
                  <a:pt x="7811359" y="3301958"/>
                  <a:pt x="7817260" y="3304318"/>
                  <a:pt x="7823157" y="3307859"/>
                </a:cubicBezTo>
                <a:cubicBezTo>
                  <a:pt x="7825517" y="3300780"/>
                  <a:pt x="7827876" y="3294880"/>
                  <a:pt x="7829055" y="3288982"/>
                </a:cubicBezTo>
                <a:cubicBezTo>
                  <a:pt x="7830236" y="3288982"/>
                  <a:pt x="7831414" y="3288982"/>
                  <a:pt x="7832595" y="3288982"/>
                </a:cubicBezTo>
                <a:cubicBezTo>
                  <a:pt x="7833774" y="3296061"/>
                  <a:pt x="7834955" y="3303140"/>
                  <a:pt x="7837315" y="3311397"/>
                </a:cubicBezTo>
                <a:cubicBezTo>
                  <a:pt x="7845572" y="3313756"/>
                  <a:pt x="7855007" y="3316116"/>
                  <a:pt x="7867986" y="3318475"/>
                </a:cubicBezTo>
                <a:cubicBezTo>
                  <a:pt x="7867986" y="3284263"/>
                  <a:pt x="7867986" y="3252410"/>
                  <a:pt x="7867986" y="3220560"/>
                </a:cubicBezTo>
                <a:cubicBezTo>
                  <a:pt x="7869164" y="3220560"/>
                  <a:pt x="7870346" y="3220560"/>
                  <a:pt x="7872705" y="3220560"/>
                </a:cubicBezTo>
                <a:cubicBezTo>
                  <a:pt x="7872705" y="3253592"/>
                  <a:pt x="7872705" y="3286623"/>
                  <a:pt x="7872705" y="3317294"/>
                </a:cubicBezTo>
                <a:cubicBezTo>
                  <a:pt x="7885681" y="3310216"/>
                  <a:pt x="7901017" y="3297239"/>
                  <a:pt x="7912815" y="3299599"/>
                </a:cubicBezTo>
                <a:cubicBezTo>
                  <a:pt x="7925791" y="3301958"/>
                  <a:pt x="7937586" y="3317294"/>
                  <a:pt x="7947025" y="3329092"/>
                </a:cubicBezTo>
                <a:cubicBezTo>
                  <a:pt x="7957641" y="3342068"/>
                  <a:pt x="7969439" y="3347966"/>
                  <a:pt x="7985956" y="3346787"/>
                </a:cubicBezTo>
                <a:cubicBezTo>
                  <a:pt x="8047299" y="3340890"/>
                  <a:pt x="8103923" y="3352685"/>
                  <a:pt x="8152290" y="3391616"/>
                </a:cubicBezTo>
                <a:cubicBezTo>
                  <a:pt x="8158190" y="3396333"/>
                  <a:pt x="8166447" y="3402233"/>
                  <a:pt x="8172345" y="3399873"/>
                </a:cubicBezTo>
                <a:cubicBezTo>
                  <a:pt x="8212455" y="3384538"/>
                  <a:pt x="8249026" y="3417569"/>
                  <a:pt x="8287955" y="3408130"/>
                </a:cubicBezTo>
                <a:cubicBezTo>
                  <a:pt x="8292674" y="3406952"/>
                  <a:pt x="8299753" y="3414031"/>
                  <a:pt x="8305650" y="3417569"/>
                </a:cubicBezTo>
                <a:cubicBezTo>
                  <a:pt x="8338682" y="3445881"/>
                  <a:pt x="8378791" y="3449422"/>
                  <a:pt x="8418901" y="3444702"/>
                </a:cubicBezTo>
                <a:cubicBezTo>
                  <a:pt x="8431877" y="3443521"/>
                  <a:pt x="8443675" y="3430545"/>
                  <a:pt x="8456651" y="3423466"/>
                </a:cubicBezTo>
                <a:cubicBezTo>
                  <a:pt x="8475525" y="3478912"/>
                  <a:pt x="8506199" y="3471833"/>
                  <a:pt x="8553385" y="3456497"/>
                </a:cubicBezTo>
                <a:cubicBezTo>
                  <a:pt x="8571080" y="3450600"/>
                  <a:pt x="8566364" y="3434083"/>
                  <a:pt x="8560464" y="3422288"/>
                </a:cubicBezTo>
                <a:cubicBezTo>
                  <a:pt x="8546306" y="3389257"/>
                  <a:pt x="8553385" y="3366842"/>
                  <a:pt x="8586416" y="3349147"/>
                </a:cubicBezTo>
                <a:cubicBezTo>
                  <a:pt x="8613550" y="3334990"/>
                  <a:pt x="8653659" y="3343249"/>
                  <a:pt x="8668998" y="3365661"/>
                </a:cubicBezTo>
                <a:cubicBezTo>
                  <a:pt x="8683153" y="3388076"/>
                  <a:pt x="8679612" y="3410490"/>
                  <a:pt x="8659557" y="3428185"/>
                </a:cubicBezTo>
                <a:cubicBezTo>
                  <a:pt x="8653659" y="3434083"/>
                  <a:pt x="8648940" y="3441162"/>
                  <a:pt x="8644221" y="3448240"/>
                </a:cubicBezTo>
                <a:cubicBezTo>
                  <a:pt x="8652481" y="3450600"/>
                  <a:pt x="8659557" y="3455319"/>
                  <a:pt x="8667817" y="3456497"/>
                </a:cubicBezTo>
                <a:cubicBezTo>
                  <a:pt x="8692591" y="3460038"/>
                  <a:pt x="8717362" y="3462398"/>
                  <a:pt x="8742136" y="3462398"/>
                </a:cubicBezTo>
                <a:cubicBezTo>
                  <a:pt x="8745677" y="3462398"/>
                  <a:pt x="8752753" y="3452959"/>
                  <a:pt x="8753934" y="3447062"/>
                </a:cubicBezTo>
                <a:cubicBezTo>
                  <a:pt x="8756294" y="3434083"/>
                  <a:pt x="8753934" y="3419928"/>
                  <a:pt x="8756294" y="3406952"/>
                </a:cubicBezTo>
                <a:cubicBezTo>
                  <a:pt x="8762191" y="3378640"/>
                  <a:pt x="8789325" y="3355044"/>
                  <a:pt x="8818818" y="3351507"/>
                </a:cubicBezTo>
                <a:cubicBezTo>
                  <a:pt x="8837692" y="3349147"/>
                  <a:pt x="8845952" y="3358585"/>
                  <a:pt x="8850668" y="3376281"/>
                </a:cubicBezTo>
                <a:cubicBezTo>
                  <a:pt x="8856568" y="3398692"/>
                  <a:pt x="8862466" y="3421107"/>
                  <a:pt x="8873082" y="3441162"/>
                </a:cubicBezTo>
                <a:cubicBezTo>
                  <a:pt x="8888418" y="3468295"/>
                  <a:pt x="8924990" y="3474193"/>
                  <a:pt x="8953302" y="3461216"/>
                </a:cubicBezTo>
                <a:cubicBezTo>
                  <a:pt x="8988693" y="3443521"/>
                  <a:pt x="9026443" y="3429367"/>
                  <a:pt x="9063015" y="3414031"/>
                </a:cubicBezTo>
                <a:cubicBezTo>
                  <a:pt x="9066553" y="3412850"/>
                  <a:pt x="9071272" y="3411671"/>
                  <a:pt x="9073631" y="3412850"/>
                </a:cubicBezTo>
                <a:cubicBezTo>
                  <a:pt x="9109022" y="3430545"/>
                  <a:pt x="9145591" y="3417569"/>
                  <a:pt x="9180982" y="3418747"/>
                </a:cubicBezTo>
                <a:cubicBezTo>
                  <a:pt x="9188061" y="3418747"/>
                  <a:pt x="9195139" y="3419928"/>
                  <a:pt x="9203396" y="3419928"/>
                </a:cubicBezTo>
                <a:cubicBezTo>
                  <a:pt x="9195139" y="3340890"/>
                  <a:pt x="9195139" y="3264208"/>
                  <a:pt x="9251763" y="3202865"/>
                </a:cubicBezTo>
                <a:cubicBezTo>
                  <a:pt x="9237606" y="3176910"/>
                  <a:pt x="9224630" y="3154498"/>
                  <a:pt x="9210475" y="3130903"/>
                </a:cubicBezTo>
                <a:cubicBezTo>
                  <a:pt x="9202215" y="3132084"/>
                  <a:pt x="9191599" y="3134443"/>
                  <a:pt x="9179803" y="3136803"/>
                </a:cubicBezTo>
                <a:cubicBezTo>
                  <a:pt x="9198677" y="3076638"/>
                  <a:pt x="9216373" y="3017652"/>
                  <a:pt x="9236427" y="2958668"/>
                </a:cubicBezTo>
                <a:cubicBezTo>
                  <a:pt x="9242328" y="2942154"/>
                  <a:pt x="9252944" y="2927997"/>
                  <a:pt x="9263561" y="2913839"/>
                </a:cubicBezTo>
                <a:cubicBezTo>
                  <a:pt x="9283616" y="2887887"/>
                  <a:pt x="9291873" y="2859575"/>
                  <a:pt x="9284794" y="2826544"/>
                </a:cubicBezTo>
                <a:cubicBezTo>
                  <a:pt x="9283616" y="2820644"/>
                  <a:pt x="9287154" y="2812386"/>
                  <a:pt x="9287154" y="2805308"/>
                </a:cubicBezTo>
                <a:cubicBezTo>
                  <a:pt x="9288335" y="2791153"/>
                  <a:pt x="9290695" y="2776996"/>
                  <a:pt x="9290695" y="2761660"/>
                </a:cubicBezTo>
                <a:cubicBezTo>
                  <a:pt x="9290695" y="2749862"/>
                  <a:pt x="9285975" y="2736886"/>
                  <a:pt x="9289513" y="2726269"/>
                </a:cubicBezTo>
                <a:cubicBezTo>
                  <a:pt x="9304849" y="2684981"/>
                  <a:pt x="9322547" y="2644871"/>
                  <a:pt x="9340240" y="2604762"/>
                </a:cubicBezTo>
                <a:cubicBezTo>
                  <a:pt x="9346140" y="2591782"/>
                  <a:pt x="9356757" y="2578809"/>
                  <a:pt x="9346140" y="2568190"/>
                </a:cubicBezTo>
                <a:cubicBezTo>
                  <a:pt x="9339061" y="2559933"/>
                  <a:pt x="9323726" y="2558751"/>
                  <a:pt x="9311928" y="2556392"/>
                </a:cubicBezTo>
                <a:cubicBezTo>
                  <a:pt x="9301311" y="2554035"/>
                  <a:pt x="9290695" y="2555213"/>
                  <a:pt x="9281256" y="2555213"/>
                </a:cubicBezTo>
                <a:cubicBezTo>
                  <a:pt x="9257663" y="2552854"/>
                  <a:pt x="9260023" y="2576450"/>
                  <a:pt x="9251763" y="2587066"/>
                </a:cubicBezTo>
                <a:cubicBezTo>
                  <a:pt x="9234068" y="2609481"/>
                  <a:pt x="9222273" y="2636611"/>
                  <a:pt x="9203396" y="2659026"/>
                </a:cubicBezTo>
                <a:cubicBezTo>
                  <a:pt x="9192780" y="2672002"/>
                  <a:pt x="9193958" y="2682622"/>
                  <a:pt x="9204577" y="2689700"/>
                </a:cubicBezTo>
                <a:cubicBezTo>
                  <a:pt x="9217554" y="2699136"/>
                  <a:pt x="9224630" y="2709752"/>
                  <a:pt x="9216373" y="2721550"/>
                </a:cubicBezTo>
                <a:cubicBezTo>
                  <a:pt x="9211656" y="2728629"/>
                  <a:pt x="9196318" y="2728629"/>
                  <a:pt x="9180982" y="2732167"/>
                </a:cubicBezTo>
                <a:cubicBezTo>
                  <a:pt x="9180982" y="2730988"/>
                  <a:pt x="9178622" y="2736886"/>
                  <a:pt x="9176265" y="2743965"/>
                </a:cubicBezTo>
                <a:cubicBezTo>
                  <a:pt x="9173903" y="2739246"/>
                  <a:pt x="9171546" y="2736886"/>
                  <a:pt x="9166824" y="2728629"/>
                </a:cubicBezTo>
                <a:cubicBezTo>
                  <a:pt x="9163287" y="2736886"/>
                  <a:pt x="9160927" y="2743965"/>
                  <a:pt x="9157389" y="2752222"/>
                </a:cubicBezTo>
                <a:cubicBezTo>
                  <a:pt x="9155029" y="2751043"/>
                  <a:pt x="9152670" y="2749862"/>
                  <a:pt x="9150310" y="2747503"/>
                </a:cubicBezTo>
                <a:cubicBezTo>
                  <a:pt x="9139694" y="2727451"/>
                  <a:pt x="9130255" y="2706214"/>
                  <a:pt x="9118457" y="2684981"/>
                </a:cubicBezTo>
                <a:cubicBezTo>
                  <a:pt x="9100765" y="2689700"/>
                  <a:pt x="9085426" y="2688519"/>
                  <a:pt x="9078351" y="2664923"/>
                </a:cubicBezTo>
                <a:cubicBezTo>
                  <a:pt x="9075991" y="2657848"/>
                  <a:pt x="9063015" y="2654310"/>
                  <a:pt x="9052395" y="2648409"/>
                </a:cubicBezTo>
                <a:cubicBezTo>
                  <a:pt x="9053577" y="2661385"/>
                  <a:pt x="9055933" y="2670824"/>
                  <a:pt x="9057115" y="2681440"/>
                </a:cubicBezTo>
                <a:cubicBezTo>
                  <a:pt x="9057115" y="2686159"/>
                  <a:pt x="9059474" y="2692057"/>
                  <a:pt x="9057115" y="2694417"/>
                </a:cubicBezTo>
                <a:cubicBezTo>
                  <a:pt x="9028803" y="2732167"/>
                  <a:pt x="9040600" y="2778174"/>
                  <a:pt x="9035881" y="2819465"/>
                </a:cubicBezTo>
                <a:cubicBezTo>
                  <a:pt x="9033522" y="2835979"/>
                  <a:pt x="9034700" y="2853675"/>
                  <a:pt x="9029984" y="2869013"/>
                </a:cubicBezTo>
                <a:cubicBezTo>
                  <a:pt x="9027624" y="2874911"/>
                  <a:pt x="9014645" y="2880808"/>
                  <a:pt x="9007566" y="2880808"/>
                </a:cubicBezTo>
                <a:cubicBezTo>
                  <a:pt x="8994593" y="2880808"/>
                  <a:pt x="8989871" y="2871373"/>
                  <a:pt x="8992233" y="2858394"/>
                </a:cubicBezTo>
                <a:cubicBezTo>
                  <a:pt x="8996950" y="2821825"/>
                  <a:pt x="8999309" y="2784074"/>
                  <a:pt x="9008747" y="2748684"/>
                </a:cubicBezTo>
                <a:cubicBezTo>
                  <a:pt x="9022905" y="2692057"/>
                  <a:pt x="9011107" y="2642512"/>
                  <a:pt x="8979254" y="2596502"/>
                </a:cubicBezTo>
                <a:cubicBezTo>
                  <a:pt x="8947405" y="2597683"/>
                  <a:pt x="8923809" y="2570549"/>
                  <a:pt x="8929709" y="2537518"/>
                </a:cubicBezTo>
                <a:cubicBezTo>
                  <a:pt x="8929709" y="2536340"/>
                  <a:pt x="8930887" y="2533980"/>
                  <a:pt x="8930887" y="2532799"/>
                </a:cubicBezTo>
                <a:cubicBezTo>
                  <a:pt x="8928528" y="2487970"/>
                  <a:pt x="8946223" y="2445501"/>
                  <a:pt x="8946223" y="2400674"/>
                </a:cubicBezTo>
                <a:cubicBezTo>
                  <a:pt x="8946223" y="2381798"/>
                  <a:pt x="8953302" y="2370003"/>
                  <a:pt x="8974535" y="2366462"/>
                </a:cubicBezTo>
                <a:cubicBezTo>
                  <a:pt x="8992233" y="2364103"/>
                  <a:pt x="9008747" y="2355846"/>
                  <a:pt x="9025262" y="2351126"/>
                </a:cubicBezTo>
                <a:cubicBezTo>
                  <a:pt x="9025262" y="2347588"/>
                  <a:pt x="9025262" y="2345229"/>
                  <a:pt x="9025262" y="2341688"/>
                </a:cubicBezTo>
                <a:cubicBezTo>
                  <a:pt x="9017005" y="2341688"/>
                  <a:pt x="9005210" y="2344048"/>
                  <a:pt x="9000491" y="2340510"/>
                </a:cubicBezTo>
                <a:cubicBezTo>
                  <a:pt x="8993412" y="2334612"/>
                  <a:pt x="8991052" y="2323996"/>
                  <a:pt x="8986333" y="2314557"/>
                </a:cubicBezTo>
                <a:cubicBezTo>
                  <a:pt x="9017005" y="2303938"/>
                  <a:pt x="9017005" y="2303938"/>
                  <a:pt x="9017005" y="2281526"/>
                </a:cubicBezTo>
                <a:cubicBezTo>
                  <a:pt x="8976895" y="2268547"/>
                  <a:pt x="8973357" y="2260290"/>
                  <a:pt x="8991052" y="2207204"/>
                </a:cubicBezTo>
                <a:cubicBezTo>
                  <a:pt x="8979254" y="2194228"/>
                  <a:pt x="8966278" y="2181251"/>
                  <a:pt x="8983973" y="2163556"/>
                </a:cubicBezTo>
                <a:cubicBezTo>
                  <a:pt x="8986333" y="2161197"/>
                  <a:pt x="8987514" y="2156477"/>
                  <a:pt x="8986333" y="2152937"/>
                </a:cubicBezTo>
                <a:cubicBezTo>
                  <a:pt x="8980436" y="2125806"/>
                  <a:pt x="9007566" y="2114008"/>
                  <a:pt x="9014645" y="2091593"/>
                </a:cubicBezTo>
                <a:cubicBezTo>
                  <a:pt x="9019364" y="2075079"/>
                  <a:pt x="9044138" y="2078617"/>
                  <a:pt x="9064193" y="2096313"/>
                </a:cubicBezTo>
                <a:cubicBezTo>
                  <a:pt x="9064193" y="2046765"/>
                  <a:pt x="9064193" y="1998398"/>
                  <a:pt x="9064193" y="1948853"/>
                </a:cubicBezTo>
                <a:cubicBezTo>
                  <a:pt x="9059474" y="1959469"/>
                  <a:pt x="9055933" y="1967726"/>
                  <a:pt x="9052395" y="1977165"/>
                </a:cubicBezTo>
                <a:cubicBezTo>
                  <a:pt x="9050036" y="1977165"/>
                  <a:pt x="9048857" y="1975983"/>
                  <a:pt x="9046498" y="1975983"/>
                </a:cubicBezTo>
                <a:cubicBezTo>
                  <a:pt x="9047676" y="1966548"/>
                  <a:pt x="9047676" y="1955931"/>
                  <a:pt x="9051217" y="1948853"/>
                </a:cubicBezTo>
                <a:cubicBezTo>
                  <a:pt x="9066553" y="1924079"/>
                  <a:pt x="9083067" y="1899304"/>
                  <a:pt x="9099584" y="1874531"/>
                </a:cubicBezTo>
                <a:cubicBezTo>
                  <a:pt x="9100765" y="1872171"/>
                  <a:pt x="9103122" y="1869811"/>
                  <a:pt x="9104303" y="1869811"/>
                </a:cubicBezTo>
                <a:cubicBezTo>
                  <a:pt x="9129077" y="1870992"/>
                  <a:pt x="9142053" y="1853297"/>
                  <a:pt x="9157389" y="1835602"/>
                </a:cubicBezTo>
                <a:cubicBezTo>
                  <a:pt x="9166824" y="1847400"/>
                  <a:pt x="9175084" y="1856835"/>
                  <a:pt x="9183341" y="1867452"/>
                </a:cubicBezTo>
                <a:cubicBezTo>
                  <a:pt x="9193958" y="1850938"/>
                  <a:pt x="9195139" y="1817906"/>
                  <a:pt x="9228170" y="1842681"/>
                </a:cubicBezTo>
                <a:cubicBezTo>
                  <a:pt x="9248225" y="1819085"/>
                  <a:pt x="9268280" y="1796670"/>
                  <a:pt x="9287154" y="1773078"/>
                </a:cubicBezTo>
                <a:cubicBezTo>
                  <a:pt x="9284794" y="1773078"/>
                  <a:pt x="9281256" y="1773078"/>
                  <a:pt x="9278897" y="1771899"/>
                </a:cubicBezTo>
                <a:cubicBezTo>
                  <a:pt x="9274178" y="1757742"/>
                  <a:pt x="9264739" y="1743584"/>
                  <a:pt x="9264739" y="1729430"/>
                </a:cubicBezTo>
                <a:cubicBezTo>
                  <a:pt x="9264739" y="1697577"/>
                  <a:pt x="9267099" y="1665727"/>
                  <a:pt x="9271818" y="1635053"/>
                </a:cubicBezTo>
                <a:cubicBezTo>
                  <a:pt x="9274178" y="1612638"/>
                  <a:pt x="9254123" y="1583148"/>
                  <a:pt x="9231708" y="1579607"/>
                </a:cubicBezTo>
                <a:cubicBezTo>
                  <a:pt x="9193958" y="1573710"/>
                  <a:pt x="9191599" y="1571350"/>
                  <a:pt x="9184523" y="1533600"/>
                </a:cubicBezTo>
                <a:cubicBezTo>
                  <a:pt x="9182163" y="1521805"/>
                  <a:pt x="9180982" y="1510007"/>
                  <a:pt x="9178622" y="1497031"/>
                </a:cubicBezTo>
                <a:cubicBezTo>
                  <a:pt x="9177444" y="1488771"/>
                  <a:pt x="9173903" y="1479336"/>
                  <a:pt x="9171546" y="1471076"/>
                </a:cubicBezTo>
                <a:cubicBezTo>
                  <a:pt x="9160927" y="1476976"/>
                  <a:pt x="9150310" y="1481695"/>
                  <a:pt x="9139694" y="1487593"/>
                </a:cubicBezTo>
                <a:cubicBezTo>
                  <a:pt x="9138512" y="1485233"/>
                  <a:pt x="9137334" y="1482873"/>
                  <a:pt x="9134975" y="1480514"/>
                </a:cubicBezTo>
                <a:cubicBezTo>
                  <a:pt x="9138512" y="1476976"/>
                  <a:pt x="9142053" y="1472257"/>
                  <a:pt x="9146772" y="1469897"/>
                </a:cubicBezTo>
                <a:cubicBezTo>
                  <a:pt x="9165646" y="1461637"/>
                  <a:pt x="9166824" y="1452202"/>
                  <a:pt x="9157389" y="1435685"/>
                </a:cubicBezTo>
                <a:cubicBezTo>
                  <a:pt x="9146772" y="1417990"/>
                  <a:pt x="9139694" y="1397935"/>
                  <a:pt x="9133796" y="1376701"/>
                </a:cubicBezTo>
                <a:cubicBezTo>
                  <a:pt x="9130255" y="1361366"/>
                  <a:pt x="9130255" y="1347208"/>
                  <a:pt x="9114920" y="1335413"/>
                </a:cubicBezTo>
                <a:cubicBezTo>
                  <a:pt x="9107841" y="1329513"/>
                  <a:pt x="9110201" y="1309458"/>
                  <a:pt x="9111382" y="1296482"/>
                </a:cubicBezTo>
                <a:cubicBezTo>
                  <a:pt x="9114920" y="1269348"/>
                  <a:pt x="9117279" y="1241036"/>
                  <a:pt x="9129077" y="1217443"/>
                </a:cubicBezTo>
                <a:cubicBezTo>
                  <a:pt x="9142053" y="1191491"/>
                  <a:pt x="9152670" y="1158457"/>
                  <a:pt x="9190420" y="1150200"/>
                </a:cubicBezTo>
                <a:cubicBezTo>
                  <a:pt x="9216373" y="1144302"/>
                  <a:pt x="9239968" y="1130145"/>
                  <a:pt x="9264739" y="1123066"/>
                </a:cubicBezTo>
                <a:cubicBezTo>
                  <a:pt x="9313109" y="1111271"/>
                  <a:pt x="9362654" y="1113631"/>
                  <a:pt x="9411021" y="1127785"/>
                </a:cubicBezTo>
                <a:cubicBezTo>
                  <a:pt x="9440514" y="1136042"/>
                  <a:pt x="9466467" y="1150200"/>
                  <a:pt x="9487703" y="1172614"/>
                </a:cubicBezTo>
                <a:cubicBezTo>
                  <a:pt x="9521912" y="1208005"/>
                  <a:pt x="9540789" y="1251653"/>
                  <a:pt x="9543149" y="1301201"/>
                </a:cubicBezTo>
                <a:cubicBezTo>
                  <a:pt x="9543149" y="1317715"/>
                  <a:pt x="9543149" y="1333054"/>
                  <a:pt x="9557303" y="1343670"/>
                </a:cubicBezTo>
                <a:cubicBezTo>
                  <a:pt x="9559663" y="1346030"/>
                  <a:pt x="9560844" y="1350749"/>
                  <a:pt x="9560844" y="1355465"/>
                </a:cubicBezTo>
                <a:cubicBezTo>
                  <a:pt x="9562022" y="1366085"/>
                  <a:pt x="9562022" y="1375523"/>
                  <a:pt x="9563203" y="1390856"/>
                </a:cubicBezTo>
                <a:cubicBezTo>
                  <a:pt x="9556125" y="1396756"/>
                  <a:pt x="9554943" y="1403835"/>
                  <a:pt x="9559663" y="1419171"/>
                </a:cubicBezTo>
                <a:cubicBezTo>
                  <a:pt x="9566741" y="1438044"/>
                  <a:pt x="9543149" y="1443945"/>
                  <a:pt x="9530169" y="1452202"/>
                </a:cubicBezTo>
                <a:cubicBezTo>
                  <a:pt x="9524272" y="1455740"/>
                  <a:pt x="9516015" y="1455740"/>
                  <a:pt x="9505398" y="1458099"/>
                </a:cubicBezTo>
                <a:cubicBezTo>
                  <a:pt x="9512474" y="1462819"/>
                  <a:pt x="9516015" y="1465178"/>
                  <a:pt x="9525453" y="1472257"/>
                </a:cubicBezTo>
                <a:cubicBezTo>
                  <a:pt x="9511296" y="1487593"/>
                  <a:pt x="9499501" y="1501747"/>
                  <a:pt x="9485343" y="1513545"/>
                </a:cubicBezTo>
                <a:cubicBezTo>
                  <a:pt x="9471186" y="1526521"/>
                  <a:pt x="9470008" y="1537138"/>
                  <a:pt x="9485343" y="1558374"/>
                </a:cubicBezTo>
                <a:cubicBezTo>
                  <a:pt x="9518375" y="1545398"/>
                  <a:pt x="9549046" y="1550117"/>
                  <a:pt x="9579717" y="1567812"/>
                </a:cubicBezTo>
                <a:cubicBezTo>
                  <a:pt x="9590334" y="1563093"/>
                  <a:pt x="9602132" y="1559552"/>
                  <a:pt x="9612749" y="1554836"/>
                </a:cubicBezTo>
                <a:cubicBezTo>
                  <a:pt x="9624547" y="1548936"/>
                  <a:pt x="9633985" y="1548936"/>
                  <a:pt x="9645783" y="1558374"/>
                </a:cubicBezTo>
                <a:cubicBezTo>
                  <a:pt x="9650499" y="1563093"/>
                  <a:pt x="9665835" y="1564271"/>
                  <a:pt x="9668194" y="1560734"/>
                </a:cubicBezTo>
                <a:cubicBezTo>
                  <a:pt x="9685890" y="1539497"/>
                  <a:pt x="9703585" y="1541857"/>
                  <a:pt x="9724821" y="1553655"/>
                </a:cubicBezTo>
                <a:cubicBezTo>
                  <a:pt x="9727181" y="1554836"/>
                  <a:pt x="9731897" y="1553655"/>
                  <a:pt x="9737797" y="1554836"/>
                </a:cubicBezTo>
                <a:cubicBezTo>
                  <a:pt x="9735438" y="1547757"/>
                  <a:pt x="9734257" y="1543038"/>
                  <a:pt x="9731897" y="1533600"/>
                </a:cubicBezTo>
                <a:cubicBezTo>
                  <a:pt x="9742513" y="1535960"/>
                  <a:pt x="9750773" y="1538319"/>
                  <a:pt x="9757852" y="1539497"/>
                </a:cubicBezTo>
                <a:cubicBezTo>
                  <a:pt x="9762571" y="1507648"/>
                  <a:pt x="9764931" y="1506466"/>
                  <a:pt x="9801500" y="1510007"/>
                </a:cubicBezTo>
                <a:cubicBezTo>
                  <a:pt x="9781445" y="1462819"/>
                  <a:pt x="9762571" y="1417990"/>
                  <a:pt x="9744873" y="1376701"/>
                </a:cubicBezTo>
                <a:cubicBezTo>
                  <a:pt x="9733078" y="1381421"/>
                  <a:pt x="9723640" y="1388496"/>
                  <a:pt x="9715383" y="1387318"/>
                </a:cubicBezTo>
                <a:cubicBezTo>
                  <a:pt x="9709483" y="1386137"/>
                  <a:pt x="9702407" y="1375523"/>
                  <a:pt x="9701225" y="1368444"/>
                </a:cubicBezTo>
                <a:cubicBezTo>
                  <a:pt x="9690609" y="1328334"/>
                  <a:pt x="9685890" y="1285865"/>
                  <a:pt x="9671732" y="1246934"/>
                </a:cubicBezTo>
                <a:cubicBezTo>
                  <a:pt x="9645783" y="1179693"/>
                  <a:pt x="9617468" y="1113631"/>
                  <a:pt x="9583258" y="1049925"/>
                </a:cubicBezTo>
                <a:cubicBezTo>
                  <a:pt x="9464110" y="829324"/>
                  <a:pt x="9344959" y="608720"/>
                  <a:pt x="9221092" y="390479"/>
                </a:cubicBezTo>
                <a:cubicBezTo>
                  <a:pt x="9155029" y="273690"/>
                  <a:pt x="9080707" y="162799"/>
                  <a:pt x="9009926" y="49548"/>
                </a:cubicBezTo>
                <a:cubicBezTo>
                  <a:pt x="8991052" y="20055"/>
                  <a:pt x="8989871" y="20055"/>
                  <a:pt x="9001669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B02B00-DCED-470E-B308-41BADDA71BF5}"/>
              </a:ext>
            </a:extLst>
          </p:cNvPr>
          <p:cNvSpPr/>
          <p:nvPr/>
        </p:nvSpPr>
        <p:spPr>
          <a:xfrm>
            <a:off x="0" y="3934587"/>
            <a:ext cx="12192000" cy="29234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EBCE1C-8152-4470-9863-C1AC7B36FF39}"/>
              </a:ext>
            </a:extLst>
          </p:cNvPr>
          <p:cNvSpPr txBox="1"/>
          <p:nvPr/>
        </p:nvSpPr>
        <p:spPr>
          <a:xfrm>
            <a:off x="539424" y="4175180"/>
            <a:ext cx="3683604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3ACB2B-5238-4442-ABE7-B422E10C8E5B}"/>
              </a:ext>
            </a:extLst>
          </p:cNvPr>
          <p:cNvSpPr/>
          <p:nvPr/>
        </p:nvSpPr>
        <p:spPr>
          <a:xfrm>
            <a:off x="4906870" y="4175180"/>
            <a:ext cx="45719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C16B2A-A4CA-4AC0-A683-FD009CE68D2C}"/>
              </a:ext>
            </a:extLst>
          </p:cNvPr>
          <p:cNvSpPr txBox="1"/>
          <p:nvPr/>
        </p:nvSpPr>
        <p:spPr>
          <a:xfrm>
            <a:off x="5648123" y="4341597"/>
            <a:ext cx="5949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2E249C48-AB0E-45DF-88AA-7107EE799776}"/>
              </a:ext>
            </a:extLst>
          </p:cNvPr>
          <p:cNvSpPr txBox="1">
            <a:spLocks/>
          </p:cNvSpPr>
          <p:nvPr/>
        </p:nvSpPr>
        <p:spPr>
          <a:xfrm>
            <a:off x="5768699" y="5625289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0" dirty="0"/>
              <a:t>INFOGRAPHIC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57A693-B023-45CF-AB86-5E4B69CE785D}"/>
              </a:ext>
            </a:extLst>
          </p:cNvPr>
          <p:cNvSpPr txBox="1"/>
          <p:nvPr/>
        </p:nvSpPr>
        <p:spPr>
          <a:xfrm>
            <a:off x="626438" y="387599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DE5E9F-43EB-4B76-870B-F0D65615387E}"/>
              </a:ext>
            </a:extLst>
          </p:cNvPr>
          <p:cNvSpPr txBox="1"/>
          <p:nvPr/>
        </p:nvSpPr>
        <p:spPr>
          <a:xfrm>
            <a:off x="620642" y="126764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60F2A9-0DA4-4F28-8EB1-E98A666B25ED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5F00E4D8-6E53-4B34-BA17-0EEED0F79CDC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004C05AD-7A60-4176-A57E-E59BCFCC780D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DAB42DBE-1236-4730-9358-1C42D76CA1B1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utoShape 12">
            <a:extLst>
              <a:ext uri="{FF2B5EF4-FFF2-40B4-BE49-F238E27FC236}">
                <a16:creationId xmlns:a16="http://schemas.microsoft.com/office/drawing/2014/main" id="{0BA5EC49-E4FD-4D03-B5E6-B51EF903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2552700"/>
            <a:ext cx="10506075" cy="2727292"/>
          </a:xfrm>
          <a:prstGeom prst="rightArrow">
            <a:avLst>
              <a:gd name="adj1" fmla="val 64144"/>
              <a:gd name="adj2" fmla="val 58161"/>
            </a:avLst>
          </a:prstGeom>
          <a:solidFill>
            <a:schemeClr val="bg1">
              <a:lumMod val="95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EC16DF9D-3D9C-43E7-84F9-91579B18CB40}"/>
              </a:ext>
            </a:extLst>
          </p:cNvPr>
          <p:cNvSpPr/>
          <p:nvPr/>
        </p:nvSpPr>
        <p:spPr>
          <a:xfrm>
            <a:off x="3550190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B590165A-B3D2-4BD6-B9B0-DFC62FCEA72E}"/>
              </a:ext>
            </a:extLst>
          </p:cNvPr>
          <p:cNvSpPr/>
          <p:nvPr/>
        </p:nvSpPr>
        <p:spPr>
          <a:xfrm>
            <a:off x="5668994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D801FC1D-8DB1-4CE2-BE1C-786F9FC4E076}"/>
              </a:ext>
            </a:extLst>
          </p:cNvPr>
          <p:cNvSpPr/>
          <p:nvPr/>
        </p:nvSpPr>
        <p:spPr>
          <a:xfrm>
            <a:off x="7787798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FCC960D5-65A2-40F5-97DC-188E14065E17}"/>
              </a:ext>
            </a:extLst>
          </p:cNvPr>
          <p:cNvSpPr/>
          <p:nvPr/>
        </p:nvSpPr>
        <p:spPr>
          <a:xfrm>
            <a:off x="1431386" y="3302720"/>
            <a:ext cx="1918178" cy="12089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55D796-9F86-4E92-95F0-D052B593F702}"/>
              </a:ext>
            </a:extLst>
          </p:cNvPr>
          <p:cNvGrpSpPr/>
          <p:nvPr/>
        </p:nvGrpSpPr>
        <p:grpSpPr>
          <a:xfrm>
            <a:off x="1750554" y="3459204"/>
            <a:ext cx="1279840" cy="915071"/>
            <a:chOff x="3233964" y="1954419"/>
            <a:chExt cx="1400519" cy="9150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5F74BB-B57A-484B-A042-8A166CE2621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0E5B00-7D0D-4AC0-99EF-430A2A9C8EB0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67DA2-0906-4676-98C5-CA6C729E6BB5}"/>
              </a:ext>
            </a:extLst>
          </p:cNvPr>
          <p:cNvGrpSpPr/>
          <p:nvPr/>
        </p:nvGrpSpPr>
        <p:grpSpPr>
          <a:xfrm>
            <a:off x="3869358" y="3459204"/>
            <a:ext cx="1279840" cy="915071"/>
            <a:chOff x="3233964" y="1954419"/>
            <a:chExt cx="1400519" cy="91507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F45BBD-F5BC-4B4A-8D5B-546CE4818E7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E745A1-95A5-46E3-8291-5DB9F23D5FDB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FE6326-E44B-49CD-9C41-EFF90F056E25}"/>
              </a:ext>
            </a:extLst>
          </p:cNvPr>
          <p:cNvGrpSpPr/>
          <p:nvPr/>
        </p:nvGrpSpPr>
        <p:grpSpPr>
          <a:xfrm>
            <a:off x="5988162" y="3459204"/>
            <a:ext cx="1279840" cy="915071"/>
            <a:chOff x="3233964" y="1954419"/>
            <a:chExt cx="1400519" cy="9150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B0365F-0B56-45C9-8CCD-20E29BBF3D8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1F265A-8D53-4D81-ACB1-1A662FFC75CF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109352-3384-47D0-B0E4-12443093A239}"/>
              </a:ext>
            </a:extLst>
          </p:cNvPr>
          <p:cNvGrpSpPr/>
          <p:nvPr/>
        </p:nvGrpSpPr>
        <p:grpSpPr>
          <a:xfrm>
            <a:off x="8106966" y="3459204"/>
            <a:ext cx="1279840" cy="915071"/>
            <a:chOff x="3233964" y="1954419"/>
            <a:chExt cx="1400519" cy="9150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F75CE7-7A01-4E16-90D5-76D4417A9A52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4736E-DDDF-4C97-BDA4-A8B66AF5FCC7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4E9189-04A9-4984-B5EC-DB71C77CC67B}"/>
              </a:ext>
            </a:extLst>
          </p:cNvPr>
          <p:cNvGrpSpPr/>
          <p:nvPr/>
        </p:nvGrpSpPr>
        <p:grpSpPr>
          <a:xfrm>
            <a:off x="1477133" y="1852307"/>
            <a:ext cx="1872431" cy="1107997"/>
            <a:chOff x="636587" y="3646109"/>
            <a:chExt cx="1899774" cy="1107997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979C3E-82AF-42BD-A951-57B828940709}"/>
                </a:ext>
              </a:extLst>
            </p:cNvPr>
            <p:cNvSpPr txBox="1"/>
            <p:nvPr/>
          </p:nvSpPr>
          <p:spPr>
            <a:xfrm>
              <a:off x="636589" y="3646109"/>
              <a:ext cx="189977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F8552F-A582-4AC0-8FEE-36BC8A67E3EB}"/>
                </a:ext>
              </a:extLst>
            </p:cNvPr>
            <p:cNvSpPr txBox="1"/>
            <p:nvPr/>
          </p:nvSpPr>
          <p:spPr>
            <a:xfrm>
              <a:off x="636587" y="3923109"/>
              <a:ext cx="1899772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A8B9D0-ABA3-401E-A98F-10E9FFD4F7A8}"/>
              </a:ext>
            </a:extLst>
          </p:cNvPr>
          <p:cNvGrpSpPr/>
          <p:nvPr/>
        </p:nvGrpSpPr>
        <p:grpSpPr>
          <a:xfrm>
            <a:off x="5707190" y="1852307"/>
            <a:ext cx="1883998" cy="1107997"/>
            <a:chOff x="624852" y="3646109"/>
            <a:chExt cx="1911510" cy="1107997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49E48D-1881-45EF-AF89-1057ADA74A85}"/>
                </a:ext>
              </a:extLst>
            </p:cNvPr>
            <p:cNvSpPr txBox="1"/>
            <p:nvPr/>
          </p:nvSpPr>
          <p:spPr>
            <a:xfrm>
              <a:off x="624854" y="3646109"/>
              <a:ext cx="191150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FAE127-1220-4DE5-B6FE-8A425551933D}"/>
                </a:ext>
              </a:extLst>
            </p:cNvPr>
            <p:cNvSpPr txBox="1"/>
            <p:nvPr/>
          </p:nvSpPr>
          <p:spPr>
            <a:xfrm>
              <a:off x="624852" y="3923109"/>
              <a:ext cx="191150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E21BA7-0090-4ED2-BDFB-965EE36EF5BC}"/>
              </a:ext>
            </a:extLst>
          </p:cNvPr>
          <p:cNvGrpSpPr/>
          <p:nvPr/>
        </p:nvGrpSpPr>
        <p:grpSpPr>
          <a:xfrm>
            <a:off x="3520173" y="4871183"/>
            <a:ext cx="2016408" cy="1107997"/>
            <a:chOff x="490508" y="3646109"/>
            <a:chExt cx="2045854" cy="1107997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81A5DF-C502-4644-BDCE-FEBDE2FE7BBB}"/>
                </a:ext>
              </a:extLst>
            </p:cNvPr>
            <p:cNvSpPr txBox="1"/>
            <p:nvPr/>
          </p:nvSpPr>
          <p:spPr>
            <a:xfrm>
              <a:off x="490508" y="3646109"/>
              <a:ext cx="204585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631FEB-614B-4FD9-9D77-AC144D88BA7D}"/>
                </a:ext>
              </a:extLst>
            </p:cNvPr>
            <p:cNvSpPr txBox="1"/>
            <p:nvPr/>
          </p:nvSpPr>
          <p:spPr>
            <a:xfrm>
              <a:off x="520962" y="3923109"/>
              <a:ext cx="201539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2DF9B3-CC9E-4BA8-80C9-BE852D925EBE}"/>
              </a:ext>
            </a:extLst>
          </p:cNvPr>
          <p:cNvGrpSpPr/>
          <p:nvPr/>
        </p:nvGrpSpPr>
        <p:grpSpPr>
          <a:xfrm>
            <a:off x="7761797" y="4871183"/>
            <a:ext cx="1944179" cy="1107997"/>
            <a:chOff x="563791" y="3646109"/>
            <a:chExt cx="1972570" cy="1107997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4FD9EB-6D33-44A3-A31E-094C8DF451B8}"/>
                </a:ext>
              </a:extLst>
            </p:cNvPr>
            <p:cNvSpPr txBox="1"/>
            <p:nvPr/>
          </p:nvSpPr>
          <p:spPr>
            <a:xfrm>
              <a:off x="563793" y="3646109"/>
              <a:ext cx="197256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9B0D74-39CC-4FAE-B872-AFD7EDFD25F9}"/>
                </a:ext>
              </a:extLst>
            </p:cNvPr>
            <p:cNvSpPr txBox="1"/>
            <p:nvPr/>
          </p:nvSpPr>
          <p:spPr>
            <a:xfrm>
              <a:off x="563791" y="3923109"/>
              <a:ext cx="1972568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EB4088-37E0-4920-A045-58780A44C3A2}"/>
              </a:ext>
            </a:extLst>
          </p:cNvPr>
          <p:cNvSpPr/>
          <p:nvPr/>
        </p:nvSpPr>
        <p:spPr>
          <a:xfrm>
            <a:off x="9029700" y="5809552"/>
            <a:ext cx="2633654" cy="541850"/>
          </a:xfrm>
          <a:custGeom>
            <a:avLst/>
            <a:gdLst>
              <a:gd name="connsiteX0" fmla="*/ 2687138 w 3463025"/>
              <a:gd name="connsiteY0" fmla="*/ 579695 h 712486"/>
              <a:gd name="connsiteX1" fmla="*/ 2687138 w 3463025"/>
              <a:gd name="connsiteY1" fmla="*/ 658090 h 712486"/>
              <a:gd name="connsiteX2" fmla="*/ 2741934 w 3463025"/>
              <a:gd name="connsiteY2" fmla="*/ 658090 h 712486"/>
              <a:gd name="connsiteX3" fmla="*/ 2782532 w 3463025"/>
              <a:gd name="connsiteY3" fmla="*/ 656290 h 712486"/>
              <a:gd name="connsiteX4" fmla="*/ 2804030 w 3463025"/>
              <a:gd name="connsiteY4" fmla="*/ 644591 h 712486"/>
              <a:gd name="connsiteX5" fmla="*/ 2812330 w 3463025"/>
              <a:gd name="connsiteY5" fmla="*/ 619692 h 712486"/>
              <a:gd name="connsiteX6" fmla="*/ 2805930 w 3463025"/>
              <a:gd name="connsiteY6" fmla="*/ 597293 h 712486"/>
              <a:gd name="connsiteX7" fmla="*/ 2787432 w 3463025"/>
              <a:gd name="connsiteY7" fmla="*/ 583894 h 712486"/>
              <a:gd name="connsiteX8" fmla="*/ 2734935 w 3463025"/>
              <a:gd name="connsiteY8" fmla="*/ 579695 h 712486"/>
              <a:gd name="connsiteX9" fmla="*/ 3258638 w 3463025"/>
              <a:gd name="connsiteY9" fmla="*/ 463902 h 712486"/>
              <a:gd name="connsiteX10" fmla="*/ 3258638 w 3463025"/>
              <a:gd name="connsiteY10" fmla="*/ 538297 h 712486"/>
              <a:gd name="connsiteX11" fmla="*/ 3302435 w 3463025"/>
              <a:gd name="connsiteY11" fmla="*/ 538297 h 712486"/>
              <a:gd name="connsiteX12" fmla="*/ 3355632 w 3463025"/>
              <a:gd name="connsiteY12" fmla="*/ 534697 h 712486"/>
              <a:gd name="connsiteX13" fmla="*/ 3372231 w 3463025"/>
              <a:gd name="connsiteY13" fmla="*/ 522298 h 712486"/>
              <a:gd name="connsiteX14" fmla="*/ 3378230 w 3463025"/>
              <a:gd name="connsiteY14" fmla="*/ 500299 h 712486"/>
              <a:gd name="connsiteX15" fmla="*/ 3370331 w 3463025"/>
              <a:gd name="connsiteY15" fmla="*/ 476401 h 712486"/>
              <a:gd name="connsiteX16" fmla="*/ 3348032 w 3463025"/>
              <a:gd name="connsiteY16" fmla="*/ 464902 h 712486"/>
              <a:gd name="connsiteX17" fmla="*/ 3304835 w 3463025"/>
              <a:gd name="connsiteY17" fmla="*/ 463902 h 712486"/>
              <a:gd name="connsiteX18" fmla="*/ 2687138 w 3463025"/>
              <a:gd name="connsiteY18" fmla="*/ 463102 h 712486"/>
              <a:gd name="connsiteX19" fmla="*/ 2687138 w 3463025"/>
              <a:gd name="connsiteY19" fmla="*/ 530898 h 712486"/>
              <a:gd name="connsiteX20" fmla="*/ 2725935 w 3463025"/>
              <a:gd name="connsiteY20" fmla="*/ 530898 h 712486"/>
              <a:gd name="connsiteX21" fmla="*/ 2768933 w 3463025"/>
              <a:gd name="connsiteY21" fmla="*/ 529898 h 712486"/>
              <a:gd name="connsiteX22" fmla="*/ 2792831 w 3463025"/>
              <a:gd name="connsiteY22" fmla="*/ 519398 h 712486"/>
              <a:gd name="connsiteX23" fmla="*/ 2801531 w 3463025"/>
              <a:gd name="connsiteY23" fmla="*/ 496500 h 712486"/>
              <a:gd name="connsiteX24" fmla="*/ 2794031 w 3463025"/>
              <a:gd name="connsiteY24" fmla="*/ 474401 h 712486"/>
              <a:gd name="connsiteX25" fmla="*/ 2771732 w 3463025"/>
              <a:gd name="connsiteY25" fmla="*/ 464102 h 712486"/>
              <a:gd name="connsiteX26" fmla="*/ 2721136 w 3463025"/>
              <a:gd name="connsiteY26" fmla="*/ 463102 h 712486"/>
              <a:gd name="connsiteX27" fmla="*/ 1538933 w 3463025"/>
              <a:gd name="connsiteY27" fmla="*/ 459902 h 712486"/>
              <a:gd name="connsiteX28" fmla="*/ 1479937 w 3463025"/>
              <a:gd name="connsiteY28" fmla="*/ 485000 h 712486"/>
              <a:gd name="connsiteX29" fmla="*/ 1457538 w 3463025"/>
              <a:gd name="connsiteY29" fmla="*/ 560696 h 712486"/>
              <a:gd name="connsiteX30" fmla="*/ 1480537 w 3463025"/>
              <a:gd name="connsiteY30" fmla="*/ 636191 h 712486"/>
              <a:gd name="connsiteX31" fmla="*/ 1538933 w 3463025"/>
              <a:gd name="connsiteY31" fmla="*/ 661890 h 712486"/>
              <a:gd name="connsiteX32" fmla="*/ 1597030 w 3463025"/>
              <a:gd name="connsiteY32" fmla="*/ 636391 h 712486"/>
              <a:gd name="connsiteX33" fmla="*/ 1619728 w 3463025"/>
              <a:gd name="connsiteY33" fmla="*/ 559896 h 712486"/>
              <a:gd name="connsiteX34" fmla="*/ 1597630 w 3463025"/>
              <a:gd name="connsiteY34" fmla="*/ 484700 h 712486"/>
              <a:gd name="connsiteX35" fmla="*/ 1538933 w 3463025"/>
              <a:gd name="connsiteY35" fmla="*/ 459902 h 712486"/>
              <a:gd name="connsiteX36" fmla="*/ 3199441 w 3463025"/>
              <a:gd name="connsiteY36" fmla="*/ 414305 h 712486"/>
              <a:gd name="connsiteX37" fmla="*/ 3324034 w 3463025"/>
              <a:gd name="connsiteY37" fmla="*/ 414305 h 712486"/>
              <a:gd name="connsiteX38" fmla="*/ 3392330 w 3463025"/>
              <a:gd name="connsiteY38" fmla="*/ 422204 h 712486"/>
              <a:gd name="connsiteX39" fmla="*/ 3426427 w 3463025"/>
              <a:gd name="connsiteY39" fmla="*/ 450302 h 712486"/>
              <a:gd name="connsiteX40" fmla="*/ 3439226 w 3463025"/>
              <a:gd name="connsiteY40" fmla="*/ 496500 h 712486"/>
              <a:gd name="connsiteX41" fmla="*/ 3419828 w 3463025"/>
              <a:gd name="connsiteY41" fmla="*/ 550996 h 712486"/>
              <a:gd name="connsiteX42" fmla="*/ 3361831 w 3463025"/>
              <a:gd name="connsiteY42" fmla="*/ 578095 h 712486"/>
              <a:gd name="connsiteX43" fmla="*/ 3393530 w 3463025"/>
              <a:gd name="connsiteY43" fmla="*/ 602693 h 712486"/>
              <a:gd name="connsiteX44" fmla="*/ 3427227 w 3463025"/>
              <a:gd name="connsiteY44" fmla="*/ 650290 h 712486"/>
              <a:gd name="connsiteX45" fmla="*/ 3463025 w 3463025"/>
              <a:gd name="connsiteY45" fmla="*/ 707487 h 712486"/>
              <a:gd name="connsiteX46" fmla="*/ 3392230 w 3463025"/>
              <a:gd name="connsiteY46" fmla="*/ 707487 h 712486"/>
              <a:gd name="connsiteX47" fmla="*/ 3349432 w 3463025"/>
              <a:gd name="connsiteY47" fmla="*/ 643691 h 712486"/>
              <a:gd name="connsiteX48" fmla="*/ 3318234 w 3463025"/>
              <a:gd name="connsiteY48" fmla="*/ 600593 h 712486"/>
              <a:gd name="connsiteX49" fmla="*/ 3300435 w 3463025"/>
              <a:gd name="connsiteY49" fmla="*/ 588394 h 712486"/>
              <a:gd name="connsiteX50" fmla="*/ 3270637 w 3463025"/>
              <a:gd name="connsiteY50" fmla="*/ 585094 h 712486"/>
              <a:gd name="connsiteX51" fmla="*/ 3258638 w 3463025"/>
              <a:gd name="connsiteY51" fmla="*/ 585094 h 712486"/>
              <a:gd name="connsiteX52" fmla="*/ 3258638 w 3463025"/>
              <a:gd name="connsiteY52" fmla="*/ 707487 h 712486"/>
              <a:gd name="connsiteX53" fmla="*/ 3199441 w 3463025"/>
              <a:gd name="connsiteY53" fmla="*/ 707487 h 712486"/>
              <a:gd name="connsiteX54" fmla="*/ 2923016 w 3463025"/>
              <a:gd name="connsiteY54" fmla="*/ 414305 h 712486"/>
              <a:gd name="connsiteX55" fmla="*/ 3140403 w 3463025"/>
              <a:gd name="connsiteY55" fmla="*/ 414305 h 712486"/>
              <a:gd name="connsiteX56" fmla="*/ 3140403 w 3463025"/>
              <a:gd name="connsiteY56" fmla="*/ 463902 h 712486"/>
              <a:gd name="connsiteX57" fmla="*/ 2982213 w 3463025"/>
              <a:gd name="connsiteY57" fmla="*/ 463902 h 712486"/>
              <a:gd name="connsiteX58" fmla="*/ 2982213 w 3463025"/>
              <a:gd name="connsiteY58" fmla="*/ 528898 h 712486"/>
              <a:gd name="connsiteX59" fmla="*/ 3129404 w 3463025"/>
              <a:gd name="connsiteY59" fmla="*/ 528898 h 712486"/>
              <a:gd name="connsiteX60" fmla="*/ 3129404 w 3463025"/>
              <a:gd name="connsiteY60" fmla="*/ 578295 h 712486"/>
              <a:gd name="connsiteX61" fmla="*/ 2982213 w 3463025"/>
              <a:gd name="connsiteY61" fmla="*/ 578295 h 712486"/>
              <a:gd name="connsiteX62" fmla="*/ 2982213 w 3463025"/>
              <a:gd name="connsiteY62" fmla="*/ 658090 h 712486"/>
              <a:gd name="connsiteX63" fmla="*/ 3146003 w 3463025"/>
              <a:gd name="connsiteY63" fmla="*/ 658090 h 712486"/>
              <a:gd name="connsiteX64" fmla="*/ 3146003 w 3463025"/>
              <a:gd name="connsiteY64" fmla="*/ 707487 h 712486"/>
              <a:gd name="connsiteX65" fmla="*/ 2923016 w 3463025"/>
              <a:gd name="connsiteY65" fmla="*/ 707487 h 712486"/>
              <a:gd name="connsiteX66" fmla="*/ 2627941 w 3463025"/>
              <a:gd name="connsiteY66" fmla="*/ 414305 h 712486"/>
              <a:gd name="connsiteX67" fmla="*/ 2745134 w 3463025"/>
              <a:gd name="connsiteY67" fmla="*/ 414305 h 712486"/>
              <a:gd name="connsiteX68" fmla="*/ 2797031 w 3463025"/>
              <a:gd name="connsiteY68" fmla="*/ 417204 h 712486"/>
              <a:gd name="connsiteX69" fmla="*/ 2827629 w 3463025"/>
              <a:gd name="connsiteY69" fmla="*/ 429304 h 712486"/>
              <a:gd name="connsiteX70" fmla="*/ 2850128 w 3463025"/>
              <a:gd name="connsiteY70" fmla="*/ 453802 h 712486"/>
              <a:gd name="connsiteX71" fmla="*/ 2859127 w 3463025"/>
              <a:gd name="connsiteY71" fmla="*/ 488100 h 712486"/>
              <a:gd name="connsiteX72" fmla="*/ 2848028 w 3463025"/>
              <a:gd name="connsiteY72" fmla="*/ 525898 h 712486"/>
              <a:gd name="connsiteX73" fmla="*/ 2817930 w 3463025"/>
              <a:gd name="connsiteY73" fmla="*/ 551696 h 712486"/>
              <a:gd name="connsiteX74" fmla="*/ 2859127 w 3463025"/>
              <a:gd name="connsiteY74" fmla="*/ 578295 h 712486"/>
              <a:gd name="connsiteX75" fmla="*/ 2873526 w 3463025"/>
              <a:gd name="connsiteY75" fmla="*/ 622492 h 712486"/>
              <a:gd name="connsiteX76" fmla="*/ 2864227 w 3463025"/>
              <a:gd name="connsiteY76" fmla="*/ 661390 h 712486"/>
              <a:gd name="connsiteX77" fmla="*/ 2838828 w 3463025"/>
              <a:gd name="connsiteY77" fmla="*/ 691588 h 712486"/>
              <a:gd name="connsiteX78" fmla="*/ 2799131 w 3463025"/>
              <a:gd name="connsiteY78" fmla="*/ 705487 h 712486"/>
              <a:gd name="connsiteX79" fmla="*/ 2727735 w 3463025"/>
              <a:gd name="connsiteY79" fmla="*/ 707487 h 712486"/>
              <a:gd name="connsiteX80" fmla="*/ 2627941 w 3463025"/>
              <a:gd name="connsiteY80" fmla="*/ 707487 h 712486"/>
              <a:gd name="connsiteX81" fmla="*/ 2274516 w 3463025"/>
              <a:gd name="connsiteY81" fmla="*/ 414305 h 712486"/>
              <a:gd name="connsiteX82" fmla="*/ 2363111 w 3463025"/>
              <a:gd name="connsiteY82" fmla="*/ 414305 h 712486"/>
              <a:gd name="connsiteX83" fmla="*/ 2416308 w 3463025"/>
              <a:gd name="connsiteY83" fmla="*/ 614292 h 712486"/>
              <a:gd name="connsiteX84" fmla="*/ 2468904 w 3463025"/>
              <a:gd name="connsiteY84" fmla="*/ 414305 h 712486"/>
              <a:gd name="connsiteX85" fmla="*/ 2557699 w 3463025"/>
              <a:gd name="connsiteY85" fmla="*/ 414305 h 712486"/>
              <a:gd name="connsiteX86" fmla="*/ 2557699 w 3463025"/>
              <a:gd name="connsiteY86" fmla="*/ 707487 h 712486"/>
              <a:gd name="connsiteX87" fmla="*/ 2502702 w 3463025"/>
              <a:gd name="connsiteY87" fmla="*/ 707487 h 712486"/>
              <a:gd name="connsiteX88" fmla="*/ 2502702 w 3463025"/>
              <a:gd name="connsiteY88" fmla="*/ 476701 h 712486"/>
              <a:gd name="connsiteX89" fmla="*/ 2444506 w 3463025"/>
              <a:gd name="connsiteY89" fmla="*/ 707487 h 712486"/>
              <a:gd name="connsiteX90" fmla="*/ 2387509 w 3463025"/>
              <a:gd name="connsiteY90" fmla="*/ 707487 h 712486"/>
              <a:gd name="connsiteX91" fmla="*/ 2329513 w 3463025"/>
              <a:gd name="connsiteY91" fmla="*/ 476701 h 712486"/>
              <a:gd name="connsiteX92" fmla="*/ 2329513 w 3463025"/>
              <a:gd name="connsiteY92" fmla="*/ 707487 h 712486"/>
              <a:gd name="connsiteX93" fmla="*/ 2274516 w 3463025"/>
              <a:gd name="connsiteY93" fmla="*/ 707487 h 712486"/>
              <a:gd name="connsiteX94" fmla="*/ 1999091 w 3463025"/>
              <a:gd name="connsiteY94" fmla="*/ 414305 h 712486"/>
              <a:gd name="connsiteX95" fmla="*/ 2216478 w 3463025"/>
              <a:gd name="connsiteY95" fmla="*/ 414305 h 712486"/>
              <a:gd name="connsiteX96" fmla="*/ 2216478 w 3463025"/>
              <a:gd name="connsiteY96" fmla="*/ 463902 h 712486"/>
              <a:gd name="connsiteX97" fmla="*/ 2058288 w 3463025"/>
              <a:gd name="connsiteY97" fmla="*/ 463902 h 712486"/>
              <a:gd name="connsiteX98" fmla="*/ 2058288 w 3463025"/>
              <a:gd name="connsiteY98" fmla="*/ 528898 h 712486"/>
              <a:gd name="connsiteX99" fmla="*/ 2205479 w 3463025"/>
              <a:gd name="connsiteY99" fmla="*/ 528898 h 712486"/>
              <a:gd name="connsiteX100" fmla="*/ 2205479 w 3463025"/>
              <a:gd name="connsiteY100" fmla="*/ 578295 h 712486"/>
              <a:gd name="connsiteX101" fmla="*/ 2058288 w 3463025"/>
              <a:gd name="connsiteY101" fmla="*/ 578295 h 712486"/>
              <a:gd name="connsiteX102" fmla="*/ 2058288 w 3463025"/>
              <a:gd name="connsiteY102" fmla="*/ 658090 h 712486"/>
              <a:gd name="connsiteX103" fmla="*/ 2222078 w 3463025"/>
              <a:gd name="connsiteY103" fmla="*/ 658090 h 712486"/>
              <a:gd name="connsiteX104" fmla="*/ 2222078 w 3463025"/>
              <a:gd name="connsiteY104" fmla="*/ 707487 h 712486"/>
              <a:gd name="connsiteX105" fmla="*/ 1999091 w 3463025"/>
              <a:gd name="connsiteY105" fmla="*/ 707487 h 712486"/>
              <a:gd name="connsiteX106" fmla="*/ 1692868 w 3463025"/>
              <a:gd name="connsiteY106" fmla="*/ 414305 h 712486"/>
              <a:gd name="connsiteX107" fmla="*/ 1757064 w 3463025"/>
              <a:gd name="connsiteY107" fmla="*/ 414305 h 712486"/>
              <a:gd name="connsiteX108" fmla="*/ 1831260 w 3463025"/>
              <a:gd name="connsiteY108" fmla="*/ 631291 h 712486"/>
              <a:gd name="connsiteX109" fmla="*/ 1903055 w 3463025"/>
              <a:gd name="connsiteY109" fmla="*/ 414305 h 712486"/>
              <a:gd name="connsiteX110" fmla="*/ 1965851 w 3463025"/>
              <a:gd name="connsiteY110" fmla="*/ 414305 h 712486"/>
              <a:gd name="connsiteX111" fmla="*/ 1860858 w 3463025"/>
              <a:gd name="connsiteY111" fmla="*/ 707487 h 712486"/>
              <a:gd name="connsiteX112" fmla="*/ 1797662 w 3463025"/>
              <a:gd name="connsiteY112" fmla="*/ 707487 h 712486"/>
              <a:gd name="connsiteX113" fmla="*/ 1113866 w 3463025"/>
              <a:gd name="connsiteY113" fmla="*/ 414305 h 712486"/>
              <a:gd name="connsiteX114" fmla="*/ 1171463 w 3463025"/>
              <a:gd name="connsiteY114" fmla="*/ 414305 h 712486"/>
              <a:gd name="connsiteX115" fmla="*/ 1291455 w 3463025"/>
              <a:gd name="connsiteY115" fmla="*/ 610093 h 712486"/>
              <a:gd name="connsiteX116" fmla="*/ 1291455 w 3463025"/>
              <a:gd name="connsiteY116" fmla="*/ 414305 h 712486"/>
              <a:gd name="connsiteX117" fmla="*/ 1346452 w 3463025"/>
              <a:gd name="connsiteY117" fmla="*/ 414305 h 712486"/>
              <a:gd name="connsiteX118" fmla="*/ 1346452 w 3463025"/>
              <a:gd name="connsiteY118" fmla="*/ 707487 h 712486"/>
              <a:gd name="connsiteX119" fmla="*/ 1287056 w 3463025"/>
              <a:gd name="connsiteY119" fmla="*/ 707487 h 712486"/>
              <a:gd name="connsiteX120" fmla="*/ 1168863 w 3463025"/>
              <a:gd name="connsiteY120" fmla="*/ 516298 h 712486"/>
              <a:gd name="connsiteX121" fmla="*/ 1168863 w 3463025"/>
              <a:gd name="connsiteY121" fmla="*/ 707487 h 712486"/>
              <a:gd name="connsiteX122" fmla="*/ 1113866 w 3463025"/>
              <a:gd name="connsiteY122" fmla="*/ 707487 h 712486"/>
              <a:gd name="connsiteX123" fmla="*/ 1538333 w 3463025"/>
              <a:gd name="connsiteY123" fmla="*/ 409305 h 712486"/>
              <a:gd name="connsiteX124" fmla="*/ 1642027 w 3463025"/>
              <a:gd name="connsiteY124" fmla="*/ 449502 h 712486"/>
              <a:gd name="connsiteX125" fmla="*/ 1680925 w 3463025"/>
              <a:gd name="connsiteY125" fmla="*/ 561296 h 712486"/>
              <a:gd name="connsiteX126" fmla="*/ 1642327 w 3463025"/>
              <a:gd name="connsiteY126" fmla="*/ 672389 h 712486"/>
              <a:gd name="connsiteX127" fmla="*/ 1539133 w 3463025"/>
              <a:gd name="connsiteY127" fmla="*/ 712486 h 712486"/>
              <a:gd name="connsiteX128" fmla="*/ 1435140 w 3463025"/>
              <a:gd name="connsiteY128" fmla="*/ 672589 h 712486"/>
              <a:gd name="connsiteX129" fmla="*/ 1396542 w 3463025"/>
              <a:gd name="connsiteY129" fmla="*/ 562696 h 712486"/>
              <a:gd name="connsiteX130" fmla="*/ 1409941 w 3463025"/>
              <a:gd name="connsiteY130" fmla="*/ 487500 h 712486"/>
              <a:gd name="connsiteX131" fmla="*/ 1437239 w 3463025"/>
              <a:gd name="connsiteY131" fmla="*/ 447303 h 712486"/>
              <a:gd name="connsiteX132" fmla="*/ 1475137 w 3463025"/>
              <a:gd name="connsiteY132" fmla="*/ 420904 h 712486"/>
              <a:gd name="connsiteX133" fmla="*/ 1538333 w 3463025"/>
              <a:gd name="connsiteY133" fmla="*/ 409305 h 712486"/>
              <a:gd name="connsiteX134" fmla="*/ 687438 w 3463025"/>
              <a:gd name="connsiteY134" fmla="*/ 37116 h 712486"/>
              <a:gd name="connsiteX135" fmla="*/ 839689 w 3463025"/>
              <a:gd name="connsiteY135" fmla="*/ 89355 h 712486"/>
              <a:gd name="connsiteX136" fmla="*/ 895053 w 3463025"/>
              <a:gd name="connsiteY136" fmla="*/ 219282 h 712486"/>
              <a:gd name="connsiteX137" fmla="*/ 879203 w 3463025"/>
              <a:gd name="connsiteY137" fmla="*/ 303445 h 712486"/>
              <a:gd name="connsiteX138" fmla="*/ 828973 w 3463025"/>
              <a:gd name="connsiteY138" fmla="*/ 387160 h 712486"/>
              <a:gd name="connsiteX139" fmla="*/ 746820 w 3463025"/>
              <a:gd name="connsiteY139" fmla="*/ 470653 h 712486"/>
              <a:gd name="connsiteX140" fmla="*/ 671587 w 3463025"/>
              <a:gd name="connsiteY140" fmla="*/ 542983 h 712486"/>
              <a:gd name="connsiteX141" fmla="*/ 645914 w 3463025"/>
              <a:gd name="connsiteY141" fmla="*/ 577809 h 712486"/>
              <a:gd name="connsiteX142" fmla="*/ 895053 w 3463025"/>
              <a:gd name="connsiteY142" fmla="*/ 577809 h 712486"/>
              <a:gd name="connsiteX143" fmla="*/ 895053 w 3463025"/>
              <a:gd name="connsiteY143" fmla="*/ 694342 h 712486"/>
              <a:gd name="connsiteX144" fmla="*/ 455266 w 3463025"/>
              <a:gd name="connsiteY144" fmla="*/ 694342 h 712486"/>
              <a:gd name="connsiteX145" fmla="*/ 498128 w 3463025"/>
              <a:gd name="connsiteY145" fmla="*/ 569103 h 712486"/>
              <a:gd name="connsiteX146" fmla="*/ 639217 w 3463025"/>
              <a:gd name="connsiteY146" fmla="*/ 412164 h 712486"/>
              <a:gd name="connsiteX147" fmla="*/ 743248 w 3463025"/>
              <a:gd name="connsiteY147" fmla="*/ 305007 h 712486"/>
              <a:gd name="connsiteX148" fmla="*/ 769144 w 3463025"/>
              <a:gd name="connsiteY148" fmla="*/ 228212 h 712486"/>
              <a:gd name="connsiteX149" fmla="*/ 746597 w 3463025"/>
              <a:gd name="connsiteY149" fmla="*/ 163695 h 712486"/>
              <a:gd name="connsiteX150" fmla="*/ 684312 w 3463025"/>
              <a:gd name="connsiteY150" fmla="*/ 141147 h 712486"/>
              <a:gd name="connsiteX151" fmla="*/ 621804 w 3463025"/>
              <a:gd name="connsiteY151" fmla="*/ 164811 h 712486"/>
              <a:gd name="connsiteX152" fmla="*/ 595015 w 3463025"/>
              <a:gd name="connsiteY152" fmla="*/ 243392 h 712486"/>
              <a:gd name="connsiteX153" fmla="*/ 470000 w 3463025"/>
              <a:gd name="connsiteY153" fmla="*/ 230890 h 712486"/>
              <a:gd name="connsiteX154" fmla="*/ 540098 w 3463025"/>
              <a:gd name="connsiteY154" fmla="*/ 82211 h 712486"/>
              <a:gd name="connsiteX155" fmla="*/ 687438 w 3463025"/>
              <a:gd name="connsiteY155" fmla="*/ 37116 h 712486"/>
              <a:gd name="connsiteX156" fmla="*/ 185738 w 3463025"/>
              <a:gd name="connsiteY156" fmla="*/ 37116 h 712486"/>
              <a:gd name="connsiteX157" fmla="*/ 287536 w 3463025"/>
              <a:gd name="connsiteY157" fmla="*/ 37116 h 712486"/>
              <a:gd name="connsiteX158" fmla="*/ 287536 w 3463025"/>
              <a:gd name="connsiteY158" fmla="*/ 694342 h 712486"/>
              <a:gd name="connsiteX159" fmla="*/ 162074 w 3463025"/>
              <a:gd name="connsiteY159" fmla="*/ 694342 h 712486"/>
              <a:gd name="connsiteX160" fmla="*/ 162074 w 3463025"/>
              <a:gd name="connsiteY160" fmla="*/ 221514 h 712486"/>
              <a:gd name="connsiteX161" fmla="*/ 0 w 3463025"/>
              <a:gd name="connsiteY161" fmla="*/ 316616 h 712486"/>
              <a:gd name="connsiteX162" fmla="*/ 0 w 3463025"/>
              <a:gd name="connsiteY162" fmla="*/ 202762 h 712486"/>
              <a:gd name="connsiteX163" fmla="*/ 106710 w 3463025"/>
              <a:gd name="connsiteY163" fmla="*/ 141817 h 712486"/>
              <a:gd name="connsiteX164" fmla="*/ 185738 w 3463025"/>
              <a:gd name="connsiteY164" fmla="*/ 37116 h 712486"/>
              <a:gd name="connsiteX165" fmla="*/ 1328355 w 3463025"/>
              <a:gd name="connsiteY165" fmla="*/ 0 h 712486"/>
              <a:gd name="connsiteX166" fmla="*/ 1379292 w 3463025"/>
              <a:gd name="connsiteY166" fmla="*/ 0 h 712486"/>
              <a:gd name="connsiteX167" fmla="*/ 1379292 w 3463025"/>
              <a:gd name="connsiteY167" fmla="*/ 99291 h 712486"/>
              <a:gd name="connsiteX168" fmla="*/ 1479100 w 3463025"/>
              <a:gd name="connsiteY168" fmla="*/ 99291 h 712486"/>
              <a:gd name="connsiteX169" fmla="*/ 1479100 w 3463025"/>
              <a:gd name="connsiteY169" fmla="*/ 0 h 712486"/>
              <a:gd name="connsiteX170" fmla="*/ 1530036 w 3463025"/>
              <a:gd name="connsiteY170" fmla="*/ 0 h 712486"/>
              <a:gd name="connsiteX171" fmla="*/ 1530036 w 3463025"/>
              <a:gd name="connsiteY171" fmla="*/ 252273 h 712486"/>
              <a:gd name="connsiteX172" fmla="*/ 1479100 w 3463025"/>
              <a:gd name="connsiteY172" fmla="*/ 252273 h 712486"/>
              <a:gd name="connsiteX173" fmla="*/ 1479100 w 3463025"/>
              <a:gd name="connsiteY173" fmla="*/ 141968 h 712486"/>
              <a:gd name="connsiteX174" fmla="*/ 1379292 w 3463025"/>
              <a:gd name="connsiteY174" fmla="*/ 141968 h 712486"/>
              <a:gd name="connsiteX175" fmla="*/ 1379292 w 3463025"/>
              <a:gd name="connsiteY175" fmla="*/ 252273 h 712486"/>
              <a:gd name="connsiteX176" fmla="*/ 1328355 w 3463025"/>
              <a:gd name="connsiteY176" fmla="*/ 252273 h 712486"/>
              <a:gd name="connsiteX177" fmla="*/ 1091040 w 3463025"/>
              <a:gd name="connsiteY177" fmla="*/ 0 h 712486"/>
              <a:gd name="connsiteX178" fmla="*/ 1291516 w 3463025"/>
              <a:gd name="connsiteY178" fmla="*/ 0 h 712486"/>
              <a:gd name="connsiteX179" fmla="*/ 1291516 w 3463025"/>
              <a:gd name="connsiteY179" fmla="*/ 42676 h 712486"/>
              <a:gd name="connsiteX180" fmla="*/ 1216832 w 3463025"/>
              <a:gd name="connsiteY180" fmla="*/ 42676 h 712486"/>
              <a:gd name="connsiteX181" fmla="*/ 1216832 w 3463025"/>
              <a:gd name="connsiteY181" fmla="*/ 252273 h 712486"/>
              <a:gd name="connsiteX182" fmla="*/ 1165896 w 3463025"/>
              <a:gd name="connsiteY182" fmla="*/ 252273 h 712486"/>
              <a:gd name="connsiteX183" fmla="*/ 1165896 w 3463025"/>
              <a:gd name="connsiteY183" fmla="*/ 42676 h 712486"/>
              <a:gd name="connsiteX184" fmla="*/ 1091040 w 3463025"/>
              <a:gd name="connsiteY184" fmla="*/ 42676 h 71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463025" h="712486">
                <a:moveTo>
                  <a:pt x="2687138" y="579695"/>
                </a:moveTo>
                <a:lnTo>
                  <a:pt x="2687138" y="658090"/>
                </a:lnTo>
                <a:lnTo>
                  <a:pt x="2741934" y="658090"/>
                </a:lnTo>
                <a:cubicBezTo>
                  <a:pt x="2763266" y="658090"/>
                  <a:pt x="2776799" y="657490"/>
                  <a:pt x="2782532" y="656290"/>
                </a:cubicBezTo>
                <a:cubicBezTo>
                  <a:pt x="2791331" y="654690"/>
                  <a:pt x="2798498" y="650790"/>
                  <a:pt x="2804030" y="644591"/>
                </a:cubicBezTo>
                <a:cubicBezTo>
                  <a:pt x="2809563" y="638391"/>
                  <a:pt x="2812330" y="630091"/>
                  <a:pt x="2812330" y="619692"/>
                </a:cubicBezTo>
                <a:cubicBezTo>
                  <a:pt x="2812330" y="610893"/>
                  <a:pt x="2810197" y="603426"/>
                  <a:pt x="2805930" y="597293"/>
                </a:cubicBezTo>
                <a:cubicBezTo>
                  <a:pt x="2801664" y="591160"/>
                  <a:pt x="2795498" y="586694"/>
                  <a:pt x="2787432" y="583894"/>
                </a:cubicBezTo>
                <a:cubicBezTo>
                  <a:pt x="2779365" y="581094"/>
                  <a:pt x="2761866" y="579695"/>
                  <a:pt x="2734935" y="579695"/>
                </a:cubicBezTo>
                <a:close/>
                <a:moveTo>
                  <a:pt x="3258638" y="463902"/>
                </a:moveTo>
                <a:lnTo>
                  <a:pt x="3258638" y="538297"/>
                </a:lnTo>
                <a:lnTo>
                  <a:pt x="3302435" y="538297"/>
                </a:lnTo>
                <a:cubicBezTo>
                  <a:pt x="3330833" y="538297"/>
                  <a:pt x="3348566" y="537097"/>
                  <a:pt x="3355632" y="534697"/>
                </a:cubicBezTo>
                <a:cubicBezTo>
                  <a:pt x="3362698" y="532297"/>
                  <a:pt x="3368231" y="528164"/>
                  <a:pt x="3372231" y="522298"/>
                </a:cubicBezTo>
                <a:cubicBezTo>
                  <a:pt x="3376230" y="516432"/>
                  <a:pt x="3378230" y="509099"/>
                  <a:pt x="3378230" y="500299"/>
                </a:cubicBezTo>
                <a:cubicBezTo>
                  <a:pt x="3378230" y="490433"/>
                  <a:pt x="3375597" y="482467"/>
                  <a:pt x="3370331" y="476401"/>
                </a:cubicBezTo>
                <a:cubicBezTo>
                  <a:pt x="3365064" y="470335"/>
                  <a:pt x="3357632" y="466501"/>
                  <a:pt x="3348032" y="464902"/>
                </a:cubicBezTo>
                <a:cubicBezTo>
                  <a:pt x="3343232" y="464235"/>
                  <a:pt x="3328833" y="463902"/>
                  <a:pt x="3304835" y="463902"/>
                </a:cubicBezTo>
                <a:close/>
                <a:moveTo>
                  <a:pt x="2687138" y="463102"/>
                </a:moveTo>
                <a:lnTo>
                  <a:pt x="2687138" y="530898"/>
                </a:lnTo>
                <a:lnTo>
                  <a:pt x="2725935" y="530898"/>
                </a:lnTo>
                <a:cubicBezTo>
                  <a:pt x="2749000" y="530898"/>
                  <a:pt x="2763333" y="530564"/>
                  <a:pt x="2768933" y="529898"/>
                </a:cubicBezTo>
                <a:cubicBezTo>
                  <a:pt x="2779065" y="528698"/>
                  <a:pt x="2787032" y="525198"/>
                  <a:pt x="2792831" y="519398"/>
                </a:cubicBezTo>
                <a:cubicBezTo>
                  <a:pt x="2798631" y="513599"/>
                  <a:pt x="2801531" y="505966"/>
                  <a:pt x="2801531" y="496500"/>
                </a:cubicBezTo>
                <a:cubicBezTo>
                  <a:pt x="2801531" y="487433"/>
                  <a:pt x="2799031" y="480067"/>
                  <a:pt x="2794031" y="474401"/>
                </a:cubicBezTo>
                <a:cubicBezTo>
                  <a:pt x="2789031" y="468735"/>
                  <a:pt x="2781599" y="465302"/>
                  <a:pt x="2771732" y="464102"/>
                </a:cubicBezTo>
                <a:cubicBezTo>
                  <a:pt x="2765866" y="463435"/>
                  <a:pt x="2749000" y="463102"/>
                  <a:pt x="2721136" y="463102"/>
                </a:cubicBezTo>
                <a:close/>
                <a:moveTo>
                  <a:pt x="1538933" y="459902"/>
                </a:moveTo>
                <a:cubicBezTo>
                  <a:pt x="1514535" y="459902"/>
                  <a:pt x="1494869" y="468268"/>
                  <a:pt x="1479937" y="485000"/>
                </a:cubicBezTo>
                <a:cubicBezTo>
                  <a:pt x="1465004" y="501733"/>
                  <a:pt x="1457538" y="526964"/>
                  <a:pt x="1457538" y="560696"/>
                </a:cubicBezTo>
                <a:cubicBezTo>
                  <a:pt x="1457538" y="593894"/>
                  <a:pt x="1465204" y="619059"/>
                  <a:pt x="1480537" y="636191"/>
                </a:cubicBezTo>
                <a:cubicBezTo>
                  <a:pt x="1495869" y="653323"/>
                  <a:pt x="1515335" y="661890"/>
                  <a:pt x="1538933" y="661890"/>
                </a:cubicBezTo>
                <a:cubicBezTo>
                  <a:pt x="1562532" y="661890"/>
                  <a:pt x="1581897" y="653390"/>
                  <a:pt x="1597030" y="636391"/>
                </a:cubicBezTo>
                <a:cubicBezTo>
                  <a:pt x="1612162" y="619392"/>
                  <a:pt x="1619728" y="593894"/>
                  <a:pt x="1619728" y="559896"/>
                </a:cubicBezTo>
                <a:cubicBezTo>
                  <a:pt x="1619728" y="526298"/>
                  <a:pt x="1612362" y="501233"/>
                  <a:pt x="1597630" y="484700"/>
                </a:cubicBezTo>
                <a:cubicBezTo>
                  <a:pt x="1582897" y="468168"/>
                  <a:pt x="1563332" y="459902"/>
                  <a:pt x="1538933" y="459902"/>
                </a:cubicBezTo>
                <a:close/>
                <a:moveTo>
                  <a:pt x="3199441" y="414305"/>
                </a:moveTo>
                <a:lnTo>
                  <a:pt x="3324034" y="414305"/>
                </a:lnTo>
                <a:cubicBezTo>
                  <a:pt x="3355365" y="414305"/>
                  <a:pt x="3378130" y="416938"/>
                  <a:pt x="3392330" y="422204"/>
                </a:cubicBezTo>
                <a:cubicBezTo>
                  <a:pt x="3406528" y="427471"/>
                  <a:pt x="3417894" y="436837"/>
                  <a:pt x="3426427" y="450302"/>
                </a:cubicBezTo>
                <a:cubicBezTo>
                  <a:pt x="3434960" y="463768"/>
                  <a:pt x="3439226" y="479167"/>
                  <a:pt x="3439226" y="496500"/>
                </a:cubicBezTo>
                <a:cubicBezTo>
                  <a:pt x="3439226" y="518498"/>
                  <a:pt x="3432760" y="536664"/>
                  <a:pt x="3419828" y="550996"/>
                </a:cubicBezTo>
                <a:cubicBezTo>
                  <a:pt x="3406895" y="565329"/>
                  <a:pt x="3387563" y="574362"/>
                  <a:pt x="3361831" y="578095"/>
                </a:cubicBezTo>
                <a:cubicBezTo>
                  <a:pt x="3374630" y="585561"/>
                  <a:pt x="3385196" y="593760"/>
                  <a:pt x="3393530" y="602693"/>
                </a:cubicBezTo>
                <a:cubicBezTo>
                  <a:pt x="3401862" y="611626"/>
                  <a:pt x="3413095" y="627492"/>
                  <a:pt x="3427227" y="650290"/>
                </a:cubicBezTo>
                <a:lnTo>
                  <a:pt x="3463025" y="707487"/>
                </a:lnTo>
                <a:lnTo>
                  <a:pt x="3392230" y="707487"/>
                </a:lnTo>
                <a:lnTo>
                  <a:pt x="3349432" y="643691"/>
                </a:lnTo>
                <a:cubicBezTo>
                  <a:pt x="3334233" y="620892"/>
                  <a:pt x="3323834" y="606526"/>
                  <a:pt x="3318234" y="600593"/>
                </a:cubicBezTo>
                <a:cubicBezTo>
                  <a:pt x="3312634" y="594660"/>
                  <a:pt x="3306701" y="590594"/>
                  <a:pt x="3300435" y="588394"/>
                </a:cubicBezTo>
                <a:cubicBezTo>
                  <a:pt x="3294169" y="586194"/>
                  <a:pt x="3284236" y="585094"/>
                  <a:pt x="3270637" y="585094"/>
                </a:cubicBezTo>
                <a:lnTo>
                  <a:pt x="3258638" y="585094"/>
                </a:lnTo>
                <a:lnTo>
                  <a:pt x="3258638" y="707487"/>
                </a:lnTo>
                <a:lnTo>
                  <a:pt x="3199441" y="707487"/>
                </a:lnTo>
                <a:close/>
                <a:moveTo>
                  <a:pt x="2923016" y="414305"/>
                </a:moveTo>
                <a:lnTo>
                  <a:pt x="3140403" y="414305"/>
                </a:lnTo>
                <a:lnTo>
                  <a:pt x="3140403" y="463902"/>
                </a:lnTo>
                <a:lnTo>
                  <a:pt x="2982213" y="463902"/>
                </a:lnTo>
                <a:lnTo>
                  <a:pt x="2982213" y="528898"/>
                </a:lnTo>
                <a:lnTo>
                  <a:pt x="3129404" y="528898"/>
                </a:lnTo>
                <a:lnTo>
                  <a:pt x="3129404" y="578295"/>
                </a:lnTo>
                <a:lnTo>
                  <a:pt x="2982213" y="578295"/>
                </a:lnTo>
                <a:lnTo>
                  <a:pt x="2982213" y="658090"/>
                </a:lnTo>
                <a:lnTo>
                  <a:pt x="3146003" y="658090"/>
                </a:lnTo>
                <a:lnTo>
                  <a:pt x="3146003" y="707487"/>
                </a:lnTo>
                <a:lnTo>
                  <a:pt x="2923016" y="707487"/>
                </a:lnTo>
                <a:close/>
                <a:moveTo>
                  <a:pt x="2627941" y="414305"/>
                </a:moveTo>
                <a:lnTo>
                  <a:pt x="2745134" y="414305"/>
                </a:lnTo>
                <a:cubicBezTo>
                  <a:pt x="2768333" y="414305"/>
                  <a:pt x="2785632" y="415271"/>
                  <a:pt x="2797031" y="417204"/>
                </a:cubicBezTo>
                <a:cubicBezTo>
                  <a:pt x="2808430" y="419138"/>
                  <a:pt x="2818630" y="423171"/>
                  <a:pt x="2827629" y="429304"/>
                </a:cubicBezTo>
                <a:cubicBezTo>
                  <a:pt x="2836628" y="435437"/>
                  <a:pt x="2844128" y="443603"/>
                  <a:pt x="2850128" y="453802"/>
                </a:cubicBezTo>
                <a:cubicBezTo>
                  <a:pt x="2856127" y="464002"/>
                  <a:pt x="2859127" y="475434"/>
                  <a:pt x="2859127" y="488100"/>
                </a:cubicBezTo>
                <a:cubicBezTo>
                  <a:pt x="2859127" y="501833"/>
                  <a:pt x="2855427" y="514432"/>
                  <a:pt x="2848028" y="525898"/>
                </a:cubicBezTo>
                <a:cubicBezTo>
                  <a:pt x="2840628" y="537364"/>
                  <a:pt x="2830596" y="545963"/>
                  <a:pt x="2817930" y="551696"/>
                </a:cubicBezTo>
                <a:cubicBezTo>
                  <a:pt x="2835795" y="556896"/>
                  <a:pt x="2849528" y="565762"/>
                  <a:pt x="2859127" y="578295"/>
                </a:cubicBezTo>
                <a:cubicBezTo>
                  <a:pt x="2868726" y="590827"/>
                  <a:pt x="2873526" y="605560"/>
                  <a:pt x="2873526" y="622492"/>
                </a:cubicBezTo>
                <a:cubicBezTo>
                  <a:pt x="2873526" y="635824"/>
                  <a:pt x="2870426" y="648790"/>
                  <a:pt x="2864227" y="661390"/>
                </a:cubicBezTo>
                <a:cubicBezTo>
                  <a:pt x="2858027" y="673989"/>
                  <a:pt x="2849561" y="684055"/>
                  <a:pt x="2838828" y="691588"/>
                </a:cubicBezTo>
                <a:cubicBezTo>
                  <a:pt x="2828096" y="699121"/>
                  <a:pt x="2814863" y="703754"/>
                  <a:pt x="2799131" y="705487"/>
                </a:cubicBezTo>
                <a:cubicBezTo>
                  <a:pt x="2789265" y="706553"/>
                  <a:pt x="2765466" y="707220"/>
                  <a:pt x="2727735" y="707487"/>
                </a:cubicBezTo>
                <a:lnTo>
                  <a:pt x="2627941" y="707487"/>
                </a:lnTo>
                <a:close/>
                <a:moveTo>
                  <a:pt x="2274516" y="414305"/>
                </a:moveTo>
                <a:lnTo>
                  <a:pt x="2363111" y="414305"/>
                </a:lnTo>
                <a:lnTo>
                  <a:pt x="2416308" y="614292"/>
                </a:lnTo>
                <a:lnTo>
                  <a:pt x="2468904" y="414305"/>
                </a:lnTo>
                <a:lnTo>
                  <a:pt x="2557699" y="414305"/>
                </a:lnTo>
                <a:lnTo>
                  <a:pt x="2557699" y="707487"/>
                </a:lnTo>
                <a:lnTo>
                  <a:pt x="2502702" y="707487"/>
                </a:lnTo>
                <a:lnTo>
                  <a:pt x="2502702" y="476701"/>
                </a:lnTo>
                <a:lnTo>
                  <a:pt x="2444506" y="707487"/>
                </a:lnTo>
                <a:lnTo>
                  <a:pt x="2387509" y="707487"/>
                </a:lnTo>
                <a:lnTo>
                  <a:pt x="2329513" y="476701"/>
                </a:lnTo>
                <a:lnTo>
                  <a:pt x="2329513" y="707487"/>
                </a:lnTo>
                <a:lnTo>
                  <a:pt x="2274516" y="707487"/>
                </a:lnTo>
                <a:close/>
                <a:moveTo>
                  <a:pt x="1999091" y="414305"/>
                </a:moveTo>
                <a:lnTo>
                  <a:pt x="2216478" y="414305"/>
                </a:lnTo>
                <a:lnTo>
                  <a:pt x="2216478" y="463902"/>
                </a:lnTo>
                <a:lnTo>
                  <a:pt x="2058288" y="463902"/>
                </a:lnTo>
                <a:lnTo>
                  <a:pt x="2058288" y="528898"/>
                </a:lnTo>
                <a:lnTo>
                  <a:pt x="2205479" y="528898"/>
                </a:lnTo>
                <a:lnTo>
                  <a:pt x="2205479" y="578295"/>
                </a:lnTo>
                <a:lnTo>
                  <a:pt x="2058288" y="578295"/>
                </a:lnTo>
                <a:lnTo>
                  <a:pt x="2058288" y="658090"/>
                </a:lnTo>
                <a:lnTo>
                  <a:pt x="2222078" y="658090"/>
                </a:lnTo>
                <a:lnTo>
                  <a:pt x="2222078" y="707487"/>
                </a:lnTo>
                <a:lnTo>
                  <a:pt x="1999091" y="707487"/>
                </a:lnTo>
                <a:close/>
                <a:moveTo>
                  <a:pt x="1692868" y="414305"/>
                </a:moveTo>
                <a:lnTo>
                  <a:pt x="1757064" y="414305"/>
                </a:lnTo>
                <a:lnTo>
                  <a:pt x="1831260" y="631291"/>
                </a:lnTo>
                <a:lnTo>
                  <a:pt x="1903055" y="414305"/>
                </a:lnTo>
                <a:lnTo>
                  <a:pt x="1965851" y="414305"/>
                </a:lnTo>
                <a:lnTo>
                  <a:pt x="1860858" y="707487"/>
                </a:lnTo>
                <a:lnTo>
                  <a:pt x="1797662" y="707487"/>
                </a:lnTo>
                <a:close/>
                <a:moveTo>
                  <a:pt x="1113866" y="414305"/>
                </a:moveTo>
                <a:lnTo>
                  <a:pt x="1171463" y="414305"/>
                </a:lnTo>
                <a:lnTo>
                  <a:pt x="1291455" y="610093"/>
                </a:lnTo>
                <a:lnTo>
                  <a:pt x="1291455" y="414305"/>
                </a:lnTo>
                <a:lnTo>
                  <a:pt x="1346452" y="414305"/>
                </a:lnTo>
                <a:lnTo>
                  <a:pt x="1346452" y="707487"/>
                </a:lnTo>
                <a:lnTo>
                  <a:pt x="1287056" y="707487"/>
                </a:lnTo>
                <a:lnTo>
                  <a:pt x="1168863" y="516298"/>
                </a:lnTo>
                <a:lnTo>
                  <a:pt x="1168863" y="707487"/>
                </a:lnTo>
                <a:lnTo>
                  <a:pt x="1113866" y="707487"/>
                </a:lnTo>
                <a:close/>
                <a:moveTo>
                  <a:pt x="1538333" y="409305"/>
                </a:moveTo>
                <a:cubicBezTo>
                  <a:pt x="1581531" y="409305"/>
                  <a:pt x="1616095" y="422704"/>
                  <a:pt x="1642027" y="449502"/>
                </a:cubicBezTo>
                <a:cubicBezTo>
                  <a:pt x="1667959" y="476301"/>
                  <a:pt x="1680925" y="513565"/>
                  <a:pt x="1680925" y="561296"/>
                </a:cubicBezTo>
                <a:cubicBezTo>
                  <a:pt x="1680925" y="608626"/>
                  <a:pt x="1668059" y="645657"/>
                  <a:pt x="1642327" y="672389"/>
                </a:cubicBezTo>
                <a:cubicBezTo>
                  <a:pt x="1616595" y="699121"/>
                  <a:pt x="1582197" y="712486"/>
                  <a:pt x="1539133" y="712486"/>
                </a:cubicBezTo>
                <a:cubicBezTo>
                  <a:pt x="1495536" y="712486"/>
                  <a:pt x="1460871" y="699187"/>
                  <a:pt x="1435140" y="672589"/>
                </a:cubicBezTo>
                <a:cubicBezTo>
                  <a:pt x="1409408" y="645990"/>
                  <a:pt x="1396542" y="609359"/>
                  <a:pt x="1396542" y="562696"/>
                </a:cubicBezTo>
                <a:cubicBezTo>
                  <a:pt x="1396542" y="532831"/>
                  <a:pt x="1401008" y="507766"/>
                  <a:pt x="1409941" y="487500"/>
                </a:cubicBezTo>
                <a:cubicBezTo>
                  <a:pt x="1416607" y="472568"/>
                  <a:pt x="1425707" y="459169"/>
                  <a:pt x="1437239" y="447303"/>
                </a:cubicBezTo>
                <a:cubicBezTo>
                  <a:pt x="1448772" y="435437"/>
                  <a:pt x="1461405" y="426637"/>
                  <a:pt x="1475137" y="420904"/>
                </a:cubicBezTo>
                <a:cubicBezTo>
                  <a:pt x="1493403" y="413171"/>
                  <a:pt x="1514468" y="409305"/>
                  <a:pt x="1538333" y="409305"/>
                </a:cubicBezTo>
                <a:close/>
                <a:moveTo>
                  <a:pt x="687438" y="37116"/>
                </a:moveTo>
                <a:cubicBezTo>
                  <a:pt x="752029" y="37116"/>
                  <a:pt x="802779" y="54529"/>
                  <a:pt x="839689" y="89355"/>
                </a:cubicBezTo>
                <a:cubicBezTo>
                  <a:pt x="876598" y="124181"/>
                  <a:pt x="895053" y="167490"/>
                  <a:pt x="895053" y="219282"/>
                </a:cubicBezTo>
                <a:cubicBezTo>
                  <a:pt x="895053" y="248750"/>
                  <a:pt x="889769" y="276804"/>
                  <a:pt x="879203" y="303445"/>
                </a:cubicBezTo>
                <a:cubicBezTo>
                  <a:pt x="868636" y="330085"/>
                  <a:pt x="851893" y="357990"/>
                  <a:pt x="828973" y="387160"/>
                </a:cubicBezTo>
                <a:cubicBezTo>
                  <a:pt x="813793" y="406508"/>
                  <a:pt x="786408" y="434339"/>
                  <a:pt x="746820" y="470653"/>
                </a:cubicBezTo>
                <a:cubicBezTo>
                  <a:pt x="707232" y="506967"/>
                  <a:pt x="682154" y="531077"/>
                  <a:pt x="671587" y="542983"/>
                </a:cubicBezTo>
                <a:cubicBezTo>
                  <a:pt x="661021" y="554890"/>
                  <a:pt x="652463" y="566498"/>
                  <a:pt x="645914" y="577809"/>
                </a:cubicBezTo>
                <a:lnTo>
                  <a:pt x="895053" y="577809"/>
                </a:lnTo>
                <a:lnTo>
                  <a:pt x="895053" y="694342"/>
                </a:lnTo>
                <a:lnTo>
                  <a:pt x="455266" y="694342"/>
                </a:lnTo>
                <a:cubicBezTo>
                  <a:pt x="460028" y="650289"/>
                  <a:pt x="474316" y="608542"/>
                  <a:pt x="498128" y="569103"/>
                </a:cubicBezTo>
                <a:cubicBezTo>
                  <a:pt x="521941" y="529663"/>
                  <a:pt x="568970" y="477350"/>
                  <a:pt x="639217" y="412164"/>
                </a:cubicBezTo>
                <a:cubicBezTo>
                  <a:pt x="695772" y="359478"/>
                  <a:pt x="730449" y="323760"/>
                  <a:pt x="743248" y="305007"/>
                </a:cubicBezTo>
                <a:cubicBezTo>
                  <a:pt x="760512" y="279111"/>
                  <a:pt x="769144" y="253512"/>
                  <a:pt x="769144" y="228212"/>
                </a:cubicBezTo>
                <a:cubicBezTo>
                  <a:pt x="769144" y="200232"/>
                  <a:pt x="761628" y="178726"/>
                  <a:pt x="746597" y="163695"/>
                </a:cubicBezTo>
                <a:cubicBezTo>
                  <a:pt x="731565" y="148663"/>
                  <a:pt x="710804" y="141147"/>
                  <a:pt x="684312" y="141147"/>
                </a:cubicBezTo>
                <a:cubicBezTo>
                  <a:pt x="658118" y="141147"/>
                  <a:pt x="637282" y="149035"/>
                  <a:pt x="621804" y="164811"/>
                </a:cubicBezTo>
                <a:cubicBezTo>
                  <a:pt x="606326" y="180587"/>
                  <a:pt x="597397" y="206780"/>
                  <a:pt x="595015" y="243392"/>
                </a:cubicBezTo>
                <a:lnTo>
                  <a:pt x="470000" y="230890"/>
                </a:lnTo>
                <a:cubicBezTo>
                  <a:pt x="477441" y="161834"/>
                  <a:pt x="500807" y="112274"/>
                  <a:pt x="540098" y="82211"/>
                </a:cubicBezTo>
                <a:cubicBezTo>
                  <a:pt x="579388" y="52148"/>
                  <a:pt x="628502" y="37116"/>
                  <a:pt x="687438" y="37116"/>
                </a:cubicBezTo>
                <a:close/>
                <a:moveTo>
                  <a:pt x="185738" y="37116"/>
                </a:moveTo>
                <a:lnTo>
                  <a:pt x="287536" y="37116"/>
                </a:lnTo>
                <a:lnTo>
                  <a:pt x="287536" y="694342"/>
                </a:lnTo>
                <a:lnTo>
                  <a:pt x="162074" y="694342"/>
                </a:lnTo>
                <a:lnTo>
                  <a:pt x="162074" y="221514"/>
                </a:lnTo>
                <a:cubicBezTo>
                  <a:pt x="116235" y="264377"/>
                  <a:pt x="62211" y="296078"/>
                  <a:pt x="0" y="316616"/>
                </a:cubicBezTo>
                <a:lnTo>
                  <a:pt x="0" y="202762"/>
                </a:lnTo>
                <a:cubicBezTo>
                  <a:pt x="32743" y="192046"/>
                  <a:pt x="68313" y="171731"/>
                  <a:pt x="106710" y="141817"/>
                </a:cubicBezTo>
                <a:cubicBezTo>
                  <a:pt x="145108" y="111902"/>
                  <a:pt x="171450" y="77002"/>
                  <a:pt x="185738" y="37116"/>
                </a:cubicBezTo>
                <a:close/>
                <a:moveTo>
                  <a:pt x="1328355" y="0"/>
                </a:moveTo>
                <a:lnTo>
                  <a:pt x="1379292" y="0"/>
                </a:lnTo>
                <a:lnTo>
                  <a:pt x="1379292" y="99291"/>
                </a:lnTo>
                <a:lnTo>
                  <a:pt x="1479100" y="99291"/>
                </a:lnTo>
                <a:lnTo>
                  <a:pt x="1479100" y="0"/>
                </a:lnTo>
                <a:lnTo>
                  <a:pt x="1530036" y="0"/>
                </a:lnTo>
                <a:lnTo>
                  <a:pt x="1530036" y="252273"/>
                </a:lnTo>
                <a:lnTo>
                  <a:pt x="1479100" y="252273"/>
                </a:lnTo>
                <a:lnTo>
                  <a:pt x="1479100" y="141968"/>
                </a:lnTo>
                <a:lnTo>
                  <a:pt x="1379292" y="141968"/>
                </a:lnTo>
                <a:lnTo>
                  <a:pt x="1379292" y="252273"/>
                </a:lnTo>
                <a:lnTo>
                  <a:pt x="1328355" y="252273"/>
                </a:lnTo>
                <a:close/>
                <a:moveTo>
                  <a:pt x="1091040" y="0"/>
                </a:moveTo>
                <a:lnTo>
                  <a:pt x="1291516" y="0"/>
                </a:lnTo>
                <a:lnTo>
                  <a:pt x="1291516" y="42676"/>
                </a:lnTo>
                <a:lnTo>
                  <a:pt x="1216832" y="42676"/>
                </a:lnTo>
                <a:lnTo>
                  <a:pt x="1216832" y="252273"/>
                </a:lnTo>
                <a:lnTo>
                  <a:pt x="1165896" y="252273"/>
                </a:lnTo>
                <a:lnTo>
                  <a:pt x="1165896" y="42676"/>
                </a:lnTo>
                <a:lnTo>
                  <a:pt x="1091040" y="42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5874D-1155-4265-BA17-C073EF549F58}"/>
              </a:ext>
            </a:extLst>
          </p:cNvPr>
          <p:cNvSpPr txBox="1"/>
          <p:nvPr/>
        </p:nvSpPr>
        <p:spPr>
          <a:xfrm>
            <a:off x="583812" y="827272"/>
            <a:ext cx="55788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VETERANS DAY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C4BEA4-4783-4958-B80C-0662E218B3E3}"/>
              </a:ext>
            </a:extLst>
          </p:cNvPr>
          <p:cNvGrpSpPr/>
          <p:nvPr/>
        </p:nvGrpSpPr>
        <p:grpSpPr>
          <a:xfrm>
            <a:off x="2118324" y="1756703"/>
            <a:ext cx="2509838" cy="376238"/>
            <a:chOff x="1123950" y="357187"/>
            <a:chExt cx="2509838" cy="376238"/>
          </a:xfrm>
          <a:solidFill>
            <a:schemeClr val="bg1"/>
          </a:solidFill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643C12A-2DBA-416A-8067-185B531C1AA2}"/>
                </a:ext>
              </a:extLst>
            </p:cNvPr>
            <p:cNvSpPr/>
            <p:nvPr/>
          </p:nvSpPr>
          <p:spPr>
            <a:xfrm>
              <a:off x="32575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38C60A8-FD19-4394-B088-6750C8D663C7}"/>
                </a:ext>
              </a:extLst>
            </p:cNvPr>
            <p:cNvSpPr/>
            <p:nvPr/>
          </p:nvSpPr>
          <p:spPr>
            <a:xfrm>
              <a:off x="27241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8028E443-09A8-4EDE-9702-922903060F7C}"/>
                </a:ext>
              </a:extLst>
            </p:cNvPr>
            <p:cNvSpPr/>
            <p:nvPr/>
          </p:nvSpPr>
          <p:spPr>
            <a:xfrm>
              <a:off x="21907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E29E120E-2C57-459F-87A4-10960D0DF8B7}"/>
                </a:ext>
              </a:extLst>
            </p:cNvPr>
            <p:cNvSpPr/>
            <p:nvPr/>
          </p:nvSpPr>
          <p:spPr>
            <a:xfrm>
              <a:off x="16573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F140E03E-DC4A-49CB-B63A-BCCF38D7772D}"/>
                </a:ext>
              </a:extLst>
            </p:cNvPr>
            <p:cNvSpPr/>
            <p:nvPr/>
          </p:nvSpPr>
          <p:spPr>
            <a:xfrm>
              <a:off x="11239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D671B3C-6E6E-4F7E-B52F-D5D3AA31FF86}"/>
              </a:ext>
            </a:extLst>
          </p:cNvPr>
          <p:cNvSpPr txBox="1"/>
          <p:nvPr/>
        </p:nvSpPr>
        <p:spPr>
          <a:xfrm>
            <a:off x="611400" y="2231374"/>
            <a:ext cx="557886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HONORING ALL WHO SERVED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3C2CD8-14CB-499C-8D74-A9BFCE6267EF}"/>
              </a:ext>
            </a:extLst>
          </p:cNvPr>
          <p:cNvSpPr txBox="1"/>
          <p:nvPr/>
        </p:nvSpPr>
        <p:spPr>
          <a:xfrm>
            <a:off x="761378" y="4510817"/>
            <a:ext cx="271389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그룹 10">
            <a:extLst>
              <a:ext uri="{FF2B5EF4-FFF2-40B4-BE49-F238E27FC236}">
                <a16:creationId xmlns:a16="http://schemas.microsoft.com/office/drawing/2014/main" id="{CCBBA0B3-9A51-42D6-8BF7-9A47735D0C32}"/>
              </a:ext>
            </a:extLst>
          </p:cNvPr>
          <p:cNvGrpSpPr/>
          <p:nvPr/>
        </p:nvGrpSpPr>
        <p:grpSpPr>
          <a:xfrm>
            <a:off x="2460098" y="1909486"/>
            <a:ext cx="7191804" cy="4231233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11" name="Freeform 8">
              <a:extLst>
                <a:ext uri="{FF2B5EF4-FFF2-40B4-BE49-F238E27FC236}">
                  <a16:creationId xmlns:a16="http://schemas.microsoft.com/office/drawing/2014/main" id="{528BAD88-2AED-4283-B786-78C12931DC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Freeform 9">
              <a:extLst>
                <a:ext uri="{FF2B5EF4-FFF2-40B4-BE49-F238E27FC236}">
                  <a16:creationId xmlns:a16="http://schemas.microsoft.com/office/drawing/2014/main" id="{D218A10E-19C5-4D72-9FDE-41E6A56FF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Freeform 10">
              <a:extLst>
                <a:ext uri="{FF2B5EF4-FFF2-40B4-BE49-F238E27FC236}">
                  <a16:creationId xmlns:a16="http://schemas.microsoft.com/office/drawing/2014/main" id="{B053AEF1-0B0A-47A2-81F2-707B9F34E1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14" name="Freeform 11">
              <a:extLst>
                <a:ext uri="{FF2B5EF4-FFF2-40B4-BE49-F238E27FC236}">
                  <a16:creationId xmlns:a16="http://schemas.microsoft.com/office/drawing/2014/main" id="{AE7CF2E3-F824-4EE1-93C9-14881B6898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57DA27-893A-48E0-9AD3-93DA5E7D36EA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32B9CF47-9380-4ADE-BE3B-709AF0F12A44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961FD3F6-CA49-4DAC-9F88-6589740F2921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BCC67DB8-F311-4B51-9D6D-4A0BB602397C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8AA5F31-45E0-4EE6-B2B6-58C6F9751B46}"/>
              </a:ext>
            </a:extLst>
          </p:cNvPr>
          <p:cNvGrpSpPr/>
          <p:nvPr/>
        </p:nvGrpSpPr>
        <p:grpSpPr>
          <a:xfrm>
            <a:off x="4907330" y="2315202"/>
            <a:ext cx="532678" cy="532678"/>
            <a:chOff x="2483768" y="3040338"/>
            <a:chExt cx="532678" cy="532678"/>
          </a:xfrm>
        </p:grpSpPr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C8D65F4-909C-42D6-AEFF-9C13B4356A05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40C8C80-8B71-4D55-9155-B7EFF9AD9EC8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551FF90-51F5-4945-9FCF-22F91689002E}"/>
              </a:ext>
            </a:extLst>
          </p:cNvPr>
          <p:cNvGrpSpPr/>
          <p:nvPr/>
        </p:nvGrpSpPr>
        <p:grpSpPr>
          <a:xfrm>
            <a:off x="8142032" y="5012911"/>
            <a:ext cx="532678" cy="532678"/>
            <a:chOff x="2483768" y="3040338"/>
            <a:chExt cx="532678" cy="532678"/>
          </a:xfrm>
          <a:solidFill>
            <a:schemeClr val="accent3">
              <a:alpha val="70000"/>
            </a:schemeClr>
          </a:solidFill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A6A41557-1543-4FCC-9D9C-615D661E7E41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C51F7C66-FD83-4A29-AAFA-209DA65D4597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C21CEDD1-B757-4985-96DD-D46E53F4AD07}"/>
              </a:ext>
            </a:extLst>
          </p:cNvPr>
          <p:cNvGrpSpPr/>
          <p:nvPr/>
        </p:nvGrpSpPr>
        <p:grpSpPr>
          <a:xfrm>
            <a:off x="6404175" y="3114539"/>
            <a:ext cx="532678" cy="532678"/>
            <a:chOff x="2483768" y="3040338"/>
            <a:chExt cx="532678" cy="532678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04A486F-FBF4-4A67-A989-16B633FB1F47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3ABCF97F-F3D5-4510-9C21-AFD598C0AAC4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D5893142-9F98-449F-B563-6E5D57746A29}"/>
              </a:ext>
            </a:extLst>
          </p:cNvPr>
          <p:cNvGrpSpPr/>
          <p:nvPr/>
        </p:nvGrpSpPr>
        <p:grpSpPr>
          <a:xfrm>
            <a:off x="7779695" y="3803644"/>
            <a:ext cx="532678" cy="532678"/>
            <a:chOff x="2483768" y="3040338"/>
            <a:chExt cx="532678" cy="532678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21775D1-420F-42E9-A703-E8578D243D66}"/>
                </a:ext>
              </a:extLst>
            </p:cNvPr>
            <p:cNvSpPr/>
            <p:nvPr/>
          </p:nvSpPr>
          <p:spPr>
            <a:xfrm>
              <a:off x="2483768" y="3040338"/>
              <a:ext cx="532678" cy="532678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C36CF5A3-7269-4A44-954B-C3FB30AEB805}"/>
                </a:ext>
              </a:extLst>
            </p:cNvPr>
            <p:cNvSpPr/>
            <p:nvPr/>
          </p:nvSpPr>
          <p:spPr>
            <a:xfrm>
              <a:off x="2633928" y="3190498"/>
              <a:ext cx="232359" cy="232359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94" name="Elbow Connector 29">
            <a:extLst>
              <a:ext uri="{FF2B5EF4-FFF2-40B4-BE49-F238E27FC236}">
                <a16:creationId xmlns:a16="http://schemas.microsoft.com/office/drawing/2014/main" id="{F7DA01E0-BA7D-477B-90E7-FF025AB254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68633" y="3380877"/>
            <a:ext cx="2899197" cy="18971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그룹 3">
            <a:extLst>
              <a:ext uri="{FF2B5EF4-FFF2-40B4-BE49-F238E27FC236}">
                <a16:creationId xmlns:a16="http://schemas.microsoft.com/office/drawing/2014/main" id="{B224C6FC-32B9-47B8-8B69-70C2A0404836}"/>
              </a:ext>
            </a:extLst>
          </p:cNvPr>
          <p:cNvGrpSpPr/>
          <p:nvPr/>
        </p:nvGrpSpPr>
        <p:grpSpPr>
          <a:xfrm>
            <a:off x="688008" y="1771699"/>
            <a:ext cx="2520000" cy="1013312"/>
            <a:chOff x="1954056" y="1822840"/>
            <a:chExt cx="2520000" cy="1013312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CA7B955-2B7E-4C3A-9FBE-863D0E28D15C}"/>
                </a:ext>
              </a:extLst>
            </p:cNvPr>
            <p:cNvSpPr txBox="1"/>
            <p:nvPr/>
          </p:nvSpPr>
          <p:spPr>
            <a:xfrm>
              <a:off x="1954056" y="1822840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Content A</a:t>
              </a:r>
              <a:endParaRPr lang="ko-KR" altLang="en-US" sz="2400" b="1" dirty="0">
                <a:solidFill>
                  <a:schemeClr val="accent2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374B30A4-1AF9-4A27-B2BE-A5D77BF59CEA}"/>
                </a:ext>
              </a:extLst>
            </p:cNvPr>
            <p:cNvSpPr txBox="1"/>
            <p:nvPr/>
          </p:nvSpPr>
          <p:spPr>
            <a:xfrm>
              <a:off x="1954056" y="2189821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8" name="그룹 6">
            <a:extLst>
              <a:ext uri="{FF2B5EF4-FFF2-40B4-BE49-F238E27FC236}">
                <a16:creationId xmlns:a16="http://schemas.microsoft.com/office/drawing/2014/main" id="{DE95CEFC-CDA9-430A-B579-8225CFD26E7F}"/>
              </a:ext>
            </a:extLst>
          </p:cNvPr>
          <p:cNvGrpSpPr/>
          <p:nvPr/>
        </p:nvGrpSpPr>
        <p:grpSpPr>
          <a:xfrm>
            <a:off x="1771614" y="5071707"/>
            <a:ext cx="2520000" cy="1012013"/>
            <a:chOff x="2453259" y="4604748"/>
            <a:chExt cx="2520000" cy="1012013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A3DC4492-285C-4DFA-8326-470F4348F40B}"/>
                </a:ext>
              </a:extLst>
            </p:cNvPr>
            <p:cNvSpPr txBox="1"/>
            <p:nvPr/>
          </p:nvSpPr>
          <p:spPr>
            <a:xfrm>
              <a:off x="2453259" y="4604748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</a:rPr>
                <a:t>Content B</a:t>
              </a:r>
              <a:endParaRPr lang="ko-KR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FA0B391-D577-43C7-8305-B097E4F256E9}"/>
                </a:ext>
              </a:extLst>
            </p:cNvPr>
            <p:cNvSpPr txBox="1"/>
            <p:nvPr/>
          </p:nvSpPr>
          <p:spPr>
            <a:xfrm>
              <a:off x="2453259" y="4970430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01" name="그룹 4">
            <a:extLst>
              <a:ext uri="{FF2B5EF4-FFF2-40B4-BE49-F238E27FC236}">
                <a16:creationId xmlns:a16="http://schemas.microsoft.com/office/drawing/2014/main" id="{F5DC9C4E-2E8A-4A47-9CA8-2FA596F16859}"/>
              </a:ext>
            </a:extLst>
          </p:cNvPr>
          <p:cNvGrpSpPr/>
          <p:nvPr/>
        </p:nvGrpSpPr>
        <p:grpSpPr>
          <a:xfrm>
            <a:off x="9321523" y="1693646"/>
            <a:ext cx="2520000" cy="1012746"/>
            <a:chOff x="8044923" y="1580192"/>
            <a:chExt cx="2520000" cy="1012746"/>
          </a:xfrm>
        </p:grpSpPr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25705085-F8EA-42A1-8819-A941D8CD0502}"/>
                </a:ext>
              </a:extLst>
            </p:cNvPr>
            <p:cNvSpPr txBox="1"/>
            <p:nvPr/>
          </p:nvSpPr>
          <p:spPr>
            <a:xfrm>
              <a:off x="8044923" y="1580192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Content C</a:t>
              </a:r>
              <a:endParaRPr lang="ko-KR" altLang="en-US" sz="2400" b="1" dirty="0">
                <a:solidFill>
                  <a:schemeClr val="accent3"/>
                </a:solidFill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4BCD721B-4767-45DA-8E16-9A15DC257006}"/>
                </a:ext>
              </a:extLst>
            </p:cNvPr>
            <p:cNvSpPr txBox="1"/>
            <p:nvPr/>
          </p:nvSpPr>
          <p:spPr>
            <a:xfrm>
              <a:off x="8044923" y="1946607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4" name="그룹 7">
            <a:extLst>
              <a:ext uri="{FF2B5EF4-FFF2-40B4-BE49-F238E27FC236}">
                <a16:creationId xmlns:a16="http://schemas.microsoft.com/office/drawing/2014/main" id="{E75E1FE8-83E5-45EE-935E-033F9B1E26C1}"/>
              </a:ext>
            </a:extLst>
          </p:cNvPr>
          <p:cNvGrpSpPr/>
          <p:nvPr/>
        </p:nvGrpSpPr>
        <p:grpSpPr>
          <a:xfrm>
            <a:off x="8883624" y="4023138"/>
            <a:ext cx="2520000" cy="1010092"/>
            <a:chOff x="6292159" y="5203377"/>
            <a:chExt cx="2520000" cy="1010092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062AEC9-02E1-4493-8C45-80F85C6D293C}"/>
                </a:ext>
              </a:extLst>
            </p:cNvPr>
            <p:cNvSpPr txBox="1"/>
            <p:nvPr/>
          </p:nvSpPr>
          <p:spPr>
            <a:xfrm>
              <a:off x="6292159" y="5203377"/>
              <a:ext cx="252000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4"/>
                  </a:solidFill>
                </a:rPr>
                <a:t>Content D</a:t>
              </a:r>
              <a:endParaRPr lang="ko-KR" altLang="en-US" sz="2400" b="1" dirty="0">
                <a:solidFill>
                  <a:schemeClr val="accent4"/>
                </a:solidFill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D411B659-5212-4029-8492-D5FDA1C14077}"/>
                </a:ext>
              </a:extLst>
            </p:cNvPr>
            <p:cNvSpPr txBox="1"/>
            <p:nvPr/>
          </p:nvSpPr>
          <p:spPr>
            <a:xfrm>
              <a:off x="6292159" y="5567138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07" name="Elbow Connector 29">
            <a:extLst>
              <a:ext uri="{FF2B5EF4-FFF2-40B4-BE49-F238E27FC236}">
                <a16:creationId xmlns:a16="http://schemas.microsoft.com/office/drawing/2014/main" id="{EA98146F-9F7D-4A40-8747-D70F7BBFB8E5}"/>
              </a:ext>
            </a:extLst>
          </p:cNvPr>
          <p:cNvCxnSpPr>
            <a:cxnSpLocks/>
            <a:stCxn id="284" idx="2"/>
          </p:cNvCxnSpPr>
          <p:nvPr/>
        </p:nvCxnSpPr>
        <p:spPr>
          <a:xfrm rot="10800000">
            <a:off x="2487454" y="1988728"/>
            <a:ext cx="2570036" cy="592814"/>
          </a:xfrm>
          <a:prstGeom prst="bentConnector3">
            <a:avLst>
              <a:gd name="adj1" fmla="val 70184"/>
            </a:avLst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Elbow Connector 29">
            <a:extLst>
              <a:ext uri="{FF2B5EF4-FFF2-40B4-BE49-F238E27FC236}">
                <a16:creationId xmlns:a16="http://schemas.microsoft.com/office/drawing/2014/main" id="{72758BE7-E907-4DA2-A611-F9C31CA63C31}"/>
              </a:ext>
            </a:extLst>
          </p:cNvPr>
          <p:cNvCxnSpPr>
            <a:cxnSpLocks/>
            <a:stCxn id="305" idx="1"/>
            <a:endCxn id="287" idx="0"/>
          </p:cNvCxnSpPr>
          <p:nvPr/>
        </p:nvCxnSpPr>
        <p:spPr>
          <a:xfrm rot="10800000" flipV="1">
            <a:off x="8408372" y="4253971"/>
            <a:ext cx="475252" cy="909100"/>
          </a:xfrm>
          <a:prstGeom prst="bentConnector2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29">
            <a:extLst>
              <a:ext uri="{FF2B5EF4-FFF2-40B4-BE49-F238E27FC236}">
                <a16:creationId xmlns:a16="http://schemas.microsoft.com/office/drawing/2014/main" id="{A0F5BF6F-D13B-4609-AEE7-2FD7A624089C}"/>
              </a:ext>
            </a:extLst>
          </p:cNvPr>
          <p:cNvCxnSpPr>
            <a:cxnSpLocks/>
            <a:stCxn id="302" idx="1"/>
            <a:endCxn id="293" idx="0"/>
          </p:cNvCxnSpPr>
          <p:nvPr/>
        </p:nvCxnSpPr>
        <p:spPr>
          <a:xfrm rot="10800000" flipV="1">
            <a:off x="8046035" y="1924478"/>
            <a:ext cx="1275488" cy="2029325"/>
          </a:xfrm>
          <a:prstGeom prst="bentConnector2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A24AD3-7286-4785-A14F-E93D1297ABDC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C8B62355-C9AD-4E89-BBF1-BD8B0980BB6B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6E5FDD82-5C95-4532-BDF9-383FAEDB5921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D5306201-35F2-421C-921E-3086322143A8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5FF809D-43DA-42C5-B8BF-767DD3D5190F}"/>
              </a:ext>
            </a:extLst>
          </p:cNvPr>
          <p:cNvSpPr txBox="1"/>
          <p:nvPr/>
        </p:nvSpPr>
        <p:spPr>
          <a:xfrm>
            <a:off x="902475" y="2116572"/>
            <a:ext cx="2683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1C89F-3A04-4345-BC79-D9ACA40D06BF}"/>
              </a:ext>
            </a:extLst>
          </p:cNvPr>
          <p:cNvSpPr txBox="1"/>
          <p:nvPr/>
        </p:nvSpPr>
        <p:spPr>
          <a:xfrm>
            <a:off x="902475" y="3570392"/>
            <a:ext cx="2683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5D906-B2FF-4149-BC8F-DDC474E6DB90}"/>
              </a:ext>
            </a:extLst>
          </p:cNvPr>
          <p:cNvSpPr txBox="1"/>
          <p:nvPr/>
        </p:nvSpPr>
        <p:spPr>
          <a:xfrm>
            <a:off x="8605737" y="2116572"/>
            <a:ext cx="26837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4CAFC-3640-4823-AA78-CD0D0CAC9D66}"/>
              </a:ext>
            </a:extLst>
          </p:cNvPr>
          <p:cNvSpPr txBox="1"/>
          <p:nvPr/>
        </p:nvSpPr>
        <p:spPr>
          <a:xfrm>
            <a:off x="8605737" y="3570392"/>
            <a:ext cx="26837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 algn="r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71459" indent="-171459" algn="r">
              <a:buFont typeface="Wingdings" pitchFamily="2" charset="2"/>
              <a:buChar char="v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9" indent="-171459" algn="r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1870A8-BE98-42C7-B210-BC632A4A1AD6}"/>
              </a:ext>
            </a:extLst>
          </p:cNvPr>
          <p:cNvGrpSpPr/>
          <p:nvPr/>
        </p:nvGrpSpPr>
        <p:grpSpPr>
          <a:xfrm>
            <a:off x="3698034" y="1963625"/>
            <a:ext cx="2091001" cy="4160131"/>
            <a:chOff x="1487468" y="1862600"/>
            <a:chExt cx="1013176" cy="183258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73F44EA-02A1-49B0-A335-8D3BC4756D45}"/>
                </a:ext>
              </a:extLst>
            </p:cNvPr>
            <p:cNvSpPr/>
            <p:nvPr/>
          </p:nvSpPr>
          <p:spPr>
            <a:xfrm rot="5400000">
              <a:off x="1076052" y="2353375"/>
              <a:ext cx="1832580" cy="851029"/>
            </a:xfrm>
            <a:prstGeom prst="homePlate">
              <a:avLst>
                <a:gd name="adj" fmla="val 394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B95BEE-19C9-4945-98B8-D7B410B7BDFA}"/>
                </a:ext>
              </a:extLst>
            </p:cNvPr>
            <p:cNvSpPr/>
            <p:nvPr/>
          </p:nvSpPr>
          <p:spPr>
            <a:xfrm>
              <a:off x="1487468" y="1932130"/>
              <a:ext cx="1013176" cy="818487"/>
            </a:xfrm>
            <a:custGeom>
              <a:avLst/>
              <a:gdLst>
                <a:gd name="connsiteX0" fmla="*/ 2376700 w 2584495"/>
                <a:gd name="connsiteY0" fmla="*/ 10147 h 2087865"/>
                <a:gd name="connsiteX1" fmla="*/ 2550872 w 2584495"/>
                <a:gd name="connsiteY1" fmla="*/ 10819 h 2087865"/>
                <a:gd name="connsiteX2" fmla="*/ 2583823 w 2584495"/>
                <a:gd name="connsiteY2" fmla="*/ 44443 h 2087865"/>
                <a:gd name="connsiteX3" fmla="*/ 2583151 w 2584495"/>
                <a:gd name="connsiteY3" fmla="*/ 1498337 h 2087865"/>
                <a:gd name="connsiteX4" fmla="*/ 2583151 w 2584495"/>
                <a:gd name="connsiteY4" fmla="*/ 2042371 h 2087865"/>
                <a:gd name="connsiteX5" fmla="*/ 2577771 w 2584495"/>
                <a:gd name="connsiteY5" fmla="*/ 2077340 h 2087865"/>
                <a:gd name="connsiteX6" fmla="*/ 2499091 w 2584495"/>
                <a:gd name="connsiteY6" fmla="*/ 2087427 h 2087865"/>
                <a:gd name="connsiteX7" fmla="*/ 2375356 w 2584495"/>
                <a:gd name="connsiteY7" fmla="*/ 2086754 h 2087865"/>
                <a:gd name="connsiteX8" fmla="*/ 2314833 w 2584495"/>
                <a:gd name="connsiteY8" fmla="*/ 2087427 h 2087865"/>
                <a:gd name="connsiteX9" fmla="*/ 256382 w 2584495"/>
                <a:gd name="connsiteY9" fmla="*/ 2087427 h 2087865"/>
                <a:gd name="connsiteX10" fmla="*/ 212671 w 2584495"/>
                <a:gd name="connsiteY10" fmla="*/ 2086754 h 2087865"/>
                <a:gd name="connsiteX11" fmla="*/ 52621 w 2584495"/>
                <a:gd name="connsiteY11" fmla="*/ 2087427 h 2087865"/>
                <a:gd name="connsiteX12" fmla="*/ 4203 w 2584495"/>
                <a:gd name="connsiteY12" fmla="*/ 2076667 h 2087865"/>
                <a:gd name="connsiteX13" fmla="*/ 841 w 2584495"/>
                <a:gd name="connsiteY13" fmla="*/ 2040353 h 2087865"/>
                <a:gd name="connsiteX14" fmla="*/ 168 w 2584495"/>
                <a:gd name="connsiteY14" fmla="*/ 47805 h 2087865"/>
                <a:gd name="connsiteX15" fmla="*/ 38499 w 2584495"/>
                <a:gd name="connsiteY15" fmla="*/ 9474 h 2087865"/>
                <a:gd name="connsiteX16" fmla="*/ 206618 w 2584495"/>
                <a:gd name="connsiteY16" fmla="*/ 8802 h 2087865"/>
                <a:gd name="connsiteX17" fmla="*/ 251674 w 2584495"/>
                <a:gd name="connsiteY17" fmla="*/ 60 h 2087865"/>
                <a:gd name="connsiteX18" fmla="*/ 2330972 w 2584495"/>
                <a:gd name="connsiteY18" fmla="*/ 60 h 2087865"/>
                <a:gd name="connsiteX19" fmla="*/ 2376700 w 2584495"/>
                <a:gd name="connsiteY19" fmla="*/ 10147 h 208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84495" h="2087865">
                  <a:moveTo>
                    <a:pt x="2376700" y="10147"/>
                  </a:moveTo>
                  <a:cubicBezTo>
                    <a:pt x="2435206" y="10819"/>
                    <a:pt x="2493039" y="12837"/>
                    <a:pt x="2550872" y="10819"/>
                  </a:cubicBezTo>
                  <a:cubicBezTo>
                    <a:pt x="2577771" y="10147"/>
                    <a:pt x="2583823" y="18889"/>
                    <a:pt x="2583823" y="44443"/>
                  </a:cubicBezTo>
                  <a:cubicBezTo>
                    <a:pt x="2583151" y="529299"/>
                    <a:pt x="2583151" y="1014154"/>
                    <a:pt x="2583151" y="1498337"/>
                  </a:cubicBezTo>
                  <a:cubicBezTo>
                    <a:pt x="2583151" y="1679906"/>
                    <a:pt x="2583151" y="1860802"/>
                    <a:pt x="2583151" y="2042371"/>
                  </a:cubicBezTo>
                  <a:cubicBezTo>
                    <a:pt x="2583151" y="2053803"/>
                    <a:pt x="2588530" y="2067253"/>
                    <a:pt x="2577771" y="2077340"/>
                  </a:cubicBezTo>
                  <a:cubicBezTo>
                    <a:pt x="2552889" y="2090117"/>
                    <a:pt x="2525318" y="2087427"/>
                    <a:pt x="2499091" y="2087427"/>
                  </a:cubicBezTo>
                  <a:cubicBezTo>
                    <a:pt x="2458070" y="2087427"/>
                    <a:pt x="2416376" y="2088772"/>
                    <a:pt x="2375356" y="2086754"/>
                  </a:cubicBezTo>
                  <a:cubicBezTo>
                    <a:pt x="2355181" y="2088772"/>
                    <a:pt x="2335007" y="2087427"/>
                    <a:pt x="2314833" y="2087427"/>
                  </a:cubicBezTo>
                  <a:cubicBezTo>
                    <a:pt x="1628906" y="2087427"/>
                    <a:pt x="942308" y="2087427"/>
                    <a:pt x="256382" y="2087427"/>
                  </a:cubicBezTo>
                  <a:cubicBezTo>
                    <a:pt x="241587" y="2087427"/>
                    <a:pt x="227465" y="2088099"/>
                    <a:pt x="212671" y="2086754"/>
                  </a:cubicBezTo>
                  <a:cubicBezTo>
                    <a:pt x="159545" y="2088099"/>
                    <a:pt x="106419" y="2086754"/>
                    <a:pt x="52621" y="2087427"/>
                  </a:cubicBezTo>
                  <a:cubicBezTo>
                    <a:pt x="35809" y="2087427"/>
                    <a:pt x="19670" y="2084064"/>
                    <a:pt x="4203" y="2076667"/>
                  </a:cubicBezTo>
                  <a:cubicBezTo>
                    <a:pt x="-2522" y="2065235"/>
                    <a:pt x="841" y="2052458"/>
                    <a:pt x="841" y="2040353"/>
                  </a:cubicBezTo>
                  <a:cubicBezTo>
                    <a:pt x="841" y="1375947"/>
                    <a:pt x="841" y="712212"/>
                    <a:pt x="168" y="47805"/>
                  </a:cubicBezTo>
                  <a:cubicBezTo>
                    <a:pt x="168" y="16872"/>
                    <a:pt x="8238" y="8802"/>
                    <a:pt x="38499" y="9474"/>
                  </a:cubicBezTo>
                  <a:cubicBezTo>
                    <a:pt x="94315" y="11492"/>
                    <a:pt x="150130" y="9474"/>
                    <a:pt x="206618" y="8802"/>
                  </a:cubicBezTo>
                  <a:cubicBezTo>
                    <a:pt x="220068" y="-1285"/>
                    <a:pt x="236207" y="60"/>
                    <a:pt x="251674" y="60"/>
                  </a:cubicBezTo>
                  <a:cubicBezTo>
                    <a:pt x="944998" y="60"/>
                    <a:pt x="1637649" y="60"/>
                    <a:pt x="2330972" y="60"/>
                  </a:cubicBezTo>
                  <a:cubicBezTo>
                    <a:pt x="2346439" y="1405"/>
                    <a:pt x="2362578" y="732"/>
                    <a:pt x="2376700" y="10147"/>
                  </a:cubicBezTo>
                  <a:close/>
                </a:path>
              </a:pathLst>
            </a:custGeom>
            <a:solidFill>
              <a:schemeClr val="accent6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A4D056-8956-4C88-9735-FD5235DF7E46}"/>
                </a:ext>
              </a:extLst>
            </p:cNvPr>
            <p:cNvSpPr/>
            <p:nvPr/>
          </p:nvSpPr>
          <p:spPr>
            <a:xfrm>
              <a:off x="1489115" y="2746491"/>
              <a:ext cx="80933" cy="60370"/>
            </a:xfrm>
            <a:custGeom>
              <a:avLst/>
              <a:gdLst>
                <a:gd name="connsiteX0" fmla="*/ 206450 w 206450"/>
                <a:gd name="connsiteY0" fmla="*/ 0 h 153997"/>
                <a:gd name="connsiteX1" fmla="*/ 201743 w 206450"/>
                <a:gd name="connsiteY1" fmla="*/ 153997 h 153997"/>
                <a:gd name="connsiteX2" fmla="*/ 0 w 206450"/>
                <a:gd name="connsiteY2" fmla="*/ 673 h 153997"/>
                <a:gd name="connsiteX3" fmla="*/ 206450 w 206450"/>
                <a:gd name="connsiteY3" fmla="*/ 0 h 15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50" h="153997">
                  <a:moveTo>
                    <a:pt x="206450" y="0"/>
                  </a:moveTo>
                  <a:cubicBezTo>
                    <a:pt x="201070" y="51108"/>
                    <a:pt x="209813" y="102889"/>
                    <a:pt x="201743" y="153997"/>
                  </a:cubicBezTo>
                  <a:cubicBezTo>
                    <a:pt x="134495" y="102889"/>
                    <a:pt x="67248" y="51781"/>
                    <a:pt x="0" y="673"/>
                  </a:cubicBezTo>
                  <a:cubicBezTo>
                    <a:pt x="69265" y="0"/>
                    <a:pt x="137858" y="0"/>
                    <a:pt x="20645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FBD565A-B66E-4195-96EF-88B0CCE8FCAD}"/>
                </a:ext>
              </a:extLst>
            </p:cNvPr>
            <p:cNvSpPr/>
            <p:nvPr/>
          </p:nvSpPr>
          <p:spPr>
            <a:xfrm>
              <a:off x="2414784" y="2746491"/>
              <a:ext cx="79351" cy="60106"/>
            </a:xfrm>
            <a:custGeom>
              <a:avLst/>
              <a:gdLst>
                <a:gd name="connsiteX0" fmla="*/ 1345 w 202415"/>
                <a:gd name="connsiteY0" fmla="*/ 153325 h 153324"/>
                <a:gd name="connsiteX1" fmla="*/ 0 w 202415"/>
                <a:gd name="connsiteY1" fmla="*/ 0 h 153324"/>
                <a:gd name="connsiteX2" fmla="*/ 202415 w 202415"/>
                <a:gd name="connsiteY2" fmla="*/ 0 h 153324"/>
                <a:gd name="connsiteX3" fmla="*/ 1345 w 202415"/>
                <a:gd name="connsiteY3" fmla="*/ 153325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15" h="153324">
                  <a:moveTo>
                    <a:pt x="1345" y="153325"/>
                  </a:moveTo>
                  <a:cubicBezTo>
                    <a:pt x="672" y="102216"/>
                    <a:pt x="0" y="51108"/>
                    <a:pt x="0" y="0"/>
                  </a:cubicBezTo>
                  <a:cubicBezTo>
                    <a:pt x="67248" y="0"/>
                    <a:pt x="135168" y="0"/>
                    <a:pt x="202415" y="0"/>
                  </a:cubicBezTo>
                  <a:cubicBezTo>
                    <a:pt x="138530" y="55143"/>
                    <a:pt x="68592" y="102889"/>
                    <a:pt x="1345" y="1533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6ABA69-E8B1-4543-B9EF-7FD18EE283B3}"/>
              </a:ext>
            </a:extLst>
          </p:cNvPr>
          <p:cNvGrpSpPr/>
          <p:nvPr/>
        </p:nvGrpSpPr>
        <p:grpSpPr>
          <a:xfrm>
            <a:off x="6402964" y="1963626"/>
            <a:ext cx="2091001" cy="4160131"/>
            <a:chOff x="1487468" y="1862600"/>
            <a:chExt cx="1013176" cy="1832580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677318E2-635C-4853-AD7C-F95081F59EB3}"/>
                </a:ext>
              </a:extLst>
            </p:cNvPr>
            <p:cNvSpPr/>
            <p:nvPr/>
          </p:nvSpPr>
          <p:spPr>
            <a:xfrm rot="5400000">
              <a:off x="1076052" y="2353375"/>
              <a:ext cx="1832580" cy="851029"/>
            </a:xfrm>
            <a:prstGeom prst="homePlate">
              <a:avLst>
                <a:gd name="adj" fmla="val 3948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C70EAA-C4F4-4484-940D-B564EC03C745}"/>
                </a:ext>
              </a:extLst>
            </p:cNvPr>
            <p:cNvSpPr/>
            <p:nvPr/>
          </p:nvSpPr>
          <p:spPr>
            <a:xfrm>
              <a:off x="1487468" y="1932130"/>
              <a:ext cx="1013176" cy="818487"/>
            </a:xfrm>
            <a:custGeom>
              <a:avLst/>
              <a:gdLst>
                <a:gd name="connsiteX0" fmla="*/ 2376700 w 2584495"/>
                <a:gd name="connsiteY0" fmla="*/ 10147 h 2087865"/>
                <a:gd name="connsiteX1" fmla="*/ 2550872 w 2584495"/>
                <a:gd name="connsiteY1" fmla="*/ 10819 h 2087865"/>
                <a:gd name="connsiteX2" fmla="*/ 2583823 w 2584495"/>
                <a:gd name="connsiteY2" fmla="*/ 44443 h 2087865"/>
                <a:gd name="connsiteX3" fmla="*/ 2583151 w 2584495"/>
                <a:gd name="connsiteY3" fmla="*/ 1498337 h 2087865"/>
                <a:gd name="connsiteX4" fmla="*/ 2583151 w 2584495"/>
                <a:gd name="connsiteY4" fmla="*/ 2042371 h 2087865"/>
                <a:gd name="connsiteX5" fmla="*/ 2577771 w 2584495"/>
                <a:gd name="connsiteY5" fmla="*/ 2077340 h 2087865"/>
                <a:gd name="connsiteX6" fmla="*/ 2499091 w 2584495"/>
                <a:gd name="connsiteY6" fmla="*/ 2087427 h 2087865"/>
                <a:gd name="connsiteX7" fmla="*/ 2375356 w 2584495"/>
                <a:gd name="connsiteY7" fmla="*/ 2086754 h 2087865"/>
                <a:gd name="connsiteX8" fmla="*/ 2314833 w 2584495"/>
                <a:gd name="connsiteY8" fmla="*/ 2087427 h 2087865"/>
                <a:gd name="connsiteX9" fmla="*/ 256382 w 2584495"/>
                <a:gd name="connsiteY9" fmla="*/ 2087427 h 2087865"/>
                <a:gd name="connsiteX10" fmla="*/ 212671 w 2584495"/>
                <a:gd name="connsiteY10" fmla="*/ 2086754 h 2087865"/>
                <a:gd name="connsiteX11" fmla="*/ 52621 w 2584495"/>
                <a:gd name="connsiteY11" fmla="*/ 2087427 h 2087865"/>
                <a:gd name="connsiteX12" fmla="*/ 4203 w 2584495"/>
                <a:gd name="connsiteY12" fmla="*/ 2076667 h 2087865"/>
                <a:gd name="connsiteX13" fmla="*/ 841 w 2584495"/>
                <a:gd name="connsiteY13" fmla="*/ 2040353 h 2087865"/>
                <a:gd name="connsiteX14" fmla="*/ 168 w 2584495"/>
                <a:gd name="connsiteY14" fmla="*/ 47805 h 2087865"/>
                <a:gd name="connsiteX15" fmla="*/ 38499 w 2584495"/>
                <a:gd name="connsiteY15" fmla="*/ 9474 h 2087865"/>
                <a:gd name="connsiteX16" fmla="*/ 206618 w 2584495"/>
                <a:gd name="connsiteY16" fmla="*/ 8802 h 2087865"/>
                <a:gd name="connsiteX17" fmla="*/ 251674 w 2584495"/>
                <a:gd name="connsiteY17" fmla="*/ 60 h 2087865"/>
                <a:gd name="connsiteX18" fmla="*/ 2330972 w 2584495"/>
                <a:gd name="connsiteY18" fmla="*/ 60 h 2087865"/>
                <a:gd name="connsiteX19" fmla="*/ 2376700 w 2584495"/>
                <a:gd name="connsiteY19" fmla="*/ 10147 h 208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84495" h="2087865">
                  <a:moveTo>
                    <a:pt x="2376700" y="10147"/>
                  </a:moveTo>
                  <a:cubicBezTo>
                    <a:pt x="2435206" y="10819"/>
                    <a:pt x="2493039" y="12837"/>
                    <a:pt x="2550872" y="10819"/>
                  </a:cubicBezTo>
                  <a:cubicBezTo>
                    <a:pt x="2577771" y="10147"/>
                    <a:pt x="2583823" y="18889"/>
                    <a:pt x="2583823" y="44443"/>
                  </a:cubicBezTo>
                  <a:cubicBezTo>
                    <a:pt x="2583151" y="529299"/>
                    <a:pt x="2583151" y="1014154"/>
                    <a:pt x="2583151" y="1498337"/>
                  </a:cubicBezTo>
                  <a:cubicBezTo>
                    <a:pt x="2583151" y="1679906"/>
                    <a:pt x="2583151" y="1860802"/>
                    <a:pt x="2583151" y="2042371"/>
                  </a:cubicBezTo>
                  <a:cubicBezTo>
                    <a:pt x="2583151" y="2053803"/>
                    <a:pt x="2588530" y="2067253"/>
                    <a:pt x="2577771" y="2077340"/>
                  </a:cubicBezTo>
                  <a:cubicBezTo>
                    <a:pt x="2552889" y="2090117"/>
                    <a:pt x="2525318" y="2087427"/>
                    <a:pt x="2499091" y="2087427"/>
                  </a:cubicBezTo>
                  <a:cubicBezTo>
                    <a:pt x="2458070" y="2087427"/>
                    <a:pt x="2416376" y="2088772"/>
                    <a:pt x="2375356" y="2086754"/>
                  </a:cubicBezTo>
                  <a:cubicBezTo>
                    <a:pt x="2355181" y="2088772"/>
                    <a:pt x="2335007" y="2087427"/>
                    <a:pt x="2314833" y="2087427"/>
                  </a:cubicBezTo>
                  <a:cubicBezTo>
                    <a:pt x="1628906" y="2087427"/>
                    <a:pt x="942308" y="2087427"/>
                    <a:pt x="256382" y="2087427"/>
                  </a:cubicBezTo>
                  <a:cubicBezTo>
                    <a:pt x="241587" y="2087427"/>
                    <a:pt x="227465" y="2088099"/>
                    <a:pt x="212671" y="2086754"/>
                  </a:cubicBezTo>
                  <a:cubicBezTo>
                    <a:pt x="159545" y="2088099"/>
                    <a:pt x="106419" y="2086754"/>
                    <a:pt x="52621" y="2087427"/>
                  </a:cubicBezTo>
                  <a:cubicBezTo>
                    <a:pt x="35809" y="2087427"/>
                    <a:pt x="19670" y="2084064"/>
                    <a:pt x="4203" y="2076667"/>
                  </a:cubicBezTo>
                  <a:cubicBezTo>
                    <a:pt x="-2522" y="2065235"/>
                    <a:pt x="841" y="2052458"/>
                    <a:pt x="841" y="2040353"/>
                  </a:cubicBezTo>
                  <a:cubicBezTo>
                    <a:pt x="841" y="1375947"/>
                    <a:pt x="841" y="712212"/>
                    <a:pt x="168" y="47805"/>
                  </a:cubicBezTo>
                  <a:cubicBezTo>
                    <a:pt x="168" y="16872"/>
                    <a:pt x="8238" y="8802"/>
                    <a:pt x="38499" y="9474"/>
                  </a:cubicBezTo>
                  <a:cubicBezTo>
                    <a:pt x="94315" y="11492"/>
                    <a:pt x="150130" y="9474"/>
                    <a:pt x="206618" y="8802"/>
                  </a:cubicBezTo>
                  <a:cubicBezTo>
                    <a:pt x="220068" y="-1285"/>
                    <a:pt x="236207" y="60"/>
                    <a:pt x="251674" y="60"/>
                  </a:cubicBezTo>
                  <a:cubicBezTo>
                    <a:pt x="944998" y="60"/>
                    <a:pt x="1637649" y="60"/>
                    <a:pt x="2330972" y="60"/>
                  </a:cubicBezTo>
                  <a:cubicBezTo>
                    <a:pt x="2346439" y="1405"/>
                    <a:pt x="2362578" y="732"/>
                    <a:pt x="2376700" y="10147"/>
                  </a:cubicBezTo>
                  <a:close/>
                </a:path>
              </a:pathLst>
            </a:custGeom>
            <a:solidFill>
              <a:schemeClr val="accent6"/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F461CE-1581-4A8D-A6BC-549F800D8952}"/>
                </a:ext>
              </a:extLst>
            </p:cNvPr>
            <p:cNvSpPr/>
            <p:nvPr/>
          </p:nvSpPr>
          <p:spPr>
            <a:xfrm>
              <a:off x="1489115" y="2746491"/>
              <a:ext cx="80933" cy="60370"/>
            </a:xfrm>
            <a:custGeom>
              <a:avLst/>
              <a:gdLst>
                <a:gd name="connsiteX0" fmla="*/ 206450 w 206450"/>
                <a:gd name="connsiteY0" fmla="*/ 0 h 153997"/>
                <a:gd name="connsiteX1" fmla="*/ 201743 w 206450"/>
                <a:gd name="connsiteY1" fmla="*/ 153997 h 153997"/>
                <a:gd name="connsiteX2" fmla="*/ 0 w 206450"/>
                <a:gd name="connsiteY2" fmla="*/ 673 h 153997"/>
                <a:gd name="connsiteX3" fmla="*/ 206450 w 206450"/>
                <a:gd name="connsiteY3" fmla="*/ 0 h 15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450" h="153997">
                  <a:moveTo>
                    <a:pt x="206450" y="0"/>
                  </a:moveTo>
                  <a:cubicBezTo>
                    <a:pt x="201070" y="51108"/>
                    <a:pt x="209813" y="102889"/>
                    <a:pt x="201743" y="153997"/>
                  </a:cubicBezTo>
                  <a:cubicBezTo>
                    <a:pt x="134495" y="102889"/>
                    <a:pt x="67248" y="51781"/>
                    <a:pt x="0" y="673"/>
                  </a:cubicBezTo>
                  <a:cubicBezTo>
                    <a:pt x="69265" y="0"/>
                    <a:pt x="137858" y="0"/>
                    <a:pt x="206450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0E79AB-967C-41DF-B3E5-F09FDEF2A16E}"/>
                </a:ext>
              </a:extLst>
            </p:cNvPr>
            <p:cNvSpPr/>
            <p:nvPr/>
          </p:nvSpPr>
          <p:spPr>
            <a:xfrm>
              <a:off x="2414784" y="2746491"/>
              <a:ext cx="79351" cy="60106"/>
            </a:xfrm>
            <a:custGeom>
              <a:avLst/>
              <a:gdLst>
                <a:gd name="connsiteX0" fmla="*/ 1345 w 202415"/>
                <a:gd name="connsiteY0" fmla="*/ 153325 h 153324"/>
                <a:gd name="connsiteX1" fmla="*/ 0 w 202415"/>
                <a:gd name="connsiteY1" fmla="*/ 0 h 153324"/>
                <a:gd name="connsiteX2" fmla="*/ 202415 w 202415"/>
                <a:gd name="connsiteY2" fmla="*/ 0 h 153324"/>
                <a:gd name="connsiteX3" fmla="*/ 1345 w 202415"/>
                <a:gd name="connsiteY3" fmla="*/ 153325 h 15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15" h="153324">
                  <a:moveTo>
                    <a:pt x="1345" y="153325"/>
                  </a:moveTo>
                  <a:cubicBezTo>
                    <a:pt x="672" y="102216"/>
                    <a:pt x="0" y="51108"/>
                    <a:pt x="0" y="0"/>
                  </a:cubicBezTo>
                  <a:cubicBezTo>
                    <a:pt x="67248" y="0"/>
                    <a:pt x="135168" y="0"/>
                    <a:pt x="202415" y="0"/>
                  </a:cubicBezTo>
                  <a:cubicBezTo>
                    <a:pt x="138530" y="55143"/>
                    <a:pt x="68592" y="102889"/>
                    <a:pt x="1345" y="153325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C12AC7E-B81D-42BC-A581-D8E9D4DB8734}"/>
              </a:ext>
            </a:extLst>
          </p:cNvPr>
          <p:cNvSpPr txBox="1"/>
          <p:nvPr/>
        </p:nvSpPr>
        <p:spPr>
          <a:xfrm>
            <a:off x="6968295" y="2257350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751FE8-B0ED-449A-AB6A-430E1C2A05FF}"/>
              </a:ext>
            </a:extLst>
          </p:cNvPr>
          <p:cNvSpPr txBox="1"/>
          <p:nvPr/>
        </p:nvSpPr>
        <p:spPr>
          <a:xfrm>
            <a:off x="4259966" y="2257350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0EA4E8-2584-4D90-ACA7-EE0BD5E7ECBA}"/>
              </a:ext>
            </a:extLst>
          </p:cNvPr>
          <p:cNvSpPr txBox="1"/>
          <p:nvPr/>
        </p:nvSpPr>
        <p:spPr>
          <a:xfrm>
            <a:off x="3882435" y="32111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F77CEB-9C5C-420A-97A5-AD6B0F48E1C1}"/>
              </a:ext>
            </a:extLst>
          </p:cNvPr>
          <p:cNvSpPr txBox="1"/>
          <p:nvPr/>
        </p:nvSpPr>
        <p:spPr>
          <a:xfrm>
            <a:off x="6590764" y="3211168"/>
            <a:ext cx="1715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38CB19-0428-44C2-B47B-3DC12D54B0D6}"/>
              </a:ext>
            </a:extLst>
          </p:cNvPr>
          <p:cNvSpPr txBox="1"/>
          <p:nvPr/>
        </p:nvSpPr>
        <p:spPr>
          <a:xfrm>
            <a:off x="3910578" y="4226485"/>
            <a:ext cx="166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E2A877-504E-4C50-BC78-1B39A4980268}"/>
              </a:ext>
            </a:extLst>
          </p:cNvPr>
          <p:cNvSpPr txBox="1"/>
          <p:nvPr/>
        </p:nvSpPr>
        <p:spPr>
          <a:xfrm>
            <a:off x="6617774" y="4226485"/>
            <a:ext cx="1665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531428" y="342900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92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7">
            <a:extLst>
              <a:ext uri="{FF2B5EF4-FFF2-40B4-BE49-F238E27FC236}">
                <a16:creationId xmlns:a16="http://schemas.microsoft.com/office/drawing/2014/main" id="{9C1CFAB0-0DD0-457A-941A-C66F4F8CF67A}"/>
              </a:ext>
            </a:extLst>
          </p:cNvPr>
          <p:cNvGrpSpPr/>
          <p:nvPr/>
        </p:nvGrpSpPr>
        <p:grpSpPr>
          <a:xfrm flipH="1">
            <a:off x="6665257" y="1499592"/>
            <a:ext cx="3260423" cy="475870"/>
            <a:chOff x="2207612" y="2017026"/>
            <a:chExt cx="2232248" cy="376921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69E995A-0D51-48AB-A2F0-44DDA25DE931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A7B5F6FE-5F4A-4656-84B8-3994B4CD53A2}"/>
                </a:ext>
              </a:extLst>
            </p:cNvPr>
            <p:cNvSpPr/>
            <p:nvPr/>
          </p:nvSpPr>
          <p:spPr>
            <a:xfrm flipH="1">
              <a:off x="2207612" y="2017026"/>
              <a:ext cx="223224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  <a:gd name="connsiteX0" fmla="*/ 0 w 5285462"/>
                <a:gd name="connsiteY0" fmla="*/ 0 h 576064"/>
                <a:gd name="connsiteX1" fmla="*/ 4859898 w 5285462"/>
                <a:gd name="connsiteY1" fmla="*/ 5508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859898" y="5508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050586" y="279603"/>
            <a:ext cx="5045413" cy="576263"/>
          </a:xfrm>
          <a:prstGeom prst="rect">
            <a:avLst/>
          </a:prstGeom>
        </p:spPr>
        <p:txBody>
          <a:bodyPr/>
          <a:lstStyle/>
          <a:p>
            <a:r>
              <a:rPr lang="en-US" altLang="ko-KR" sz="4800" dirty="0">
                <a:solidFill>
                  <a:schemeClr val="bg1"/>
                </a:solidFill>
              </a:rPr>
              <a:t>VETERANS DAY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E056B6F-39C6-4D04-94F3-EF79F1B49195}"/>
              </a:ext>
            </a:extLst>
          </p:cNvPr>
          <p:cNvSpPr txBox="1">
            <a:spLocks/>
          </p:cNvSpPr>
          <p:nvPr/>
        </p:nvSpPr>
        <p:spPr>
          <a:xfrm>
            <a:off x="6809272" y="1505880"/>
            <a:ext cx="1750504" cy="348071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3AF064-475A-42AB-9578-D27CD38C4415}"/>
              </a:ext>
            </a:extLst>
          </p:cNvPr>
          <p:cNvSpPr txBox="1"/>
          <p:nvPr/>
        </p:nvSpPr>
        <p:spPr>
          <a:xfrm>
            <a:off x="6929686" y="1975462"/>
            <a:ext cx="46258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61FBE-F08F-4EA9-B561-392DF4956B16}"/>
              </a:ext>
            </a:extLst>
          </p:cNvPr>
          <p:cNvSpPr txBox="1"/>
          <p:nvPr/>
        </p:nvSpPr>
        <p:spPr>
          <a:xfrm>
            <a:off x="7837575" y="5563762"/>
            <a:ext cx="3805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spc="-300" dirty="0">
                <a:solidFill>
                  <a:schemeClr val="accent4"/>
                </a:solidFill>
                <a:latin typeface="Brush Script Std" panose="03060802040607070404" pitchFamily="66" charset="0"/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accent4"/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FB34F-3B7C-44D7-87E8-E9CDDD9CE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79783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480068-FA0D-4AB8-9EC3-C91DE748659C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7B27E5B9-F39B-469D-9D2B-150121BF508F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8649B70-B662-423A-8E50-75926EC1517D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F771A2E-5739-423B-82EB-A885FCB52381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4B7F721C-B547-4E77-8C29-94491796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5"/>
              </p:ext>
            </p:extLst>
          </p:nvPr>
        </p:nvGraphicFramePr>
        <p:xfrm>
          <a:off x="9264331" y="2075756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$30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E6C5D4-08D7-4149-8158-2B92C0F5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48756"/>
              </p:ext>
            </p:extLst>
          </p:nvPr>
        </p:nvGraphicFramePr>
        <p:xfrm>
          <a:off x="4985825" y="2075756"/>
          <a:ext cx="2124000" cy="395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9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85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$25</a:t>
                      </a: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94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75112" marR="75112" marT="37556" marB="37556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9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5112" marR="75112" marT="37556" marB="37556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58A82D1-6EC1-42EC-9AF1-F7C1ED5C1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0642"/>
              </p:ext>
            </p:extLst>
          </p:nvPr>
        </p:nvGraphicFramePr>
        <p:xfrm>
          <a:off x="6909079" y="1893474"/>
          <a:ext cx="2556000" cy="4320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61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11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45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$50</a:t>
                      </a: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86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</a:p>
                  </a:txBody>
                  <a:tcPr marL="83779" marR="83779" marT="41889" marB="4188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86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3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3779" marR="83779" marT="41889" marB="41889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337525-2383-4FB8-87EA-D45F0C2F8C30}"/>
              </a:ext>
            </a:extLst>
          </p:cNvPr>
          <p:cNvSpPr txBox="1"/>
          <p:nvPr/>
        </p:nvSpPr>
        <p:spPr>
          <a:xfrm>
            <a:off x="1037876" y="2075756"/>
            <a:ext cx="1874740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700" b="1" dirty="0">
                <a:solidFill>
                  <a:srgbClr val="262626"/>
                </a:solidFill>
                <a:cs typeface="Arial" pitchFamily="34" charset="0"/>
              </a:rPr>
              <a:t>Chart </a:t>
            </a:r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Title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F7EA3F5-CF10-4561-9A92-6028BBFA69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082505"/>
              </p:ext>
            </p:extLst>
          </p:nvPr>
        </p:nvGraphicFramePr>
        <p:xfrm>
          <a:off x="599873" y="2535768"/>
          <a:ext cx="3996942" cy="2084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ular Callout 22">
            <a:extLst>
              <a:ext uri="{FF2B5EF4-FFF2-40B4-BE49-F238E27FC236}">
                <a16:creationId xmlns:a16="http://schemas.microsoft.com/office/drawing/2014/main" id="{523C35F1-AA11-4096-BC25-46B296BBC7E8}"/>
              </a:ext>
            </a:extLst>
          </p:cNvPr>
          <p:cNvSpPr/>
          <p:nvPr/>
        </p:nvSpPr>
        <p:spPr>
          <a:xfrm>
            <a:off x="2801551" y="3171018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6" name="Rectangular Callout 23">
            <a:extLst>
              <a:ext uri="{FF2B5EF4-FFF2-40B4-BE49-F238E27FC236}">
                <a16:creationId xmlns:a16="http://schemas.microsoft.com/office/drawing/2014/main" id="{A7D22490-349D-48FC-B0D7-356AA2EC18C7}"/>
              </a:ext>
            </a:extLst>
          </p:cNvPr>
          <p:cNvSpPr/>
          <p:nvPr/>
        </p:nvSpPr>
        <p:spPr>
          <a:xfrm>
            <a:off x="3548416" y="2499940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7" name="Rectangular Callout 24">
            <a:extLst>
              <a:ext uri="{FF2B5EF4-FFF2-40B4-BE49-F238E27FC236}">
                <a16:creationId xmlns:a16="http://schemas.microsoft.com/office/drawing/2014/main" id="{49047544-B2C7-4D8C-A27A-6A8BA10243E6}"/>
              </a:ext>
            </a:extLst>
          </p:cNvPr>
          <p:cNvSpPr/>
          <p:nvPr/>
        </p:nvSpPr>
        <p:spPr>
          <a:xfrm>
            <a:off x="3182318" y="3806488"/>
            <a:ext cx="720080" cy="273702"/>
          </a:xfrm>
          <a:prstGeom prst="wedgeRectCallout">
            <a:avLst>
              <a:gd name="adj1" fmla="val -23479"/>
              <a:gd name="adj2" fmla="val 81094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5CF0E7-2C3E-49F2-95F3-5CAEC895F0EF}"/>
              </a:ext>
            </a:extLst>
          </p:cNvPr>
          <p:cNvGrpSpPr/>
          <p:nvPr/>
        </p:nvGrpSpPr>
        <p:grpSpPr>
          <a:xfrm rot="5400000">
            <a:off x="714598" y="2179070"/>
            <a:ext cx="301202" cy="301202"/>
            <a:chOff x="4972700" y="3925047"/>
            <a:chExt cx="391388" cy="3913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8CE186-947A-4C45-98E1-CD81A4ED3736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20" name="Chevron 27">
              <a:extLst>
                <a:ext uri="{FF2B5EF4-FFF2-40B4-BE49-F238E27FC236}">
                  <a16:creationId xmlns:a16="http://schemas.microsoft.com/office/drawing/2014/main" id="{CDCA6075-EAE6-4A59-B174-F4E74C52F19B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F542970-CBF5-4DCD-AF99-689572AB37D0}"/>
              </a:ext>
            </a:extLst>
          </p:cNvPr>
          <p:cNvSpPr txBox="1"/>
          <p:nvPr/>
        </p:nvSpPr>
        <p:spPr>
          <a:xfrm>
            <a:off x="3651665" y="2496644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F2461-D113-49AA-AD15-2FA683F7D5F7}"/>
              </a:ext>
            </a:extLst>
          </p:cNvPr>
          <p:cNvSpPr txBox="1"/>
          <p:nvPr/>
        </p:nvSpPr>
        <p:spPr>
          <a:xfrm>
            <a:off x="2912121" y="3156383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60%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8F164D-AE63-414C-A681-344DFB805669}"/>
              </a:ext>
            </a:extLst>
          </p:cNvPr>
          <p:cNvSpPr txBox="1"/>
          <p:nvPr/>
        </p:nvSpPr>
        <p:spPr>
          <a:xfrm>
            <a:off x="3285567" y="3803193"/>
            <a:ext cx="51358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AFC9A-159D-40B3-B5A0-552FB4A89BB2}"/>
              </a:ext>
            </a:extLst>
          </p:cNvPr>
          <p:cNvSpPr txBox="1"/>
          <p:nvPr/>
        </p:nvSpPr>
        <p:spPr>
          <a:xfrm>
            <a:off x="688082" y="4833205"/>
            <a:ext cx="348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We Create Quality Professional PPT Presentation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0C92D4-950C-4937-A358-EAA55AA29C2A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75CDBBE5-BB6E-403A-97F8-1D7B5AC337C6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64FA70C9-D788-4BBE-85A3-38621B83CADD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B1D943ED-6A6A-4109-AEBA-8895CA3B7194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DB4C37B-15B1-44D8-9CB7-08B0B8D100F0}"/>
              </a:ext>
            </a:extLst>
          </p:cNvPr>
          <p:cNvGrpSpPr/>
          <p:nvPr/>
        </p:nvGrpSpPr>
        <p:grpSpPr>
          <a:xfrm>
            <a:off x="1004705" y="1787498"/>
            <a:ext cx="1754112" cy="4248474"/>
            <a:chOff x="683728" y="1690489"/>
            <a:chExt cx="1440000" cy="4232315"/>
          </a:xfrm>
        </p:grpSpPr>
        <p:sp>
          <p:nvSpPr>
            <p:cNvPr id="98" name="Pentagon 2">
              <a:extLst>
                <a:ext uri="{FF2B5EF4-FFF2-40B4-BE49-F238E27FC236}">
                  <a16:creationId xmlns:a16="http://schemas.microsoft.com/office/drawing/2014/main" id="{C804774A-97BD-4E69-A568-965C8659BD6D}"/>
                </a:ext>
              </a:extLst>
            </p:cNvPr>
            <p:cNvSpPr/>
            <p:nvPr/>
          </p:nvSpPr>
          <p:spPr>
            <a:xfrm rot="5400000">
              <a:off x="-712429" y="3086648"/>
              <a:ext cx="4232313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9" name="Pentagon 3">
              <a:extLst>
                <a:ext uri="{FF2B5EF4-FFF2-40B4-BE49-F238E27FC236}">
                  <a16:creationId xmlns:a16="http://schemas.microsoft.com/office/drawing/2014/main" id="{6C31E40B-C75E-4DAE-AF17-A70962ADDCD4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12305B-CFEF-42B1-A2F5-6DA8C5091499}"/>
              </a:ext>
            </a:extLst>
          </p:cNvPr>
          <p:cNvGrpSpPr/>
          <p:nvPr/>
        </p:nvGrpSpPr>
        <p:grpSpPr>
          <a:xfrm>
            <a:off x="3111610" y="1787499"/>
            <a:ext cx="1754114" cy="4248476"/>
            <a:chOff x="683728" y="1690489"/>
            <a:chExt cx="1440002" cy="4232317"/>
          </a:xfrm>
        </p:grpSpPr>
        <p:sp>
          <p:nvSpPr>
            <p:cNvPr id="101" name="Pentagon 5">
              <a:extLst>
                <a:ext uri="{FF2B5EF4-FFF2-40B4-BE49-F238E27FC236}">
                  <a16:creationId xmlns:a16="http://schemas.microsoft.com/office/drawing/2014/main" id="{9AA9E63B-D234-4EAB-B021-932A5F527061}"/>
                </a:ext>
              </a:extLst>
            </p:cNvPr>
            <p:cNvSpPr/>
            <p:nvPr/>
          </p:nvSpPr>
          <p:spPr>
            <a:xfrm rot="5400000">
              <a:off x="-712429" y="3086648"/>
              <a:ext cx="4232317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2" name="Pentagon 6">
              <a:extLst>
                <a:ext uri="{FF2B5EF4-FFF2-40B4-BE49-F238E27FC236}">
                  <a16:creationId xmlns:a16="http://schemas.microsoft.com/office/drawing/2014/main" id="{E6BED970-669D-46E1-A941-3D19E7D45890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87C31E-07DD-4186-BB84-2279A6644B2A}"/>
              </a:ext>
            </a:extLst>
          </p:cNvPr>
          <p:cNvGrpSpPr/>
          <p:nvPr/>
        </p:nvGrpSpPr>
        <p:grpSpPr>
          <a:xfrm>
            <a:off x="5218518" y="1787502"/>
            <a:ext cx="1754114" cy="4248475"/>
            <a:chOff x="683728" y="1690489"/>
            <a:chExt cx="1440002" cy="4232316"/>
          </a:xfrm>
        </p:grpSpPr>
        <p:sp>
          <p:nvSpPr>
            <p:cNvPr id="104" name="Pentagon 8">
              <a:extLst>
                <a:ext uri="{FF2B5EF4-FFF2-40B4-BE49-F238E27FC236}">
                  <a16:creationId xmlns:a16="http://schemas.microsoft.com/office/drawing/2014/main" id="{5D26F7CA-E6DF-41F6-A2F1-DCC7939F948A}"/>
                </a:ext>
              </a:extLst>
            </p:cNvPr>
            <p:cNvSpPr/>
            <p:nvPr/>
          </p:nvSpPr>
          <p:spPr>
            <a:xfrm rot="5400000">
              <a:off x="-712428" y="3086648"/>
              <a:ext cx="4232315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5" name="Pentagon 9">
              <a:extLst>
                <a:ext uri="{FF2B5EF4-FFF2-40B4-BE49-F238E27FC236}">
                  <a16:creationId xmlns:a16="http://schemas.microsoft.com/office/drawing/2014/main" id="{C1599DF1-EAFE-4476-A197-26590AA1EEED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A1C034-E5EF-4364-BCE8-2C7A2040C68F}"/>
              </a:ext>
            </a:extLst>
          </p:cNvPr>
          <p:cNvGrpSpPr/>
          <p:nvPr/>
        </p:nvGrpSpPr>
        <p:grpSpPr>
          <a:xfrm>
            <a:off x="7325424" y="1787503"/>
            <a:ext cx="1754112" cy="4248469"/>
            <a:chOff x="683728" y="1690489"/>
            <a:chExt cx="1440000" cy="4232309"/>
          </a:xfrm>
        </p:grpSpPr>
        <p:sp>
          <p:nvSpPr>
            <p:cNvPr id="107" name="Pentagon 11">
              <a:extLst>
                <a:ext uri="{FF2B5EF4-FFF2-40B4-BE49-F238E27FC236}">
                  <a16:creationId xmlns:a16="http://schemas.microsoft.com/office/drawing/2014/main" id="{71E1181B-FB00-4F5B-90E2-EF4EBA8663E8}"/>
                </a:ext>
              </a:extLst>
            </p:cNvPr>
            <p:cNvSpPr/>
            <p:nvPr/>
          </p:nvSpPr>
          <p:spPr>
            <a:xfrm rot="5400000">
              <a:off x="-712426" y="3086644"/>
              <a:ext cx="4232308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08" name="Pentagon 12">
              <a:extLst>
                <a:ext uri="{FF2B5EF4-FFF2-40B4-BE49-F238E27FC236}">
                  <a16:creationId xmlns:a16="http://schemas.microsoft.com/office/drawing/2014/main" id="{5B16225A-4D24-431A-89B1-FCB71B26DAC3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AD76FD-B6E3-4745-A91B-64E6A11A316A}"/>
              </a:ext>
            </a:extLst>
          </p:cNvPr>
          <p:cNvGrpSpPr/>
          <p:nvPr/>
        </p:nvGrpSpPr>
        <p:grpSpPr>
          <a:xfrm>
            <a:off x="9432330" y="1787504"/>
            <a:ext cx="1754114" cy="4248471"/>
            <a:chOff x="683728" y="1690489"/>
            <a:chExt cx="1440001" cy="4232312"/>
          </a:xfrm>
        </p:grpSpPr>
        <p:sp>
          <p:nvSpPr>
            <p:cNvPr id="110" name="Pentagon 14">
              <a:extLst>
                <a:ext uri="{FF2B5EF4-FFF2-40B4-BE49-F238E27FC236}">
                  <a16:creationId xmlns:a16="http://schemas.microsoft.com/office/drawing/2014/main" id="{41328872-8724-4001-8B26-22491C7E76E7}"/>
                </a:ext>
              </a:extLst>
            </p:cNvPr>
            <p:cNvSpPr/>
            <p:nvPr/>
          </p:nvSpPr>
          <p:spPr>
            <a:xfrm rot="5400000">
              <a:off x="-712426" y="3086646"/>
              <a:ext cx="4232310" cy="1440000"/>
            </a:xfrm>
            <a:prstGeom prst="homePlate">
              <a:avLst>
                <a:gd name="adj" fmla="val 309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extrusionH="19050">
              <a:bevelT w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1" name="Pentagon 15">
              <a:extLst>
                <a:ext uri="{FF2B5EF4-FFF2-40B4-BE49-F238E27FC236}">
                  <a16:creationId xmlns:a16="http://schemas.microsoft.com/office/drawing/2014/main" id="{B043A8D2-C129-46F8-9257-BB113A014B8C}"/>
                </a:ext>
              </a:extLst>
            </p:cNvPr>
            <p:cNvSpPr/>
            <p:nvPr/>
          </p:nvSpPr>
          <p:spPr>
            <a:xfrm rot="5400000">
              <a:off x="683728" y="1690489"/>
              <a:ext cx="1440000" cy="1440000"/>
            </a:xfrm>
            <a:prstGeom prst="homePlate">
              <a:avLst>
                <a:gd name="adj" fmla="val 32246"/>
              </a:avLst>
            </a:prstGeom>
            <a:gradFill flip="none" rotWithShape="1">
              <a:gsLst>
                <a:gs pos="81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5695D4B-A1E2-4594-BC08-3D7EFD214511}"/>
              </a:ext>
            </a:extLst>
          </p:cNvPr>
          <p:cNvSpPr txBox="1"/>
          <p:nvPr/>
        </p:nvSpPr>
        <p:spPr>
          <a:xfrm>
            <a:off x="1332003" y="1963449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6851AA-A77D-42C9-88E6-BAA449B1D3DC}"/>
              </a:ext>
            </a:extLst>
          </p:cNvPr>
          <p:cNvSpPr txBox="1"/>
          <p:nvPr/>
        </p:nvSpPr>
        <p:spPr>
          <a:xfrm>
            <a:off x="3438909" y="1963449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20EE13C-8CBC-4189-9BB5-BDE184B286F2}"/>
              </a:ext>
            </a:extLst>
          </p:cNvPr>
          <p:cNvSpPr txBox="1"/>
          <p:nvPr/>
        </p:nvSpPr>
        <p:spPr>
          <a:xfrm>
            <a:off x="5545815" y="1963449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CFE3F8-C379-406E-A751-4176932B8419}"/>
              </a:ext>
            </a:extLst>
          </p:cNvPr>
          <p:cNvSpPr txBox="1"/>
          <p:nvPr/>
        </p:nvSpPr>
        <p:spPr>
          <a:xfrm>
            <a:off x="7652721" y="1963451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D3CC8D-53D4-4EFF-B947-8DCEA94B79DF}"/>
              </a:ext>
            </a:extLst>
          </p:cNvPr>
          <p:cNvSpPr txBox="1"/>
          <p:nvPr/>
        </p:nvSpPr>
        <p:spPr>
          <a:xfrm>
            <a:off x="9759626" y="1963453"/>
            <a:ext cx="1099516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332A1AF-1DF0-40B6-A76D-B8B433DED6B0}"/>
              </a:ext>
            </a:extLst>
          </p:cNvPr>
          <p:cNvGrpSpPr/>
          <p:nvPr/>
        </p:nvGrpSpPr>
        <p:grpSpPr>
          <a:xfrm>
            <a:off x="3308752" y="3317086"/>
            <a:ext cx="1359830" cy="2215991"/>
            <a:chOff x="3017859" y="4283314"/>
            <a:chExt cx="1890849" cy="221599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4E7BE9D-8C04-45F9-BE84-A7939068D93C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87887A2-1664-417C-B555-54686AE0BDF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F7974A0-226D-4AAF-AFC8-E55A318B7693}"/>
              </a:ext>
            </a:extLst>
          </p:cNvPr>
          <p:cNvGrpSpPr/>
          <p:nvPr/>
        </p:nvGrpSpPr>
        <p:grpSpPr>
          <a:xfrm>
            <a:off x="5415658" y="3317086"/>
            <a:ext cx="1359830" cy="2215991"/>
            <a:chOff x="3017859" y="4283314"/>
            <a:chExt cx="1890849" cy="221599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66D68BA-7BA4-40CE-936E-B0CFE85385F2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8AC9EC0-E8AB-446D-9842-88392E4A14FD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CD67F10-8F90-4B62-8076-C3245DC6CC63}"/>
              </a:ext>
            </a:extLst>
          </p:cNvPr>
          <p:cNvGrpSpPr/>
          <p:nvPr/>
        </p:nvGrpSpPr>
        <p:grpSpPr>
          <a:xfrm>
            <a:off x="7522564" y="3317086"/>
            <a:ext cx="1359830" cy="2215991"/>
            <a:chOff x="3017859" y="4283314"/>
            <a:chExt cx="1890849" cy="2215991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20ED048-BC22-4B45-9E03-5ECF2A681215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AE691ED-2FB5-4BF4-B738-233BD79CA724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181AD28-6013-4E66-8574-9CF8FB01E947}"/>
              </a:ext>
            </a:extLst>
          </p:cNvPr>
          <p:cNvGrpSpPr/>
          <p:nvPr/>
        </p:nvGrpSpPr>
        <p:grpSpPr>
          <a:xfrm>
            <a:off x="9629470" y="3317086"/>
            <a:ext cx="1359830" cy="2215991"/>
            <a:chOff x="3017859" y="4283314"/>
            <a:chExt cx="1890849" cy="221599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13668B2-A6C8-476A-BEB1-446B5BA2B65F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9D2A7C9-C665-4FFA-A501-692AFBC3770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2362E48-C1D3-4AE7-B163-0B64022E43DE}"/>
              </a:ext>
            </a:extLst>
          </p:cNvPr>
          <p:cNvGrpSpPr/>
          <p:nvPr/>
        </p:nvGrpSpPr>
        <p:grpSpPr>
          <a:xfrm>
            <a:off x="1201846" y="3317086"/>
            <a:ext cx="1359830" cy="2215991"/>
            <a:chOff x="3017859" y="4283314"/>
            <a:chExt cx="1890849" cy="221599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F6A8050-F0AE-416A-94BB-19B0A011F92B}"/>
                </a:ext>
              </a:extLst>
            </p:cNvPr>
            <p:cNvSpPr txBox="1"/>
            <p:nvPr/>
          </p:nvSpPr>
          <p:spPr>
            <a:xfrm>
              <a:off x="3021855" y="4560313"/>
              <a:ext cx="1886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D8523BA-4167-43BD-A05C-4ECE3C6833D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6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</p:grpSp>
      <p:sp>
        <p:nvSpPr>
          <p:cNvPr id="132" name="Rounded Rectangle 5">
            <a:extLst>
              <a:ext uri="{FF2B5EF4-FFF2-40B4-BE49-F238E27FC236}">
                <a16:creationId xmlns:a16="http://schemas.microsoft.com/office/drawing/2014/main" id="{8BE10339-67F7-4A95-9737-7703C4C33C81}"/>
              </a:ext>
            </a:extLst>
          </p:cNvPr>
          <p:cNvSpPr/>
          <p:nvPr/>
        </p:nvSpPr>
        <p:spPr>
          <a:xfrm flipH="1">
            <a:off x="3769836" y="257217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3" name="Teardrop 1">
            <a:extLst>
              <a:ext uri="{FF2B5EF4-FFF2-40B4-BE49-F238E27FC236}">
                <a16:creationId xmlns:a16="http://schemas.microsoft.com/office/drawing/2014/main" id="{D515DC91-4088-40E2-BC85-A3A0814A745A}"/>
              </a:ext>
            </a:extLst>
          </p:cNvPr>
          <p:cNvSpPr/>
          <p:nvPr/>
        </p:nvSpPr>
        <p:spPr>
          <a:xfrm rot="18805991">
            <a:off x="1693330" y="255651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Donut 39">
            <a:extLst>
              <a:ext uri="{FF2B5EF4-FFF2-40B4-BE49-F238E27FC236}">
                <a16:creationId xmlns:a16="http://schemas.microsoft.com/office/drawing/2014/main" id="{0ABA341C-DDCC-4BC8-B575-51334D409402}"/>
              </a:ext>
            </a:extLst>
          </p:cNvPr>
          <p:cNvSpPr/>
          <p:nvPr/>
        </p:nvSpPr>
        <p:spPr>
          <a:xfrm>
            <a:off x="10100113" y="2576915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Rectangle 36">
            <a:extLst>
              <a:ext uri="{FF2B5EF4-FFF2-40B4-BE49-F238E27FC236}">
                <a16:creationId xmlns:a16="http://schemas.microsoft.com/office/drawing/2014/main" id="{FA94CFA7-69DE-4879-A326-4588D12B88BE}"/>
              </a:ext>
            </a:extLst>
          </p:cNvPr>
          <p:cNvSpPr/>
          <p:nvPr/>
        </p:nvSpPr>
        <p:spPr>
          <a:xfrm>
            <a:off x="5901316" y="258596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6" name="Chord 15">
            <a:extLst>
              <a:ext uri="{FF2B5EF4-FFF2-40B4-BE49-F238E27FC236}">
                <a16:creationId xmlns:a16="http://schemas.microsoft.com/office/drawing/2014/main" id="{A4FD3FD2-E9E6-41D1-AAFC-27BE29025EFF}"/>
              </a:ext>
            </a:extLst>
          </p:cNvPr>
          <p:cNvSpPr/>
          <p:nvPr/>
        </p:nvSpPr>
        <p:spPr>
          <a:xfrm>
            <a:off x="8149228" y="2585960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8BF193C8-DAC7-4B3A-B970-E06630A1A293}"/>
              </a:ext>
            </a:extLst>
          </p:cNvPr>
          <p:cNvSpPr/>
          <p:nvPr/>
        </p:nvSpPr>
        <p:spPr>
          <a:xfrm>
            <a:off x="1180796" y="1619250"/>
            <a:ext cx="9830409" cy="3619500"/>
          </a:xfrm>
          <a:prstGeom prst="frame">
            <a:avLst>
              <a:gd name="adj1" fmla="val 138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59CBE-BD94-43CD-91F0-3EFB208E71AF}"/>
              </a:ext>
            </a:extLst>
          </p:cNvPr>
          <p:cNvSpPr/>
          <p:nvPr/>
        </p:nvSpPr>
        <p:spPr>
          <a:xfrm>
            <a:off x="1476375" y="1877621"/>
            <a:ext cx="9239250" cy="3102759"/>
          </a:xfrm>
          <a:prstGeom prst="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0733E-355E-4C22-9A93-C240FEB2771A}"/>
              </a:ext>
            </a:extLst>
          </p:cNvPr>
          <p:cNvSpPr txBox="1"/>
          <p:nvPr/>
        </p:nvSpPr>
        <p:spPr>
          <a:xfrm>
            <a:off x="2828925" y="2793525"/>
            <a:ext cx="653415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VETERANS 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B10C1-0A93-40A2-8B60-C46DAB93BC13}"/>
              </a:ext>
            </a:extLst>
          </p:cNvPr>
          <p:cNvSpPr txBox="1"/>
          <p:nvPr/>
        </p:nvSpPr>
        <p:spPr>
          <a:xfrm>
            <a:off x="1857375" y="4005079"/>
            <a:ext cx="8477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HONORING ALL WHO SERVED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2BC00-6336-4226-B4EC-EFA35475063C}"/>
              </a:ext>
            </a:extLst>
          </p:cNvPr>
          <p:cNvSpPr txBox="1"/>
          <p:nvPr/>
        </p:nvSpPr>
        <p:spPr>
          <a:xfrm>
            <a:off x="4012813" y="2206590"/>
            <a:ext cx="416637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12</a:t>
            </a:r>
            <a:r>
              <a:rPr lang="en-US" altLang="ko-KR" sz="3200" b="1" baseline="30000" dirty="0">
                <a:solidFill>
                  <a:schemeClr val="bg1"/>
                </a:solidFill>
                <a:cs typeface="Arial" pitchFamily="34" charset="0"/>
              </a:rPr>
              <a:t>th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  NOVEMBER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9A072-A049-43F5-9037-A0A9135D0CD7}"/>
              </a:ext>
            </a:extLst>
          </p:cNvPr>
          <p:cNvGrpSpPr/>
          <p:nvPr/>
        </p:nvGrpSpPr>
        <p:grpSpPr>
          <a:xfrm>
            <a:off x="4841081" y="3626682"/>
            <a:ext cx="2509838" cy="376238"/>
            <a:chOff x="1123950" y="357187"/>
            <a:chExt cx="2509838" cy="376238"/>
          </a:xfrm>
          <a:solidFill>
            <a:schemeClr val="bg1"/>
          </a:solidFill>
        </p:grpSpPr>
        <p:sp>
          <p:nvSpPr>
            <p:cNvPr id="13" name="Star: 5 Points 12">
              <a:extLst>
                <a:ext uri="{FF2B5EF4-FFF2-40B4-BE49-F238E27FC236}">
                  <a16:creationId xmlns:a16="http://schemas.microsoft.com/office/drawing/2014/main" id="{569F7C53-0EF9-4FF1-AC52-705D6F7A4459}"/>
                </a:ext>
              </a:extLst>
            </p:cNvPr>
            <p:cNvSpPr/>
            <p:nvPr/>
          </p:nvSpPr>
          <p:spPr>
            <a:xfrm>
              <a:off x="32575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F84B35E9-661E-4C05-B17D-6D5C584B115E}"/>
                </a:ext>
              </a:extLst>
            </p:cNvPr>
            <p:cNvSpPr/>
            <p:nvPr/>
          </p:nvSpPr>
          <p:spPr>
            <a:xfrm>
              <a:off x="27241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A5CED72E-111F-4474-A0FD-0C9CCF030DAB}"/>
                </a:ext>
              </a:extLst>
            </p:cNvPr>
            <p:cNvSpPr/>
            <p:nvPr/>
          </p:nvSpPr>
          <p:spPr>
            <a:xfrm>
              <a:off x="21907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872159E7-C807-4F39-8F77-C2087316680D}"/>
                </a:ext>
              </a:extLst>
            </p:cNvPr>
            <p:cNvSpPr/>
            <p:nvPr/>
          </p:nvSpPr>
          <p:spPr>
            <a:xfrm>
              <a:off x="16573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555B2EC6-03B2-4BE0-9152-2B934152FBFD}"/>
                </a:ext>
              </a:extLst>
            </p:cNvPr>
            <p:cNvSpPr/>
            <p:nvPr/>
          </p:nvSpPr>
          <p:spPr>
            <a:xfrm>
              <a:off x="11239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F1214-5A16-451A-8D16-AD3084DBADC2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3910A728-E9E8-432D-9D9E-782A32DA06F2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C7E24C31-693A-46C6-9419-07EC8BC5F977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0B285068-DDA2-40F9-BA6F-841F1F032D54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CB5361-CAFA-4100-A131-5FE848151728}"/>
              </a:ext>
            </a:extLst>
          </p:cNvPr>
          <p:cNvGrpSpPr/>
          <p:nvPr/>
        </p:nvGrpSpPr>
        <p:grpSpPr>
          <a:xfrm>
            <a:off x="5272136" y="2916118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E0A2E5D5-8E3D-43D7-876F-53D7EEC3E938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8D0974-5388-4C7A-B1AC-413D6DF22939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EAD7308B-0648-4A8D-B2F5-D9CDE5CEF886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Rounded Rectangle 34">
                <a:extLst>
                  <a:ext uri="{FF2B5EF4-FFF2-40B4-BE49-F238E27FC236}">
                    <a16:creationId xmlns:a16="http://schemas.microsoft.com/office/drawing/2014/main" id="{B6FFD466-34FE-4F1A-BB92-1879813FA729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7FBA68-0018-414E-AF40-96C1BC3914A0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3" name="Hexagon 12">
            <a:extLst>
              <a:ext uri="{FF2B5EF4-FFF2-40B4-BE49-F238E27FC236}">
                <a16:creationId xmlns:a16="http://schemas.microsoft.com/office/drawing/2014/main" id="{9E713AC9-985B-4DBC-89A6-9EB8A88A3F17}"/>
              </a:ext>
            </a:extLst>
          </p:cNvPr>
          <p:cNvSpPr/>
          <p:nvPr/>
        </p:nvSpPr>
        <p:spPr>
          <a:xfrm>
            <a:off x="6841600" y="1877231"/>
            <a:ext cx="1258611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CC1F0B7-CDA5-490D-BFF5-4C4A5E13076D}"/>
              </a:ext>
            </a:extLst>
          </p:cNvPr>
          <p:cNvSpPr/>
          <p:nvPr/>
        </p:nvSpPr>
        <p:spPr>
          <a:xfrm>
            <a:off x="7392146" y="3386741"/>
            <a:ext cx="1258611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494FFDB-7EB1-4DEB-8496-F398279882ED}"/>
              </a:ext>
            </a:extLst>
          </p:cNvPr>
          <p:cNvSpPr/>
          <p:nvPr/>
        </p:nvSpPr>
        <p:spPr>
          <a:xfrm>
            <a:off x="6841600" y="4896250"/>
            <a:ext cx="1258611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D60AEC3B-4B4C-4C38-B131-90868AD18450}"/>
              </a:ext>
            </a:extLst>
          </p:cNvPr>
          <p:cNvSpPr/>
          <p:nvPr/>
        </p:nvSpPr>
        <p:spPr>
          <a:xfrm flipH="1">
            <a:off x="4190266" y="1875787"/>
            <a:ext cx="1258610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5D2582F9-9F5B-40D8-AA67-C4B80C453A36}"/>
              </a:ext>
            </a:extLst>
          </p:cNvPr>
          <p:cNvSpPr/>
          <p:nvPr/>
        </p:nvSpPr>
        <p:spPr>
          <a:xfrm flipH="1">
            <a:off x="3565630" y="3385297"/>
            <a:ext cx="1258610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8988638-1ACA-41F4-BCC8-2BFAE6B6A01E}"/>
              </a:ext>
            </a:extLst>
          </p:cNvPr>
          <p:cNvSpPr/>
          <p:nvPr/>
        </p:nvSpPr>
        <p:spPr>
          <a:xfrm flipH="1">
            <a:off x="4190266" y="4894806"/>
            <a:ext cx="1258610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3B39EC-E947-41D1-8E8E-7609C50CD426}"/>
              </a:ext>
            </a:extLst>
          </p:cNvPr>
          <p:cNvSpPr txBox="1"/>
          <p:nvPr/>
        </p:nvSpPr>
        <p:spPr>
          <a:xfrm>
            <a:off x="5431903" y="3523853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ACE09-317B-4974-ABDF-8C992F233D17}"/>
              </a:ext>
            </a:extLst>
          </p:cNvPr>
          <p:cNvGrpSpPr/>
          <p:nvPr/>
        </p:nvGrpSpPr>
        <p:grpSpPr>
          <a:xfrm>
            <a:off x="8225004" y="1957979"/>
            <a:ext cx="2730210" cy="924286"/>
            <a:chOff x="6485792" y="1416761"/>
            <a:chExt cx="1923961" cy="92428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E2AE8-A8B6-480D-9FF1-545A1D972FC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99C0A-52BA-4008-8ABA-7CE3A61FEC63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1D20E5-36FF-4E74-81DC-22CD3A0066B8}"/>
              </a:ext>
            </a:extLst>
          </p:cNvPr>
          <p:cNvGrpSpPr/>
          <p:nvPr/>
        </p:nvGrpSpPr>
        <p:grpSpPr>
          <a:xfrm>
            <a:off x="8776736" y="3465329"/>
            <a:ext cx="2730210" cy="924286"/>
            <a:chOff x="6485792" y="1416761"/>
            <a:chExt cx="1923961" cy="9242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258DD9-A615-4FDA-A29E-9C96E32A4F87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0CC511-8014-46C2-A804-BA690FAEF0A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88A07B-04DE-4DAD-8DDF-5EE9F656DCAD}"/>
              </a:ext>
            </a:extLst>
          </p:cNvPr>
          <p:cNvGrpSpPr/>
          <p:nvPr/>
        </p:nvGrpSpPr>
        <p:grpSpPr>
          <a:xfrm>
            <a:off x="8225004" y="4982323"/>
            <a:ext cx="2730210" cy="924286"/>
            <a:chOff x="6485792" y="1416761"/>
            <a:chExt cx="1923961" cy="92428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D321CA-1D74-45A8-AAB4-77A5251EF9C1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6B641E-54BA-4619-9304-9FE9F34BAAD6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67DE2A-E57D-41C4-B916-8819AD2F9F2C}"/>
              </a:ext>
            </a:extLst>
          </p:cNvPr>
          <p:cNvGrpSpPr/>
          <p:nvPr/>
        </p:nvGrpSpPr>
        <p:grpSpPr>
          <a:xfrm>
            <a:off x="1362810" y="1957979"/>
            <a:ext cx="2730210" cy="924286"/>
            <a:chOff x="6485792" y="1416761"/>
            <a:chExt cx="1923961" cy="92428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F28FB2-994B-4A60-8289-7D083FE274C5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E66BE2-3B76-463E-A7AC-EEEB97AE1D90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C8A44E-7341-4F59-9CB7-B46CC877308A}"/>
              </a:ext>
            </a:extLst>
          </p:cNvPr>
          <p:cNvGrpSpPr/>
          <p:nvPr/>
        </p:nvGrpSpPr>
        <p:grpSpPr>
          <a:xfrm>
            <a:off x="737810" y="3465329"/>
            <a:ext cx="2730210" cy="924286"/>
            <a:chOff x="6485792" y="1416761"/>
            <a:chExt cx="1923961" cy="92428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638DEC-1043-47DF-915B-6D761F3FF5E4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32368A-36FF-40A0-9065-4CFBD4B6F84D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DD0986-B3A4-48A3-ACAE-5AB9D2C8CEB4}"/>
              </a:ext>
            </a:extLst>
          </p:cNvPr>
          <p:cNvGrpSpPr/>
          <p:nvPr/>
        </p:nvGrpSpPr>
        <p:grpSpPr>
          <a:xfrm>
            <a:off x="1362810" y="4982323"/>
            <a:ext cx="2730210" cy="924286"/>
            <a:chOff x="6485792" y="1416761"/>
            <a:chExt cx="1923961" cy="9242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D488D1-EE8E-400C-89A5-D896ECE5366A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ED08FC-A2EB-4A02-B27E-378B6E756E47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426238A3-A243-4273-8E8A-320A895FB545}"/>
              </a:ext>
            </a:extLst>
          </p:cNvPr>
          <p:cNvSpPr/>
          <p:nvPr/>
        </p:nvSpPr>
        <p:spPr>
          <a:xfrm flipH="1">
            <a:off x="4030914" y="375331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521E2EA0-23A0-40D1-B6D7-A320862EE05F}"/>
              </a:ext>
            </a:extLst>
          </p:cNvPr>
          <p:cNvSpPr/>
          <p:nvPr/>
        </p:nvSpPr>
        <p:spPr>
          <a:xfrm>
            <a:off x="7879178" y="375331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F03279BC-E3CF-4255-9C3F-B50FB0EC5864}"/>
              </a:ext>
            </a:extLst>
          </p:cNvPr>
          <p:cNvSpPr/>
          <p:nvPr/>
        </p:nvSpPr>
        <p:spPr>
          <a:xfrm>
            <a:off x="4662921" y="224845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5906C060-E732-4F8B-AEDC-880E45C7183D}"/>
              </a:ext>
            </a:extLst>
          </p:cNvPr>
          <p:cNvSpPr/>
          <p:nvPr/>
        </p:nvSpPr>
        <p:spPr>
          <a:xfrm>
            <a:off x="7314702" y="5265094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Donut 39">
            <a:extLst>
              <a:ext uri="{FF2B5EF4-FFF2-40B4-BE49-F238E27FC236}">
                <a16:creationId xmlns:a16="http://schemas.microsoft.com/office/drawing/2014/main" id="{16988D40-FDCC-414A-9336-A82D7831B078}"/>
              </a:ext>
            </a:extLst>
          </p:cNvPr>
          <p:cNvSpPr/>
          <p:nvPr/>
        </p:nvSpPr>
        <p:spPr>
          <a:xfrm>
            <a:off x="7268838" y="22147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Chord 15">
            <a:extLst>
              <a:ext uri="{FF2B5EF4-FFF2-40B4-BE49-F238E27FC236}">
                <a16:creationId xmlns:a16="http://schemas.microsoft.com/office/drawing/2014/main" id="{543E3647-DD99-49C9-A8ED-FA7FB4DFF61B}"/>
              </a:ext>
            </a:extLst>
          </p:cNvPr>
          <p:cNvSpPr/>
          <p:nvPr/>
        </p:nvSpPr>
        <p:spPr>
          <a:xfrm>
            <a:off x="4724677" y="526027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42FB03-8D4C-4926-9B42-38BE352BCCD2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23D7922-65DA-466E-96E2-137CE348D33A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8CAFCD4C-6187-4157-8269-235507D4738D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ED833304-A69C-4C1C-AF87-46507E1A8A53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D5B071-2664-4D09-98D6-9D95847C2ABD}"/>
              </a:ext>
            </a:extLst>
          </p:cNvPr>
          <p:cNvSpPr/>
          <p:nvPr/>
        </p:nvSpPr>
        <p:spPr>
          <a:xfrm>
            <a:off x="1120785" y="1872532"/>
            <a:ext cx="719461" cy="73550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386D59BB-F12E-4DB6-8410-11D3D6D7CB61}"/>
              </a:ext>
            </a:extLst>
          </p:cNvPr>
          <p:cNvSpPr/>
          <p:nvPr/>
        </p:nvSpPr>
        <p:spPr>
          <a:xfrm>
            <a:off x="1365155" y="1838533"/>
            <a:ext cx="7301292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5357BDAD-B926-463D-9E31-351F164BA407}"/>
              </a:ext>
            </a:extLst>
          </p:cNvPr>
          <p:cNvSpPr/>
          <p:nvPr/>
        </p:nvSpPr>
        <p:spPr>
          <a:xfrm rot="5400000">
            <a:off x="972809" y="1847300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147C21-21A0-4F37-BB90-97C178FCFBD3}"/>
              </a:ext>
            </a:extLst>
          </p:cNvPr>
          <p:cNvSpPr/>
          <p:nvPr/>
        </p:nvSpPr>
        <p:spPr>
          <a:xfrm>
            <a:off x="2461909" y="1834154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9858D-D2BA-48C7-8EE5-88E86F70193F}"/>
              </a:ext>
            </a:extLst>
          </p:cNvPr>
          <p:cNvSpPr txBox="1"/>
          <p:nvPr/>
        </p:nvSpPr>
        <p:spPr>
          <a:xfrm>
            <a:off x="990556" y="2039971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C5533-B0BE-4A3B-BCE8-2A91D3231F9C}"/>
              </a:ext>
            </a:extLst>
          </p:cNvPr>
          <p:cNvSpPr/>
          <p:nvPr/>
        </p:nvSpPr>
        <p:spPr>
          <a:xfrm rot="10800000">
            <a:off x="10336031" y="2994345"/>
            <a:ext cx="719461" cy="7355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CB775DC0-B907-4EAC-ACF2-141E12C06017}"/>
              </a:ext>
            </a:extLst>
          </p:cNvPr>
          <p:cNvSpPr/>
          <p:nvPr/>
        </p:nvSpPr>
        <p:spPr>
          <a:xfrm rot="10800000">
            <a:off x="3532511" y="2955543"/>
            <a:ext cx="7278611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4" name="Isosceles Triangle 3">
            <a:extLst>
              <a:ext uri="{FF2B5EF4-FFF2-40B4-BE49-F238E27FC236}">
                <a16:creationId xmlns:a16="http://schemas.microsoft.com/office/drawing/2014/main" id="{8F32F100-19B8-4FBA-AA28-43D9BD5EDDEA}"/>
              </a:ext>
            </a:extLst>
          </p:cNvPr>
          <p:cNvSpPr/>
          <p:nvPr/>
        </p:nvSpPr>
        <p:spPr>
          <a:xfrm rot="16200000">
            <a:off x="10467343" y="2968493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C06CAC77-69D4-43AD-BEC8-63E11B30F5AC}"/>
              </a:ext>
            </a:extLst>
          </p:cNvPr>
          <p:cNvSpPr/>
          <p:nvPr/>
        </p:nvSpPr>
        <p:spPr>
          <a:xfrm rot="10800000">
            <a:off x="2439228" y="2955347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A99A4-45E4-48B7-AD92-DC382B0D4A31}"/>
              </a:ext>
            </a:extLst>
          </p:cNvPr>
          <p:cNvSpPr txBox="1"/>
          <p:nvPr/>
        </p:nvSpPr>
        <p:spPr>
          <a:xfrm>
            <a:off x="10668364" y="3162305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9CCF0-DFD5-4828-9126-60E0B2D29047}"/>
              </a:ext>
            </a:extLst>
          </p:cNvPr>
          <p:cNvSpPr/>
          <p:nvPr/>
        </p:nvSpPr>
        <p:spPr>
          <a:xfrm>
            <a:off x="1120785" y="4114918"/>
            <a:ext cx="719461" cy="7355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F3BA68CE-FFCA-4A2E-8B6D-367F362877EA}"/>
              </a:ext>
            </a:extLst>
          </p:cNvPr>
          <p:cNvSpPr/>
          <p:nvPr/>
        </p:nvSpPr>
        <p:spPr>
          <a:xfrm>
            <a:off x="1365155" y="4080919"/>
            <a:ext cx="7278611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Isosceles Triangle 3">
            <a:extLst>
              <a:ext uri="{FF2B5EF4-FFF2-40B4-BE49-F238E27FC236}">
                <a16:creationId xmlns:a16="http://schemas.microsoft.com/office/drawing/2014/main" id="{66BBE5BB-A7EB-4A15-AA3A-CF02F68F0ADE}"/>
              </a:ext>
            </a:extLst>
          </p:cNvPr>
          <p:cNvSpPr/>
          <p:nvPr/>
        </p:nvSpPr>
        <p:spPr>
          <a:xfrm rot="5400000">
            <a:off x="972809" y="4089686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0961073A-20EC-4977-8A9E-205FBC50F974}"/>
              </a:ext>
            </a:extLst>
          </p:cNvPr>
          <p:cNvSpPr/>
          <p:nvPr/>
        </p:nvSpPr>
        <p:spPr>
          <a:xfrm>
            <a:off x="2439227" y="4076540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DB4252-709D-467D-B404-E54F23106EFB}"/>
              </a:ext>
            </a:extLst>
          </p:cNvPr>
          <p:cNvSpPr txBox="1"/>
          <p:nvPr/>
        </p:nvSpPr>
        <p:spPr>
          <a:xfrm>
            <a:off x="990556" y="4282357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FD0E0-A8F1-4CE4-8866-15CB0D50300A}"/>
              </a:ext>
            </a:extLst>
          </p:cNvPr>
          <p:cNvSpPr/>
          <p:nvPr/>
        </p:nvSpPr>
        <p:spPr>
          <a:xfrm rot="10800000">
            <a:off x="10336031" y="5236731"/>
            <a:ext cx="719461" cy="7355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C2B4EB8D-334B-4B96-ABFD-D75A659E37C4}"/>
              </a:ext>
            </a:extLst>
          </p:cNvPr>
          <p:cNvSpPr/>
          <p:nvPr/>
        </p:nvSpPr>
        <p:spPr>
          <a:xfrm rot="10800000">
            <a:off x="3532511" y="5197929"/>
            <a:ext cx="7278611" cy="808311"/>
          </a:xfrm>
          <a:prstGeom prst="roundRect">
            <a:avLst>
              <a:gd name="adj" fmla="val 532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4" name="Isosceles Triangle 3">
            <a:extLst>
              <a:ext uri="{FF2B5EF4-FFF2-40B4-BE49-F238E27FC236}">
                <a16:creationId xmlns:a16="http://schemas.microsoft.com/office/drawing/2014/main" id="{3B29A77A-E87E-45F0-A5B3-4EEA5EA28666}"/>
              </a:ext>
            </a:extLst>
          </p:cNvPr>
          <p:cNvSpPr/>
          <p:nvPr/>
        </p:nvSpPr>
        <p:spPr>
          <a:xfrm rot="16200000">
            <a:off x="10467343" y="5210879"/>
            <a:ext cx="736125" cy="786592"/>
          </a:xfrm>
          <a:custGeom>
            <a:avLst/>
            <a:gdLst/>
            <a:ahLst/>
            <a:cxnLst/>
            <a:rect l="l" t="t" r="r" b="b"/>
            <a:pathLst>
              <a:path w="1886866" h="2016224">
                <a:moveTo>
                  <a:pt x="943433" y="0"/>
                </a:moveTo>
                <a:lnTo>
                  <a:pt x="1886866" y="1584176"/>
                </a:lnTo>
                <a:cubicBezTo>
                  <a:pt x="1683465" y="1844743"/>
                  <a:pt x="1336825" y="2016224"/>
                  <a:pt x="943433" y="2016224"/>
                </a:cubicBezTo>
                <a:cubicBezTo>
                  <a:pt x="550041" y="2016224"/>
                  <a:pt x="203402" y="1844743"/>
                  <a:pt x="0" y="15841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  <a:effectLst>
            <a:outerShdw blurRad="635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8C32AED6-CDE3-4B8B-AD65-55E2B9D1F9B0}"/>
              </a:ext>
            </a:extLst>
          </p:cNvPr>
          <p:cNvSpPr/>
          <p:nvPr/>
        </p:nvSpPr>
        <p:spPr>
          <a:xfrm rot="10800000">
            <a:off x="2439228" y="5197733"/>
            <a:ext cx="7297821" cy="812884"/>
          </a:xfrm>
          <a:custGeom>
            <a:avLst/>
            <a:gdLst/>
            <a:ahLst/>
            <a:cxnLst/>
            <a:rect l="l" t="t" r="r" b="b"/>
            <a:pathLst>
              <a:path w="5264968" h="1008113">
                <a:moveTo>
                  <a:pt x="0" y="0"/>
                </a:moveTo>
                <a:lnTo>
                  <a:pt x="5211246" y="0"/>
                </a:lnTo>
                <a:cubicBezTo>
                  <a:pt x="5240916" y="0"/>
                  <a:pt x="5264968" y="24052"/>
                  <a:pt x="5264968" y="53722"/>
                </a:cubicBezTo>
                <a:lnTo>
                  <a:pt x="5264968" y="954391"/>
                </a:lnTo>
                <a:cubicBezTo>
                  <a:pt x="5264968" y="984061"/>
                  <a:pt x="5240916" y="1008113"/>
                  <a:pt x="5211246" y="1008113"/>
                </a:cubicBezTo>
                <a:lnTo>
                  <a:pt x="0" y="10081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10A71A-55C9-45B0-950C-E385120A362C}"/>
              </a:ext>
            </a:extLst>
          </p:cNvPr>
          <p:cNvSpPr txBox="1"/>
          <p:nvPr/>
        </p:nvSpPr>
        <p:spPr>
          <a:xfrm>
            <a:off x="10668364" y="5404691"/>
            <a:ext cx="51735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80D69CB-6314-43E9-B70A-722B261F5D63}"/>
              </a:ext>
            </a:extLst>
          </p:cNvPr>
          <p:cNvGrpSpPr/>
          <p:nvPr/>
        </p:nvGrpSpPr>
        <p:grpSpPr>
          <a:xfrm>
            <a:off x="2800775" y="2992243"/>
            <a:ext cx="6587723" cy="738664"/>
            <a:chOff x="1134072" y="4283314"/>
            <a:chExt cx="4825676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0457E22-6898-49D7-985D-EAF7F52B1A4F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DA46CF-334E-4F7D-95EF-6229C0065E73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98E7BB-9FA0-4377-8E2A-D08C6D8EDCE9}"/>
              </a:ext>
            </a:extLst>
          </p:cNvPr>
          <p:cNvGrpSpPr/>
          <p:nvPr/>
        </p:nvGrpSpPr>
        <p:grpSpPr>
          <a:xfrm>
            <a:off x="2800774" y="4114488"/>
            <a:ext cx="6587722" cy="738664"/>
            <a:chOff x="1134072" y="4283314"/>
            <a:chExt cx="4825676" cy="7386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53899B-C846-4E3D-A7DE-8D724B092CEE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65A673-B594-4960-ACD1-2F1A7791F4B4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2F2828-E941-486A-8EC4-C98D317DA876}"/>
              </a:ext>
            </a:extLst>
          </p:cNvPr>
          <p:cNvGrpSpPr/>
          <p:nvPr/>
        </p:nvGrpSpPr>
        <p:grpSpPr>
          <a:xfrm>
            <a:off x="2800775" y="5236734"/>
            <a:ext cx="6587723" cy="738664"/>
            <a:chOff x="1134072" y="4283314"/>
            <a:chExt cx="4825676" cy="7386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858399-2BF8-49D2-AA37-90F9491CD80B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55547D-6461-4454-B5CC-556281E820C4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97AED9-19A9-4E86-9C7B-94EFE63192C9}"/>
              </a:ext>
            </a:extLst>
          </p:cNvPr>
          <p:cNvGrpSpPr/>
          <p:nvPr/>
        </p:nvGrpSpPr>
        <p:grpSpPr>
          <a:xfrm>
            <a:off x="2800774" y="1869998"/>
            <a:ext cx="6587722" cy="738664"/>
            <a:chOff x="1134072" y="4283314"/>
            <a:chExt cx="4825676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4BBAD9-9530-40CF-B370-289CE138597C}"/>
                </a:ext>
              </a:extLst>
            </p:cNvPr>
            <p:cNvSpPr txBox="1"/>
            <p:nvPr/>
          </p:nvSpPr>
          <p:spPr>
            <a:xfrm>
              <a:off x="1140631" y="4560313"/>
              <a:ext cx="4819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00C171-4157-4A78-B0CD-EF04122330CD}"/>
                </a:ext>
              </a:extLst>
            </p:cNvPr>
            <p:cNvSpPr txBox="1"/>
            <p:nvPr/>
          </p:nvSpPr>
          <p:spPr>
            <a:xfrm>
              <a:off x="1134072" y="4283314"/>
              <a:ext cx="48256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0">
            <a:extLst>
              <a:ext uri="{FF2B5EF4-FFF2-40B4-BE49-F238E27FC236}">
                <a16:creationId xmlns:a16="http://schemas.microsoft.com/office/drawing/2014/main" id="{87841525-F965-43E3-975E-1D165C4071AF}"/>
              </a:ext>
            </a:extLst>
          </p:cNvPr>
          <p:cNvSpPr/>
          <p:nvPr/>
        </p:nvSpPr>
        <p:spPr>
          <a:xfrm>
            <a:off x="1911073" y="4313666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0DE4BF25-70F0-438C-A30D-987A999F17D7}"/>
              </a:ext>
            </a:extLst>
          </p:cNvPr>
          <p:cNvSpPr/>
          <p:nvPr/>
        </p:nvSpPr>
        <p:spPr>
          <a:xfrm>
            <a:off x="9964558" y="54428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Isosceles Triangle 8">
            <a:extLst>
              <a:ext uri="{FF2B5EF4-FFF2-40B4-BE49-F238E27FC236}">
                <a16:creationId xmlns:a16="http://schemas.microsoft.com/office/drawing/2014/main" id="{A38B5D33-5EFF-4737-9245-C01A05FB2FED}"/>
              </a:ext>
            </a:extLst>
          </p:cNvPr>
          <p:cNvSpPr/>
          <p:nvPr/>
        </p:nvSpPr>
        <p:spPr>
          <a:xfrm rot="16200000">
            <a:off x="1934738" y="2054107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Donut 39">
            <a:extLst>
              <a:ext uri="{FF2B5EF4-FFF2-40B4-BE49-F238E27FC236}">
                <a16:creationId xmlns:a16="http://schemas.microsoft.com/office/drawing/2014/main" id="{365C603E-D06D-4E0A-AF5E-0E299372E3F0}"/>
              </a:ext>
            </a:extLst>
          </p:cNvPr>
          <p:cNvSpPr/>
          <p:nvPr/>
        </p:nvSpPr>
        <p:spPr>
          <a:xfrm>
            <a:off x="9924849" y="3157631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FF1DAA-B4E8-49AD-B4C2-D8A729763A23}"/>
              </a:ext>
            </a:extLst>
          </p:cNvPr>
          <p:cNvSpPr txBox="1"/>
          <p:nvPr/>
        </p:nvSpPr>
        <p:spPr>
          <a:xfrm>
            <a:off x="7943849" y="1353365"/>
            <a:ext cx="37147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43908-C622-4DBB-BAAB-599530483910}"/>
              </a:ext>
            </a:extLst>
          </p:cNvPr>
          <p:cNvSpPr txBox="1"/>
          <p:nvPr/>
        </p:nvSpPr>
        <p:spPr>
          <a:xfrm>
            <a:off x="7943849" y="2902960"/>
            <a:ext cx="3714751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dist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71BCF2-2C82-4BE0-8A9A-F5064F8AA314}"/>
              </a:ext>
            </a:extLst>
          </p:cNvPr>
          <p:cNvSpPr/>
          <p:nvPr/>
        </p:nvSpPr>
        <p:spPr>
          <a:xfrm>
            <a:off x="0" y="-114300"/>
            <a:ext cx="12192000" cy="1028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DC64B1-0BAD-4AFF-AE2D-4D96D1CBDA11}"/>
              </a:ext>
            </a:extLst>
          </p:cNvPr>
          <p:cNvSpPr txBox="1"/>
          <p:nvPr/>
        </p:nvSpPr>
        <p:spPr>
          <a:xfrm>
            <a:off x="3733801" y="15330"/>
            <a:ext cx="472916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VETERANS DAY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896A6C-ADD9-416D-8201-ED4938A104FE}"/>
              </a:ext>
            </a:extLst>
          </p:cNvPr>
          <p:cNvGrpSpPr/>
          <p:nvPr/>
        </p:nvGrpSpPr>
        <p:grpSpPr>
          <a:xfrm>
            <a:off x="1066800" y="211931"/>
            <a:ext cx="2509838" cy="376238"/>
            <a:chOff x="1123950" y="357187"/>
            <a:chExt cx="2509838" cy="376238"/>
          </a:xfrm>
        </p:grpSpPr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A2846995-92BB-4BA2-AB60-15E32DE48ED8}"/>
                </a:ext>
              </a:extLst>
            </p:cNvPr>
            <p:cNvSpPr/>
            <p:nvPr/>
          </p:nvSpPr>
          <p:spPr>
            <a:xfrm>
              <a:off x="32575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31D07D1-20A6-44B8-AB6E-C28973F7AFA9}"/>
                </a:ext>
              </a:extLst>
            </p:cNvPr>
            <p:cNvSpPr/>
            <p:nvPr/>
          </p:nvSpPr>
          <p:spPr>
            <a:xfrm>
              <a:off x="27241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tar: 5 Points 16">
              <a:extLst>
                <a:ext uri="{FF2B5EF4-FFF2-40B4-BE49-F238E27FC236}">
                  <a16:creationId xmlns:a16="http://schemas.microsoft.com/office/drawing/2014/main" id="{F3D866D4-E442-4CD3-9269-519D2D9114A7}"/>
                </a:ext>
              </a:extLst>
            </p:cNvPr>
            <p:cNvSpPr/>
            <p:nvPr/>
          </p:nvSpPr>
          <p:spPr>
            <a:xfrm>
              <a:off x="21907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tar: 5 Points 17">
              <a:extLst>
                <a:ext uri="{FF2B5EF4-FFF2-40B4-BE49-F238E27FC236}">
                  <a16:creationId xmlns:a16="http://schemas.microsoft.com/office/drawing/2014/main" id="{437BB6AD-F50A-49CD-8DB0-EC5B4B3D79C6}"/>
                </a:ext>
              </a:extLst>
            </p:cNvPr>
            <p:cNvSpPr/>
            <p:nvPr/>
          </p:nvSpPr>
          <p:spPr>
            <a:xfrm>
              <a:off x="16573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B076FD34-47B0-4E77-B88F-31C96C980727}"/>
                </a:ext>
              </a:extLst>
            </p:cNvPr>
            <p:cNvSpPr/>
            <p:nvPr/>
          </p:nvSpPr>
          <p:spPr>
            <a:xfrm>
              <a:off x="11239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F9D957-5D6B-4FAC-B49F-A0AD8B3F537C}"/>
              </a:ext>
            </a:extLst>
          </p:cNvPr>
          <p:cNvGrpSpPr/>
          <p:nvPr/>
        </p:nvGrpSpPr>
        <p:grpSpPr>
          <a:xfrm>
            <a:off x="8620125" y="211931"/>
            <a:ext cx="2509838" cy="376238"/>
            <a:chOff x="1123950" y="357187"/>
            <a:chExt cx="2509838" cy="376238"/>
          </a:xfrm>
        </p:grpSpPr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3BF96C8D-6C2B-43F8-B6A2-6238F5A85D08}"/>
                </a:ext>
              </a:extLst>
            </p:cNvPr>
            <p:cNvSpPr/>
            <p:nvPr/>
          </p:nvSpPr>
          <p:spPr>
            <a:xfrm>
              <a:off x="32575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36E3D9C1-1405-4FFD-A72D-A924B769DD1F}"/>
                </a:ext>
              </a:extLst>
            </p:cNvPr>
            <p:cNvSpPr/>
            <p:nvPr/>
          </p:nvSpPr>
          <p:spPr>
            <a:xfrm>
              <a:off x="27241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48DE2FB3-43C8-4643-BFEA-C0EEB520E247}"/>
                </a:ext>
              </a:extLst>
            </p:cNvPr>
            <p:cNvSpPr/>
            <p:nvPr/>
          </p:nvSpPr>
          <p:spPr>
            <a:xfrm>
              <a:off x="21907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tar: 5 Points 24">
              <a:extLst>
                <a:ext uri="{FF2B5EF4-FFF2-40B4-BE49-F238E27FC236}">
                  <a16:creationId xmlns:a16="http://schemas.microsoft.com/office/drawing/2014/main" id="{31BE7EEE-8BC9-4A81-A882-B0CFE0F32DFA}"/>
                </a:ext>
              </a:extLst>
            </p:cNvPr>
            <p:cNvSpPr/>
            <p:nvPr/>
          </p:nvSpPr>
          <p:spPr>
            <a:xfrm>
              <a:off x="16573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00A4255A-B4A9-450A-9475-6A54B7EFF7F7}"/>
                </a:ext>
              </a:extLst>
            </p:cNvPr>
            <p:cNvSpPr/>
            <p:nvPr/>
          </p:nvSpPr>
          <p:spPr>
            <a:xfrm>
              <a:off x="1123950" y="357187"/>
              <a:ext cx="376238" cy="376238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F5342C-8D55-4131-8952-F60FFE24DAEA}"/>
              </a:ext>
            </a:extLst>
          </p:cNvPr>
          <p:cNvGrpSpPr/>
          <p:nvPr/>
        </p:nvGrpSpPr>
        <p:grpSpPr>
          <a:xfrm>
            <a:off x="8546305" y="3811094"/>
            <a:ext cx="2509838" cy="376238"/>
            <a:chOff x="1123950" y="357187"/>
            <a:chExt cx="2509838" cy="376238"/>
          </a:xfrm>
          <a:solidFill>
            <a:schemeClr val="accent4">
              <a:lumMod val="75000"/>
            </a:schemeClr>
          </a:solidFill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F7F82C26-F163-4E94-99B2-85D0ECE4C61E}"/>
                </a:ext>
              </a:extLst>
            </p:cNvPr>
            <p:cNvSpPr/>
            <p:nvPr/>
          </p:nvSpPr>
          <p:spPr>
            <a:xfrm>
              <a:off x="32575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8814142E-1B6B-4C24-8248-D1B86AF2A2F2}"/>
                </a:ext>
              </a:extLst>
            </p:cNvPr>
            <p:cNvSpPr/>
            <p:nvPr/>
          </p:nvSpPr>
          <p:spPr>
            <a:xfrm>
              <a:off x="27241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tar: 5 Points 29">
              <a:extLst>
                <a:ext uri="{FF2B5EF4-FFF2-40B4-BE49-F238E27FC236}">
                  <a16:creationId xmlns:a16="http://schemas.microsoft.com/office/drawing/2014/main" id="{0B7AFAC9-B5BE-4D0B-9C16-9EE33ADAF83B}"/>
                </a:ext>
              </a:extLst>
            </p:cNvPr>
            <p:cNvSpPr/>
            <p:nvPr/>
          </p:nvSpPr>
          <p:spPr>
            <a:xfrm>
              <a:off x="21907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E1C368EB-1AE6-4AD9-A467-C69AFD7A2F9F}"/>
                </a:ext>
              </a:extLst>
            </p:cNvPr>
            <p:cNvSpPr/>
            <p:nvPr/>
          </p:nvSpPr>
          <p:spPr>
            <a:xfrm>
              <a:off x="16573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F205CAB-4A94-4C25-9CB3-078083B834FE}"/>
                </a:ext>
              </a:extLst>
            </p:cNvPr>
            <p:cNvSpPr/>
            <p:nvPr/>
          </p:nvSpPr>
          <p:spPr>
            <a:xfrm>
              <a:off x="11239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DE56CB-284B-4C6B-8CBE-4EE2AAF7B97A}"/>
              </a:ext>
            </a:extLst>
          </p:cNvPr>
          <p:cNvSpPr txBox="1"/>
          <p:nvPr/>
        </p:nvSpPr>
        <p:spPr>
          <a:xfrm>
            <a:off x="7401658" y="4472409"/>
            <a:ext cx="4256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believe that this Template will your Time.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D4251-B224-47BC-A143-506664683DF7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D76E6D-F202-4D51-AFB5-7668B78C8A1A}"/>
              </a:ext>
            </a:extLst>
          </p:cNvPr>
          <p:cNvSpPr/>
          <p:nvPr/>
        </p:nvSpPr>
        <p:spPr>
          <a:xfrm>
            <a:off x="0" y="3297676"/>
            <a:ext cx="12192000" cy="3107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A418FF-64B8-4BA2-A069-B870BE37D497}"/>
              </a:ext>
            </a:extLst>
          </p:cNvPr>
          <p:cNvGrpSpPr/>
          <p:nvPr/>
        </p:nvGrpSpPr>
        <p:grpSpPr>
          <a:xfrm>
            <a:off x="6747100" y="3711409"/>
            <a:ext cx="1861932" cy="673514"/>
            <a:chOff x="2113657" y="4283314"/>
            <a:chExt cx="3647460" cy="6735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8BD85B-3939-4FAE-A252-F633F18C8902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3D7C73-25EE-44C1-A58B-C107C400A451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A64366-8641-4D96-A322-B006CB3D7F5A}"/>
              </a:ext>
            </a:extLst>
          </p:cNvPr>
          <p:cNvGrpSpPr/>
          <p:nvPr/>
        </p:nvGrpSpPr>
        <p:grpSpPr>
          <a:xfrm>
            <a:off x="6747100" y="4463883"/>
            <a:ext cx="1861932" cy="673514"/>
            <a:chOff x="2113657" y="4283314"/>
            <a:chExt cx="3647460" cy="6735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C39AF8-BB3E-4AE3-A831-35EA037E5AA9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6D1075-C95F-4BDC-A151-44DD939DAE1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D865AF1-BE4E-49D2-B866-087B1B16F555}"/>
              </a:ext>
            </a:extLst>
          </p:cNvPr>
          <p:cNvGrpSpPr/>
          <p:nvPr/>
        </p:nvGrpSpPr>
        <p:grpSpPr>
          <a:xfrm>
            <a:off x="9825913" y="3711409"/>
            <a:ext cx="1861932" cy="673514"/>
            <a:chOff x="2113657" y="4283314"/>
            <a:chExt cx="3647460" cy="67351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D70DF8-217F-49F3-ABCC-08DFD23D66A3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E9E80C-C914-4EB7-9E4F-6E6D29E9987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6A48F9-330A-4691-AB0A-756275DF399C}"/>
              </a:ext>
            </a:extLst>
          </p:cNvPr>
          <p:cNvGrpSpPr/>
          <p:nvPr/>
        </p:nvGrpSpPr>
        <p:grpSpPr>
          <a:xfrm>
            <a:off x="9825913" y="4463883"/>
            <a:ext cx="1861932" cy="673514"/>
            <a:chOff x="2113657" y="4283314"/>
            <a:chExt cx="3647460" cy="67351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FDF6AE-4DA1-4B47-BF0E-5BAAC0F30A02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928915-B7B3-4BE9-B2BD-6ED23F5EC377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567AAB1-0A79-4559-BBDE-6E3EE6E14B66}"/>
              </a:ext>
            </a:extLst>
          </p:cNvPr>
          <p:cNvSpPr txBox="1"/>
          <p:nvPr/>
        </p:nvSpPr>
        <p:spPr>
          <a:xfrm>
            <a:off x="5511784" y="5541082"/>
            <a:ext cx="633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FD373-7700-4025-8A38-54BA34C8210C}"/>
              </a:ext>
            </a:extLst>
          </p:cNvPr>
          <p:cNvSpPr txBox="1"/>
          <p:nvPr/>
        </p:nvSpPr>
        <p:spPr>
          <a:xfrm>
            <a:off x="4900807" y="525684"/>
            <a:ext cx="6711714" cy="17495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6191C-37BB-4ECE-BC79-8D6079171B36}"/>
              </a:ext>
            </a:extLst>
          </p:cNvPr>
          <p:cNvSpPr txBox="1"/>
          <p:nvPr/>
        </p:nvSpPr>
        <p:spPr>
          <a:xfrm>
            <a:off x="5646483" y="2166183"/>
            <a:ext cx="5874143" cy="87320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5D04A3-C605-46E6-9156-11741D3DC8D6}"/>
              </a:ext>
            </a:extLst>
          </p:cNvPr>
          <p:cNvSpPr txBox="1"/>
          <p:nvPr/>
        </p:nvSpPr>
        <p:spPr>
          <a:xfrm>
            <a:off x="8530425" y="307053"/>
            <a:ext cx="2990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Modern Portfolio Designed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B6B2F4-993E-4995-A163-D8ADE2B30A3C}"/>
              </a:ext>
            </a:extLst>
          </p:cNvPr>
          <p:cNvGrpSpPr/>
          <p:nvPr/>
        </p:nvGrpSpPr>
        <p:grpSpPr>
          <a:xfrm>
            <a:off x="579479" y="17994"/>
            <a:ext cx="4832042" cy="6891618"/>
            <a:chOff x="579479" y="17994"/>
            <a:chExt cx="4832042" cy="689161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42E675-F25F-4487-A0EF-6FCB0088A68D}"/>
                </a:ext>
              </a:extLst>
            </p:cNvPr>
            <p:cNvSpPr/>
            <p:nvPr/>
          </p:nvSpPr>
          <p:spPr>
            <a:xfrm>
              <a:off x="1456205" y="6207835"/>
              <a:ext cx="2562531" cy="701777"/>
            </a:xfrm>
            <a:custGeom>
              <a:avLst/>
              <a:gdLst>
                <a:gd name="connsiteX0" fmla="*/ 59267 w 1647045"/>
                <a:gd name="connsiteY0" fmla="*/ 0 h 418962"/>
                <a:gd name="connsiteX1" fmla="*/ 1576084 w 1647045"/>
                <a:gd name="connsiteY1" fmla="*/ 0 h 418962"/>
                <a:gd name="connsiteX2" fmla="*/ 1647045 w 1647045"/>
                <a:gd name="connsiteY2" fmla="*/ 283844 h 418962"/>
                <a:gd name="connsiteX3" fmla="*/ 1553895 w 1647045"/>
                <a:gd name="connsiteY3" fmla="*/ 317938 h 418962"/>
                <a:gd name="connsiteX4" fmla="*/ 885681 w 1647045"/>
                <a:gd name="connsiteY4" fmla="*/ 418962 h 418962"/>
                <a:gd name="connsiteX5" fmla="*/ 11015 w 1647045"/>
                <a:gd name="connsiteY5" fmla="*/ 242375 h 418962"/>
                <a:gd name="connsiteX6" fmla="*/ 0 w 1647045"/>
                <a:gd name="connsiteY6" fmla="*/ 237069 h 418962"/>
                <a:gd name="connsiteX0" fmla="*/ 78313 w 1666091"/>
                <a:gd name="connsiteY0" fmla="*/ 0 h 451649"/>
                <a:gd name="connsiteX1" fmla="*/ 1595130 w 1666091"/>
                <a:gd name="connsiteY1" fmla="*/ 0 h 451649"/>
                <a:gd name="connsiteX2" fmla="*/ 1666091 w 1666091"/>
                <a:gd name="connsiteY2" fmla="*/ 283844 h 451649"/>
                <a:gd name="connsiteX3" fmla="*/ 1572941 w 1666091"/>
                <a:gd name="connsiteY3" fmla="*/ 317938 h 451649"/>
                <a:gd name="connsiteX4" fmla="*/ 904727 w 1666091"/>
                <a:gd name="connsiteY4" fmla="*/ 418962 h 451649"/>
                <a:gd name="connsiteX5" fmla="*/ 30061 w 1666091"/>
                <a:gd name="connsiteY5" fmla="*/ 242375 h 451649"/>
                <a:gd name="connsiteX6" fmla="*/ 0 w 1666091"/>
                <a:gd name="connsiteY6" fmla="*/ 451649 h 451649"/>
                <a:gd name="connsiteX7" fmla="*/ 78313 w 1666091"/>
                <a:gd name="connsiteY7" fmla="*/ 0 h 451649"/>
                <a:gd name="connsiteX0" fmla="*/ 78313 w 1666091"/>
                <a:gd name="connsiteY0" fmla="*/ 0 h 475003"/>
                <a:gd name="connsiteX1" fmla="*/ 1595130 w 1666091"/>
                <a:gd name="connsiteY1" fmla="*/ 0 h 475003"/>
                <a:gd name="connsiteX2" fmla="*/ 1666091 w 1666091"/>
                <a:gd name="connsiteY2" fmla="*/ 283844 h 475003"/>
                <a:gd name="connsiteX3" fmla="*/ 1572941 w 1666091"/>
                <a:gd name="connsiteY3" fmla="*/ 317938 h 475003"/>
                <a:gd name="connsiteX4" fmla="*/ 904727 w 1666091"/>
                <a:gd name="connsiteY4" fmla="*/ 418962 h 475003"/>
                <a:gd name="connsiteX5" fmla="*/ 226873 w 1666091"/>
                <a:gd name="connsiteY5" fmla="*/ 426301 h 475003"/>
                <a:gd name="connsiteX6" fmla="*/ 0 w 1666091"/>
                <a:gd name="connsiteY6" fmla="*/ 451649 h 475003"/>
                <a:gd name="connsiteX7" fmla="*/ 78313 w 1666091"/>
                <a:gd name="connsiteY7" fmla="*/ 0 h 475003"/>
                <a:gd name="connsiteX0" fmla="*/ 78313 w 1666091"/>
                <a:gd name="connsiteY0" fmla="*/ 0 h 479612"/>
                <a:gd name="connsiteX1" fmla="*/ 1595130 w 1666091"/>
                <a:gd name="connsiteY1" fmla="*/ 0 h 479612"/>
                <a:gd name="connsiteX2" fmla="*/ 1666091 w 1666091"/>
                <a:gd name="connsiteY2" fmla="*/ 283844 h 479612"/>
                <a:gd name="connsiteX3" fmla="*/ 1572941 w 1666091"/>
                <a:gd name="connsiteY3" fmla="*/ 317938 h 479612"/>
                <a:gd name="connsiteX4" fmla="*/ 904727 w 1666091"/>
                <a:gd name="connsiteY4" fmla="*/ 418962 h 479612"/>
                <a:gd name="connsiteX5" fmla="*/ 0 w 1666091"/>
                <a:gd name="connsiteY5" fmla="*/ 451649 h 479612"/>
                <a:gd name="connsiteX6" fmla="*/ 78313 w 1666091"/>
                <a:gd name="connsiteY6" fmla="*/ 0 h 479612"/>
                <a:gd name="connsiteX0" fmla="*/ 46569 w 1634347"/>
                <a:gd name="connsiteY0" fmla="*/ 0 h 461147"/>
                <a:gd name="connsiteX1" fmla="*/ 1563386 w 1634347"/>
                <a:gd name="connsiteY1" fmla="*/ 0 h 461147"/>
                <a:gd name="connsiteX2" fmla="*/ 1634347 w 1634347"/>
                <a:gd name="connsiteY2" fmla="*/ 283844 h 461147"/>
                <a:gd name="connsiteX3" fmla="*/ 1541197 w 1634347"/>
                <a:gd name="connsiteY3" fmla="*/ 317938 h 461147"/>
                <a:gd name="connsiteX4" fmla="*/ 872983 w 1634347"/>
                <a:gd name="connsiteY4" fmla="*/ 418962 h 461147"/>
                <a:gd name="connsiteX5" fmla="*/ 0 w 1634347"/>
                <a:gd name="connsiteY5" fmla="*/ 427125 h 461147"/>
                <a:gd name="connsiteX6" fmla="*/ 46569 w 1634347"/>
                <a:gd name="connsiteY6" fmla="*/ 0 h 461147"/>
                <a:gd name="connsiteX0" fmla="*/ 46569 w 1634347"/>
                <a:gd name="connsiteY0" fmla="*/ 0 h 442295"/>
                <a:gd name="connsiteX1" fmla="*/ 1563386 w 1634347"/>
                <a:gd name="connsiteY1" fmla="*/ 0 h 442295"/>
                <a:gd name="connsiteX2" fmla="*/ 1634347 w 1634347"/>
                <a:gd name="connsiteY2" fmla="*/ 283844 h 442295"/>
                <a:gd name="connsiteX3" fmla="*/ 1541197 w 1634347"/>
                <a:gd name="connsiteY3" fmla="*/ 317938 h 442295"/>
                <a:gd name="connsiteX4" fmla="*/ 872983 w 1634347"/>
                <a:gd name="connsiteY4" fmla="*/ 418962 h 442295"/>
                <a:gd name="connsiteX5" fmla="*/ 0 w 1634347"/>
                <a:gd name="connsiteY5" fmla="*/ 427125 h 442295"/>
                <a:gd name="connsiteX6" fmla="*/ 46569 w 1634347"/>
                <a:gd name="connsiteY6" fmla="*/ 0 h 442295"/>
                <a:gd name="connsiteX0" fmla="*/ 46569 w 1634347"/>
                <a:gd name="connsiteY0" fmla="*/ 0 h 442295"/>
                <a:gd name="connsiteX1" fmla="*/ 1563386 w 1634347"/>
                <a:gd name="connsiteY1" fmla="*/ 0 h 442295"/>
                <a:gd name="connsiteX2" fmla="*/ 1634347 w 1634347"/>
                <a:gd name="connsiteY2" fmla="*/ 283844 h 442295"/>
                <a:gd name="connsiteX3" fmla="*/ 872983 w 1634347"/>
                <a:gd name="connsiteY3" fmla="*/ 418962 h 442295"/>
                <a:gd name="connsiteX4" fmla="*/ 0 w 1634347"/>
                <a:gd name="connsiteY4" fmla="*/ 427125 h 442295"/>
                <a:gd name="connsiteX5" fmla="*/ 46569 w 1634347"/>
                <a:gd name="connsiteY5" fmla="*/ 0 h 442295"/>
                <a:gd name="connsiteX0" fmla="*/ 46569 w 1672440"/>
                <a:gd name="connsiteY0" fmla="*/ 0 h 442295"/>
                <a:gd name="connsiteX1" fmla="*/ 1563386 w 1672440"/>
                <a:gd name="connsiteY1" fmla="*/ 0 h 442295"/>
                <a:gd name="connsiteX2" fmla="*/ 1672440 w 1672440"/>
                <a:gd name="connsiteY2" fmla="*/ 412592 h 442295"/>
                <a:gd name="connsiteX3" fmla="*/ 872983 w 1672440"/>
                <a:gd name="connsiteY3" fmla="*/ 418962 h 442295"/>
                <a:gd name="connsiteX4" fmla="*/ 0 w 1672440"/>
                <a:gd name="connsiteY4" fmla="*/ 427125 h 442295"/>
                <a:gd name="connsiteX5" fmla="*/ 46569 w 1672440"/>
                <a:gd name="connsiteY5" fmla="*/ 0 h 44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2440" h="442295">
                  <a:moveTo>
                    <a:pt x="46569" y="0"/>
                  </a:moveTo>
                  <a:lnTo>
                    <a:pt x="1563386" y="0"/>
                  </a:lnTo>
                  <a:lnTo>
                    <a:pt x="1672440" y="412592"/>
                  </a:lnTo>
                  <a:lnTo>
                    <a:pt x="872983" y="418962"/>
                  </a:lnTo>
                  <a:cubicBezTo>
                    <a:pt x="610826" y="441247"/>
                    <a:pt x="150434" y="454036"/>
                    <a:pt x="0" y="427125"/>
                  </a:cubicBezTo>
                  <a:cubicBezTo>
                    <a:pt x="19756" y="348102"/>
                    <a:pt x="26813" y="79023"/>
                    <a:pt x="46569" y="0"/>
                  </a:cubicBezTo>
                  <a:close/>
                </a:path>
              </a:pathLst>
            </a:custGeom>
            <a:solidFill>
              <a:schemeClr val="tx1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F8F0F2-57E3-4C58-BE52-0D29523F76B4}"/>
                </a:ext>
              </a:extLst>
            </p:cNvPr>
            <p:cNvSpPr/>
            <p:nvPr/>
          </p:nvSpPr>
          <p:spPr>
            <a:xfrm>
              <a:off x="579479" y="3033066"/>
              <a:ext cx="4597442" cy="3840632"/>
            </a:xfrm>
            <a:custGeom>
              <a:avLst/>
              <a:gdLst>
                <a:gd name="connsiteX0" fmla="*/ 2077777 w 2091899"/>
                <a:gd name="connsiteY0" fmla="*/ 1282655 h 1747541"/>
                <a:gd name="connsiteX1" fmla="*/ 2072690 w 2091899"/>
                <a:gd name="connsiteY1" fmla="*/ 1275830 h 1747541"/>
                <a:gd name="connsiteX2" fmla="*/ 2076734 w 2091899"/>
                <a:gd name="connsiteY2" fmla="*/ 1275135 h 1747541"/>
                <a:gd name="connsiteX3" fmla="*/ 2075818 w 2091899"/>
                <a:gd name="connsiteY3" fmla="*/ 1259275 h 1747541"/>
                <a:gd name="connsiteX4" fmla="*/ 2012691 w 2091899"/>
                <a:gd name="connsiteY4" fmla="*/ 1066104 h 1747541"/>
                <a:gd name="connsiteX5" fmla="*/ 1987479 w 2091899"/>
                <a:gd name="connsiteY5" fmla="*/ 1004399 h 1747541"/>
                <a:gd name="connsiteX6" fmla="*/ 1986910 w 2091899"/>
                <a:gd name="connsiteY6" fmla="*/ 1003641 h 1747541"/>
                <a:gd name="connsiteX7" fmla="*/ 1983656 w 2091899"/>
                <a:gd name="connsiteY7" fmla="*/ 994194 h 1747541"/>
                <a:gd name="connsiteX8" fmla="*/ 1853833 w 2091899"/>
                <a:gd name="connsiteY8" fmla="*/ 608990 h 1747541"/>
                <a:gd name="connsiteX9" fmla="*/ 1840279 w 2091899"/>
                <a:gd name="connsiteY9" fmla="*/ 570192 h 1747541"/>
                <a:gd name="connsiteX10" fmla="*/ 1808589 w 2091899"/>
                <a:gd name="connsiteY10" fmla="*/ 549624 h 1747541"/>
                <a:gd name="connsiteX11" fmla="*/ 1624391 w 2091899"/>
                <a:gd name="connsiteY11" fmla="*/ 476292 h 1747541"/>
                <a:gd name="connsiteX12" fmla="*/ 1513715 w 2091899"/>
                <a:gd name="connsiteY12" fmla="*/ 442707 h 1747541"/>
                <a:gd name="connsiteX13" fmla="*/ 1491503 w 2091899"/>
                <a:gd name="connsiteY13" fmla="*/ 398063 h 1747541"/>
                <a:gd name="connsiteX14" fmla="*/ 1474948 w 2091899"/>
                <a:gd name="connsiteY14" fmla="*/ 355031 h 1747541"/>
                <a:gd name="connsiteX15" fmla="*/ 1434475 w 2091899"/>
                <a:gd name="connsiteY15" fmla="*/ 334873 h 1747541"/>
                <a:gd name="connsiteX16" fmla="*/ 1221715 w 2091899"/>
                <a:gd name="connsiteY16" fmla="*/ 273580 h 1747541"/>
                <a:gd name="connsiteX17" fmla="*/ 1042036 w 2091899"/>
                <a:gd name="connsiteY17" fmla="*/ 251874 h 1747541"/>
                <a:gd name="connsiteX18" fmla="*/ 1018371 w 2091899"/>
                <a:gd name="connsiteY18" fmla="*/ 252822 h 1747541"/>
                <a:gd name="connsiteX19" fmla="*/ 1022857 w 2091899"/>
                <a:gd name="connsiteY19" fmla="*/ 251021 h 1747541"/>
                <a:gd name="connsiteX20" fmla="*/ 999067 w 2091899"/>
                <a:gd name="connsiteY20" fmla="*/ 249283 h 1747541"/>
                <a:gd name="connsiteX21" fmla="*/ 969178 w 2091899"/>
                <a:gd name="connsiteY21" fmla="*/ 248841 h 1747541"/>
                <a:gd name="connsiteX22" fmla="*/ 957203 w 2091899"/>
                <a:gd name="connsiteY22" fmla="*/ 260152 h 1747541"/>
                <a:gd name="connsiteX23" fmla="*/ 947978 w 2091899"/>
                <a:gd name="connsiteY23" fmla="*/ 397779 h 1747541"/>
                <a:gd name="connsiteX24" fmla="*/ 947946 w 2091899"/>
                <a:gd name="connsiteY24" fmla="*/ 398126 h 1747541"/>
                <a:gd name="connsiteX25" fmla="*/ 947630 w 2091899"/>
                <a:gd name="connsiteY25" fmla="*/ 397305 h 1747541"/>
                <a:gd name="connsiteX26" fmla="*/ 930379 w 2091899"/>
                <a:gd name="connsiteY26" fmla="*/ 654108 h 1747541"/>
                <a:gd name="connsiteX27" fmla="*/ 940616 w 2091899"/>
                <a:gd name="connsiteY27" fmla="*/ 649779 h 1747541"/>
                <a:gd name="connsiteX28" fmla="*/ 1007186 w 2091899"/>
                <a:gd name="connsiteY28" fmla="*/ 653286 h 1747541"/>
                <a:gd name="connsiteX29" fmla="*/ 1112460 w 2091899"/>
                <a:gd name="connsiteY29" fmla="*/ 659984 h 1747541"/>
                <a:gd name="connsiteX30" fmla="*/ 1147309 w 2091899"/>
                <a:gd name="connsiteY30" fmla="*/ 664566 h 1747541"/>
                <a:gd name="connsiteX31" fmla="*/ 1379026 w 2091899"/>
                <a:gd name="connsiteY31" fmla="*/ 726207 h 1747541"/>
                <a:gd name="connsiteX32" fmla="*/ 1450430 w 2091899"/>
                <a:gd name="connsiteY32" fmla="*/ 757549 h 1747541"/>
                <a:gd name="connsiteX33" fmla="*/ 1457729 w 2091899"/>
                <a:gd name="connsiteY33" fmla="*/ 763615 h 1747541"/>
                <a:gd name="connsiteX34" fmla="*/ 1456180 w 2091899"/>
                <a:gd name="connsiteY34" fmla="*/ 762446 h 1747541"/>
                <a:gd name="connsiteX35" fmla="*/ 1416023 w 2091899"/>
                <a:gd name="connsiteY35" fmla="*/ 741720 h 1747541"/>
                <a:gd name="connsiteX36" fmla="*/ 1153154 w 2091899"/>
                <a:gd name="connsiteY36" fmla="*/ 668862 h 1747541"/>
                <a:gd name="connsiteX37" fmla="*/ 1136030 w 2091899"/>
                <a:gd name="connsiteY37" fmla="*/ 665197 h 1747541"/>
                <a:gd name="connsiteX38" fmla="*/ 957551 w 2091899"/>
                <a:gd name="connsiteY38" fmla="*/ 653476 h 1747541"/>
                <a:gd name="connsiteX39" fmla="*/ 928863 w 2091899"/>
                <a:gd name="connsiteY39" fmla="*/ 661343 h 1747541"/>
                <a:gd name="connsiteX40" fmla="*/ 949621 w 2091899"/>
                <a:gd name="connsiteY40" fmla="*/ 343309 h 1747541"/>
                <a:gd name="connsiteX41" fmla="*/ 949652 w 2091899"/>
                <a:gd name="connsiteY41" fmla="*/ 342867 h 1747541"/>
                <a:gd name="connsiteX42" fmla="*/ 952022 w 2091899"/>
                <a:gd name="connsiteY42" fmla="*/ 306407 h 1747541"/>
                <a:gd name="connsiteX43" fmla="*/ 952433 w 2091899"/>
                <a:gd name="connsiteY43" fmla="*/ 299993 h 1747541"/>
                <a:gd name="connsiteX44" fmla="*/ 972021 w 2091899"/>
                <a:gd name="connsiteY44" fmla="*/ 0 h 1747541"/>
                <a:gd name="connsiteX45" fmla="*/ 970726 w 2091899"/>
                <a:gd name="connsiteY45" fmla="*/ 379 h 1747541"/>
                <a:gd name="connsiteX46" fmla="*/ 965608 w 2091899"/>
                <a:gd name="connsiteY46" fmla="*/ 12480 h 1747541"/>
                <a:gd name="connsiteX47" fmla="*/ 955529 w 2091899"/>
                <a:gd name="connsiteY47" fmla="*/ 170896 h 1747541"/>
                <a:gd name="connsiteX48" fmla="*/ 945956 w 2091899"/>
                <a:gd name="connsiteY48" fmla="*/ 175888 h 1747541"/>
                <a:gd name="connsiteX49" fmla="*/ 893887 w 2091899"/>
                <a:gd name="connsiteY49" fmla="*/ 136079 h 1747541"/>
                <a:gd name="connsiteX50" fmla="*/ 792658 w 2091899"/>
                <a:gd name="connsiteY50" fmla="*/ 13870 h 1747541"/>
                <a:gd name="connsiteX51" fmla="*/ 780841 w 2091899"/>
                <a:gd name="connsiteY51" fmla="*/ 1295 h 1747541"/>
                <a:gd name="connsiteX52" fmla="*/ 770952 w 2091899"/>
                <a:gd name="connsiteY52" fmla="*/ 8278 h 1747541"/>
                <a:gd name="connsiteX53" fmla="*/ 741948 w 2091899"/>
                <a:gd name="connsiteY53" fmla="*/ 42779 h 1747541"/>
                <a:gd name="connsiteX54" fmla="*/ 725139 w 2091899"/>
                <a:gd name="connsiteY54" fmla="*/ 52384 h 1747541"/>
                <a:gd name="connsiteX55" fmla="*/ 710637 w 2091899"/>
                <a:gd name="connsiteY55" fmla="*/ 55670 h 1747541"/>
                <a:gd name="connsiteX56" fmla="*/ 579329 w 2091899"/>
                <a:gd name="connsiteY56" fmla="*/ 87360 h 1747541"/>
                <a:gd name="connsiteX57" fmla="*/ 400882 w 2091899"/>
                <a:gd name="connsiteY57" fmla="*/ 153488 h 1747541"/>
                <a:gd name="connsiteX58" fmla="*/ 267773 w 2091899"/>
                <a:gd name="connsiteY58" fmla="*/ 260025 h 1747541"/>
                <a:gd name="connsiteX59" fmla="*/ 176369 w 2091899"/>
                <a:gd name="connsiteY59" fmla="*/ 425077 h 1747541"/>
                <a:gd name="connsiteX60" fmla="*/ 102500 w 2091899"/>
                <a:gd name="connsiteY60" fmla="*/ 641375 h 1747541"/>
                <a:gd name="connsiteX61" fmla="*/ 59658 w 2091899"/>
                <a:gd name="connsiteY61" fmla="*/ 752052 h 1747541"/>
                <a:gd name="connsiteX62" fmla="*/ 2566 w 2091899"/>
                <a:gd name="connsiteY62" fmla="*/ 878652 h 1747541"/>
                <a:gd name="connsiteX63" fmla="*/ 6578 w 2091899"/>
                <a:gd name="connsiteY63" fmla="*/ 898083 h 1747541"/>
                <a:gd name="connsiteX64" fmla="*/ 181329 w 2091899"/>
                <a:gd name="connsiteY64" fmla="*/ 1006706 h 1747541"/>
                <a:gd name="connsiteX65" fmla="*/ 196463 w 2091899"/>
                <a:gd name="connsiteY65" fmla="*/ 1010150 h 1747541"/>
                <a:gd name="connsiteX66" fmla="*/ 205626 w 2091899"/>
                <a:gd name="connsiteY66" fmla="*/ 976185 h 1747541"/>
                <a:gd name="connsiteX67" fmla="*/ 227869 w 2091899"/>
                <a:gd name="connsiteY67" fmla="*/ 958113 h 1747541"/>
                <a:gd name="connsiteX68" fmla="*/ 274408 w 2091899"/>
                <a:gd name="connsiteY68" fmla="*/ 960103 h 1747541"/>
                <a:gd name="connsiteX69" fmla="*/ 435920 w 2091899"/>
                <a:gd name="connsiteY69" fmla="*/ 1015205 h 1747541"/>
                <a:gd name="connsiteX70" fmla="*/ 440375 w 2091899"/>
                <a:gd name="connsiteY70" fmla="*/ 1018743 h 1747541"/>
                <a:gd name="connsiteX71" fmla="*/ 216652 w 2091899"/>
                <a:gd name="connsiteY71" fmla="*/ 961652 h 1747541"/>
                <a:gd name="connsiteX72" fmla="*/ 207901 w 2091899"/>
                <a:gd name="connsiteY72" fmla="*/ 968097 h 1747541"/>
                <a:gd name="connsiteX73" fmla="*/ 197474 w 2091899"/>
                <a:gd name="connsiteY73" fmla="*/ 1017290 h 1747541"/>
                <a:gd name="connsiteX74" fmla="*/ 173083 w 2091899"/>
                <a:gd name="connsiteY74" fmla="*/ 1162531 h 1747541"/>
                <a:gd name="connsiteX75" fmla="*/ 205847 w 2091899"/>
                <a:gd name="connsiteY75" fmla="*/ 1304519 h 1747541"/>
                <a:gd name="connsiteX76" fmla="*/ 273776 w 2091899"/>
                <a:gd name="connsiteY76" fmla="*/ 1378830 h 1747541"/>
                <a:gd name="connsiteX77" fmla="*/ 418164 w 2091899"/>
                <a:gd name="connsiteY77" fmla="*/ 1495099 h 1747541"/>
                <a:gd name="connsiteX78" fmla="*/ 375290 w 2091899"/>
                <a:gd name="connsiteY78" fmla="*/ 1554149 h 1747541"/>
                <a:gd name="connsiteX79" fmla="*/ 354058 w 2091899"/>
                <a:gd name="connsiteY79" fmla="*/ 1598003 h 1747541"/>
                <a:gd name="connsiteX80" fmla="*/ 685899 w 2091899"/>
                <a:gd name="connsiteY80" fmla="*/ 1709975 h 1747541"/>
                <a:gd name="connsiteX81" fmla="*/ 646342 w 2091899"/>
                <a:gd name="connsiteY81" fmla="*/ 1665616 h 1747541"/>
                <a:gd name="connsiteX82" fmla="*/ 642487 w 2091899"/>
                <a:gd name="connsiteY82" fmla="*/ 1651240 h 1747541"/>
                <a:gd name="connsiteX83" fmla="*/ 642487 w 2091899"/>
                <a:gd name="connsiteY83" fmla="*/ 1651240 h 1747541"/>
                <a:gd name="connsiteX84" fmla="*/ 642487 w 2091899"/>
                <a:gd name="connsiteY84" fmla="*/ 1651240 h 1747541"/>
                <a:gd name="connsiteX85" fmla="*/ 643435 w 2091899"/>
                <a:gd name="connsiteY85" fmla="*/ 1643784 h 1747541"/>
                <a:gd name="connsiteX86" fmla="*/ 755913 w 2091899"/>
                <a:gd name="connsiteY86" fmla="*/ 1507958 h 1747541"/>
                <a:gd name="connsiteX87" fmla="*/ 755913 w 2091899"/>
                <a:gd name="connsiteY87" fmla="*/ 1507958 h 1747541"/>
                <a:gd name="connsiteX88" fmla="*/ 755913 w 2091899"/>
                <a:gd name="connsiteY88" fmla="*/ 1507958 h 1747541"/>
                <a:gd name="connsiteX89" fmla="*/ 793511 w 2091899"/>
                <a:gd name="connsiteY89" fmla="*/ 1515382 h 1747541"/>
                <a:gd name="connsiteX90" fmla="*/ 829118 w 2091899"/>
                <a:gd name="connsiteY90" fmla="*/ 1522965 h 1747541"/>
                <a:gd name="connsiteX91" fmla="*/ 881945 w 2091899"/>
                <a:gd name="connsiteY91" fmla="*/ 1516994 h 1747541"/>
                <a:gd name="connsiteX92" fmla="*/ 930727 w 2091899"/>
                <a:gd name="connsiteY92" fmla="*/ 1535445 h 1747541"/>
                <a:gd name="connsiteX93" fmla="*/ 930727 w 2091899"/>
                <a:gd name="connsiteY93" fmla="*/ 1535445 h 1747541"/>
                <a:gd name="connsiteX94" fmla="*/ 1038971 w 2091899"/>
                <a:gd name="connsiteY94" fmla="*/ 1623847 h 1747541"/>
                <a:gd name="connsiteX95" fmla="*/ 1070502 w 2091899"/>
                <a:gd name="connsiteY95" fmla="*/ 1665963 h 1747541"/>
                <a:gd name="connsiteX96" fmla="*/ 1074799 w 2091899"/>
                <a:gd name="connsiteY96" fmla="*/ 1678570 h 1747541"/>
                <a:gd name="connsiteX97" fmla="*/ 1056158 w 2091899"/>
                <a:gd name="connsiteY97" fmla="*/ 1696294 h 1747541"/>
                <a:gd name="connsiteX98" fmla="*/ 1047407 w 2091899"/>
                <a:gd name="connsiteY98" fmla="*/ 1703846 h 1747541"/>
                <a:gd name="connsiteX99" fmla="*/ 1042446 w 2091899"/>
                <a:gd name="connsiteY99" fmla="*/ 1705678 h 1747541"/>
                <a:gd name="connsiteX100" fmla="*/ 1050408 w 2091899"/>
                <a:gd name="connsiteY100" fmla="*/ 1722771 h 1747541"/>
                <a:gd name="connsiteX101" fmla="*/ 1040582 w 2091899"/>
                <a:gd name="connsiteY101" fmla="*/ 1737652 h 1747541"/>
                <a:gd name="connsiteX102" fmla="*/ 1045290 w 2091899"/>
                <a:gd name="connsiteY102" fmla="*/ 1737557 h 1747541"/>
                <a:gd name="connsiteX103" fmla="*/ 1035906 w 2091899"/>
                <a:gd name="connsiteY103" fmla="*/ 1747541 h 1747541"/>
                <a:gd name="connsiteX104" fmla="*/ 1047754 w 2091899"/>
                <a:gd name="connsiteY104" fmla="*/ 1747541 h 1747541"/>
                <a:gd name="connsiteX105" fmla="*/ 1218682 w 2091899"/>
                <a:gd name="connsiteY105" fmla="*/ 1736767 h 1747541"/>
                <a:gd name="connsiteX106" fmla="*/ 1332961 w 2091899"/>
                <a:gd name="connsiteY106" fmla="*/ 1719169 h 1747541"/>
                <a:gd name="connsiteX107" fmla="*/ 1332961 w 2091899"/>
                <a:gd name="connsiteY107" fmla="*/ 1719169 h 1747541"/>
                <a:gd name="connsiteX108" fmla="*/ 1332961 w 2091899"/>
                <a:gd name="connsiteY108" fmla="*/ 1719169 h 1747541"/>
                <a:gd name="connsiteX109" fmla="*/ 1369895 w 2091899"/>
                <a:gd name="connsiteY109" fmla="*/ 1712155 h 1747541"/>
                <a:gd name="connsiteX110" fmla="*/ 1890736 w 2091899"/>
                <a:gd name="connsiteY110" fmla="*/ 1501733 h 1747541"/>
                <a:gd name="connsiteX111" fmla="*/ 1896486 w 2091899"/>
                <a:gd name="connsiteY111" fmla="*/ 1475636 h 1747541"/>
                <a:gd name="connsiteX112" fmla="*/ 1893042 w 2091899"/>
                <a:gd name="connsiteY112" fmla="*/ 1469001 h 1747541"/>
                <a:gd name="connsiteX113" fmla="*/ 1824608 w 2091899"/>
                <a:gd name="connsiteY113" fmla="*/ 1366603 h 1747541"/>
                <a:gd name="connsiteX114" fmla="*/ 1725526 w 2091899"/>
                <a:gd name="connsiteY114" fmla="*/ 1304771 h 1747541"/>
                <a:gd name="connsiteX115" fmla="*/ 1604487 w 2091899"/>
                <a:gd name="connsiteY115" fmla="*/ 1226416 h 1747541"/>
                <a:gd name="connsiteX116" fmla="*/ 1599052 w 2091899"/>
                <a:gd name="connsiteY116" fmla="*/ 1221014 h 1747541"/>
                <a:gd name="connsiteX117" fmla="*/ 1553966 w 2091899"/>
                <a:gd name="connsiteY117" fmla="*/ 1174222 h 1747541"/>
                <a:gd name="connsiteX118" fmla="*/ 1551060 w 2091899"/>
                <a:gd name="connsiteY118" fmla="*/ 1171157 h 1747541"/>
                <a:gd name="connsiteX119" fmla="*/ 1488281 w 2091899"/>
                <a:gd name="connsiteY119" fmla="*/ 1104523 h 1747541"/>
                <a:gd name="connsiteX120" fmla="*/ 1465532 w 2091899"/>
                <a:gd name="connsiteY120" fmla="*/ 1080290 h 1747541"/>
                <a:gd name="connsiteX121" fmla="*/ 1464332 w 2091899"/>
                <a:gd name="connsiteY121" fmla="*/ 1079026 h 1747541"/>
                <a:gd name="connsiteX122" fmla="*/ 1444585 w 2091899"/>
                <a:gd name="connsiteY122" fmla="*/ 1060449 h 1747541"/>
                <a:gd name="connsiteX123" fmla="*/ 1428472 w 2091899"/>
                <a:gd name="connsiteY123" fmla="*/ 1047242 h 1747541"/>
                <a:gd name="connsiteX124" fmla="*/ 1311887 w 2091899"/>
                <a:gd name="connsiteY124" fmla="*/ 998428 h 1747541"/>
                <a:gd name="connsiteX125" fmla="*/ 1226518 w 2091899"/>
                <a:gd name="connsiteY125" fmla="*/ 985632 h 1747541"/>
                <a:gd name="connsiteX126" fmla="*/ 1231510 w 2091899"/>
                <a:gd name="connsiteY126" fmla="*/ 989929 h 1747541"/>
                <a:gd name="connsiteX127" fmla="*/ 1224148 w 2091899"/>
                <a:gd name="connsiteY127" fmla="*/ 988981 h 1747541"/>
                <a:gd name="connsiteX128" fmla="*/ 934992 w 2091899"/>
                <a:gd name="connsiteY128" fmla="*/ 785479 h 1747541"/>
                <a:gd name="connsiteX129" fmla="*/ 1127310 w 2091899"/>
                <a:gd name="connsiteY129" fmla="*/ 822666 h 1747541"/>
                <a:gd name="connsiteX130" fmla="*/ 1542592 w 2091899"/>
                <a:gd name="connsiteY130" fmla="*/ 981304 h 1747541"/>
                <a:gd name="connsiteX131" fmla="*/ 1836645 w 2091899"/>
                <a:gd name="connsiteY131" fmla="*/ 1194063 h 1747541"/>
                <a:gd name="connsiteX132" fmla="*/ 1952756 w 2091899"/>
                <a:gd name="connsiteY132" fmla="*/ 1282560 h 1747541"/>
                <a:gd name="connsiteX133" fmla="*/ 2089183 w 2091899"/>
                <a:gd name="connsiteY133" fmla="*/ 1337819 h 1747541"/>
                <a:gd name="connsiteX134" fmla="*/ 2091900 w 2091899"/>
                <a:gd name="connsiteY134" fmla="*/ 1330553 h 1747541"/>
                <a:gd name="connsiteX135" fmla="*/ 2077777 w 2091899"/>
                <a:gd name="connsiteY135" fmla="*/ 1282655 h 17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2091899" h="1747541">
                  <a:moveTo>
                    <a:pt x="2077777" y="1282655"/>
                  </a:moveTo>
                  <a:cubicBezTo>
                    <a:pt x="2076071" y="1280380"/>
                    <a:pt x="2074396" y="1278105"/>
                    <a:pt x="2072690" y="1275830"/>
                  </a:cubicBezTo>
                  <a:cubicBezTo>
                    <a:pt x="2073828" y="1275957"/>
                    <a:pt x="2075155" y="1275767"/>
                    <a:pt x="2076734" y="1275135"/>
                  </a:cubicBezTo>
                  <a:cubicBezTo>
                    <a:pt x="2079799" y="1269669"/>
                    <a:pt x="2077303" y="1264488"/>
                    <a:pt x="2075818" y="1259275"/>
                  </a:cubicBezTo>
                  <a:cubicBezTo>
                    <a:pt x="2057461" y="1194000"/>
                    <a:pt x="2035914" y="1129768"/>
                    <a:pt x="2012691" y="1066104"/>
                  </a:cubicBezTo>
                  <a:cubicBezTo>
                    <a:pt x="2005109" y="1045283"/>
                    <a:pt x="2000717" y="1022977"/>
                    <a:pt x="1987479" y="1004399"/>
                  </a:cubicBezTo>
                  <a:cubicBezTo>
                    <a:pt x="1987289" y="1004147"/>
                    <a:pt x="1987100" y="1003894"/>
                    <a:pt x="1986910" y="1003641"/>
                  </a:cubicBezTo>
                  <a:cubicBezTo>
                    <a:pt x="1986152" y="1000418"/>
                    <a:pt x="1984762" y="997322"/>
                    <a:pt x="1983656" y="994194"/>
                  </a:cubicBezTo>
                  <a:cubicBezTo>
                    <a:pt x="1938760" y="866330"/>
                    <a:pt x="1892631" y="738908"/>
                    <a:pt x="1853833" y="608990"/>
                  </a:cubicBezTo>
                  <a:cubicBezTo>
                    <a:pt x="1849915" y="595878"/>
                    <a:pt x="1848114" y="581945"/>
                    <a:pt x="1840279" y="570192"/>
                  </a:cubicBezTo>
                  <a:cubicBezTo>
                    <a:pt x="1829726" y="563336"/>
                    <a:pt x="1819300" y="556227"/>
                    <a:pt x="1808589" y="549624"/>
                  </a:cubicBezTo>
                  <a:cubicBezTo>
                    <a:pt x="1751497" y="514332"/>
                    <a:pt x="1688118" y="494996"/>
                    <a:pt x="1624391" y="476292"/>
                  </a:cubicBezTo>
                  <a:cubicBezTo>
                    <a:pt x="1587394" y="465455"/>
                    <a:pt x="1549132" y="458409"/>
                    <a:pt x="1513715" y="442707"/>
                  </a:cubicBezTo>
                  <a:cubicBezTo>
                    <a:pt x="1484647" y="429848"/>
                    <a:pt x="1485248" y="422612"/>
                    <a:pt x="1491503" y="398063"/>
                  </a:cubicBezTo>
                  <a:cubicBezTo>
                    <a:pt x="1496685" y="377716"/>
                    <a:pt x="1492325" y="367006"/>
                    <a:pt x="1474948" y="355031"/>
                  </a:cubicBezTo>
                  <a:cubicBezTo>
                    <a:pt x="1462436" y="346406"/>
                    <a:pt x="1448693" y="340087"/>
                    <a:pt x="1434475" y="334873"/>
                  </a:cubicBezTo>
                  <a:cubicBezTo>
                    <a:pt x="1364998" y="309440"/>
                    <a:pt x="1292740" y="293674"/>
                    <a:pt x="1221715" y="273580"/>
                  </a:cubicBezTo>
                  <a:cubicBezTo>
                    <a:pt x="1162633" y="256866"/>
                    <a:pt x="1102319" y="255697"/>
                    <a:pt x="1042036" y="251874"/>
                  </a:cubicBezTo>
                  <a:cubicBezTo>
                    <a:pt x="1033884" y="253169"/>
                    <a:pt x="1025733" y="253233"/>
                    <a:pt x="1018371" y="252822"/>
                  </a:cubicBezTo>
                  <a:cubicBezTo>
                    <a:pt x="1019824" y="252506"/>
                    <a:pt x="1021341" y="251969"/>
                    <a:pt x="1022857" y="251021"/>
                  </a:cubicBezTo>
                  <a:cubicBezTo>
                    <a:pt x="1015085" y="248398"/>
                    <a:pt x="1007060" y="249157"/>
                    <a:pt x="999067" y="249283"/>
                  </a:cubicBezTo>
                  <a:cubicBezTo>
                    <a:pt x="989083" y="252285"/>
                    <a:pt x="979130" y="248999"/>
                    <a:pt x="969178" y="248841"/>
                  </a:cubicBezTo>
                  <a:cubicBezTo>
                    <a:pt x="960932" y="248746"/>
                    <a:pt x="957741" y="251021"/>
                    <a:pt x="957203" y="260152"/>
                  </a:cubicBezTo>
                  <a:cubicBezTo>
                    <a:pt x="954455" y="306059"/>
                    <a:pt x="951390" y="351935"/>
                    <a:pt x="947978" y="397779"/>
                  </a:cubicBezTo>
                  <a:cubicBezTo>
                    <a:pt x="947978" y="397905"/>
                    <a:pt x="947978" y="398000"/>
                    <a:pt x="947946" y="398126"/>
                  </a:cubicBezTo>
                  <a:cubicBezTo>
                    <a:pt x="947851" y="397842"/>
                    <a:pt x="947725" y="397589"/>
                    <a:pt x="947630" y="397305"/>
                  </a:cubicBezTo>
                  <a:cubicBezTo>
                    <a:pt x="941090" y="497334"/>
                    <a:pt x="935024" y="587348"/>
                    <a:pt x="930379" y="654108"/>
                  </a:cubicBezTo>
                  <a:cubicBezTo>
                    <a:pt x="931928" y="651232"/>
                    <a:pt x="935119" y="649906"/>
                    <a:pt x="940616" y="649779"/>
                  </a:cubicBezTo>
                  <a:cubicBezTo>
                    <a:pt x="962922" y="649242"/>
                    <a:pt x="985038" y="651991"/>
                    <a:pt x="1007186" y="653286"/>
                  </a:cubicBezTo>
                  <a:cubicBezTo>
                    <a:pt x="1042288" y="655340"/>
                    <a:pt x="1077359" y="658247"/>
                    <a:pt x="1112460" y="659984"/>
                  </a:cubicBezTo>
                  <a:cubicBezTo>
                    <a:pt x="1124277" y="660585"/>
                    <a:pt x="1135809" y="662101"/>
                    <a:pt x="1147309" y="664566"/>
                  </a:cubicBezTo>
                  <a:cubicBezTo>
                    <a:pt x="1225349" y="682195"/>
                    <a:pt x="1302851" y="701847"/>
                    <a:pt x="1379026" y="726207"/>
                  </a:cubicBezTo>
                  <a:cubicBezTo>
                    <a:pt x="1403828" y="734137"/>
                    <a:pt x="1428819" y="742068"/>
                    <a:pt x="1450430" y="757549"/>
                  </a:cubicBezTo>
                  <a:cubicBezTo>
                    <a:pt x="1453274" y="759571"/>
                    <a:pt x="1455675" y="761593"/>
                    <a:pt x="1457729" y="763615"/>
                  </a:cubicBezTo>
                  <a:cubicBezTo>
                    <a:pt x="1457223" y="763204"/>
                    <a:pt x="1456718" y="762825"/>
                    <a:pt x="1456180" y="762446"/>
                  </a:cubicBezTo>
                  <a:cubicBezTo>
                    <a:pt x="1443858" y="753505"/>
                    <a:pt x="1430241" y="746902"/>
                    <a:pt x="1416023" y="741720"/>
                  </a:cubicBezTo>
                  <a:cubicBezTo>
                    <a:pt x="1330307" y="710568"/>
                    <a:pt x="1241778" y="689557"/>
                    <a:pt x="1153154" y="668862"/>
                  </a:cubicBezTo>
                  <a:cubicBezTo>
                    <a:pt x="1147436" y="667599"/>
                    <a:pt x="1141780" y="665608"/>
                    <a:pt x="1136030" y="665197"/>
                  </a:cubicBezTo>
                  <a:cubicBezTo>
                    <a:pt x="1076537" y="661090"/>
                    <a:pt x="1017076" y="657046"/>
                    <a:pt x="957551" y="653476"/>
                  </a:cubicBezTo>
                  <a:cubicBezTo>
                    <a:pt x="937488" y="652275"/>
                    <a:pt x="930916" y="652149"/>
                    <a:pt x="928863" y="661343"/>
                  </a:cubicBezTo>
                  <a:lnTo>
                    <a:pt x="949621" y="343309"/>
                  </a:lnTo>
                  <a:cubicBezTo>
                    <a:pt x="949621" y="343151"/>
                    <a:pt x="949652" y="342993"/>
                    <a:pt x="949652" y="342867"/>
                  </a:cubicBezTo>
                  <a:lnTo>
                    <a:pt x="952022" y="306407"/>
                  </a:lnTo>
                  <a:cubicBezTo>
                    <a:pt x="952053" y="304258"/>
                    <a:pt x="952117" y="302110"/>
                    <a:pt x="952433" y="299993"/>
                  </a:cubicBezTo>
                  <a:lnTo>
                    <a:pt x="972021" y="0"/>
                  </a:lnTo>
                  <a:cubicBezTo>
                    <a:pt x="971579" y="126"/>
                    <a:pt x="971168" y="221"/>
                    <a:pt x="970726" y="379"/>
                  </a:cubicBezTo>
                  <a:cubicBezTo>
                    <a:pt x="965797" y="3065"/>
                    <a:pt x="965892" y="7899"/>
                    <a:pt x="965608" y="12480"/>
                  </a:cubicBezTo>
                  <a:cubicBezTo>
                    <a:pt x="962480" y="65307"/>
                    <a:pt x="957962" y="118038"/>
                    <a:pt x="955529" y="170896"/>
                  </a:cubicBezTo>
                  <a:cubicBezTo>
                    <a:pt x="955118" y="179522"/>
                    <a:pt x="952591" y="180280"/>
                    <a:pt x="945956" y="175888"/>
                  </a:cubicBezTo>
                  <a:cubicBezTo>
                    <a:pt x="927662" y="163851"/>
                    <a:pt x="909811" y="151213"/>
                    <a:pt x="893887" y="136079"/>
                  </a:cubicBezTo>
                  <a:cubicBezTo>
                    <a:pt x="855247" y="99397"/>
                    <a:pt x="821978" y="58292"/>
                    <a:pt x="792658" y="13870"/>
                  </a:cubicBezTo>
                  <a:cubicBezTo>
                    <a:pt x="789467" y="9068"/>
                    <a:pt x="787097" y="3286"/>
                    <a:pt x="780841" y="1295"/>
                  </a:cubicBezTo>
                  <a:cubicBezTo>
                    <a:pt x="776070" y="1517"/>
                    <a:pt x="773543" y="5055"/>
                    <a:pt x="770952" y="8278"/>
                  </a:cubicBezTo>
                  <a:cubicBezTo>
                    <a:pt x="761537" y="20000"/>
                    <a:pt x="751490" y="31184"/>
                    <a:pt x="741948" y="42779"/>
                  </a:cubicBezTo>
                  <a:cubicBezTo>
                    <a:pt x="737430" y="48277"/>
                    <a:pt x="732248" y="51847"/>
                    <a:pt x="725139" y="52384"/>
                  </a:cubicBezTo>
                  <a:cubicBezTo>
                    <a:pt x="720305" y="53427"/>
                    <a:pt x="715471" y="54659"/>
                    <a:pt x="710637" y="55670"/>
                  </a:cubicBezTo>
                  <a:cubicBezTo>
                    <a:pt x="666594" y="65054"/>
                    <a:pt x="622709" y="75259"/>
                    <a:pt x="579329" y="87360"/>
                  </a:cubicBezTo>
                  <a:cubicBezTo>
                    <a:pt x="518035" y="104484"/>
                    <a:pt x="457531" y="123631"/>
                    <a:pt x="400882" y="153488"/>
                  </a:cubicBezTo>
                  <a:cubicBezTo>
                    <a:pt x="349603" y="180533"/>
                    <a:pt x="304265" y="214750"/>
                    <a:pt x="267773" y="260025"/>
                  </a:cubicBezTo>
                  <a:cubicBezTo>
                    <a:pt x="227742" y="309693"/>
                    <a:pt x="199275" y="365963"/>
                    <a:pt x="176369" y="425077"/>
                  </a:cubicBezTo>
                  <a:cubicBezTo>
                    <a:pt x="148850" y="496165"/>
                    <a:pt x="127239" y="569307"/>
                    <a:pt x="102500" y="641375"/>
                  </a:cubicBezTo>
                  <a:cubicBezTo>
                    <a:pt x="89641" y="678815"/>
                    <a:pt x="74918" y="715528"/>
                    <a:pt x="59658" y="752052"/>
                  </a:cubicBezTo>
                  <a:cubicBezTo>
                    <a:pt x="41807" y="794768"/>
                    <a:pt x="21839" y="836568"/>
                    <a:pt x="2566" y="878652"/>
                  </a:cubicBezTo>
                  <a:cubicBezTo>
                    <a:pt x="-1004" y="886456"/>
                    <a:pt x="-1826" y="892490"/>
                    <a:pt x="6578" y="898083"/>
                  </a:cubicBezTo>
                  <a:cubicBezTo>
                    <a:pt x="63670" y="936186"/>
                    <a:pt x="121362" y="973278"/>
                    <a:pt x="181329" y="1006706"/>
                  </a:cubicBezTo>
                  <a:cubicBezTo>
                    <a:pt x="185847" y="1009233"/>
                    <a:pt x="190492" y="1013246"/>
                    <a:pt x="196463" y="1010150"/>
                  </a:cubicBezTo>
                  <a:cubicBezTo>
                    <a:pt x="201929" y="999471"/>
                    <a:pt x="202845" y="987591"/>
                    <a:pt x="205626" y="976185"/>
                  </a:cubicBezTo>
                  <a:cubicBezTo>
                    <a:pt x="210018" y="958176"/>
                    <a:pt x="209954" y="958176"/>
                    <a:pt x="227869" y="958113"/>
                  </a:cubicBezTo>
                  <a:cubicBezTo>
                    <a:pt x="243413" y="958050"/>
                    <a:pt x="258958" y="959819"/>
                    <a:pt x="274408" y="960103"/>
                  </a:cubicBezTo>
                  <a:cubicBezTo>
                    <a:pt x="334375" y="961178"/>
                    <a:pt x="386285" y="984526"/>
                    <a:pt x="435920" y="1015205"/>
                  </a:cubicBezTo>
                  <a:cubicBezTo>
                    <a:pt x="437658" y="1016279"/>
                    <a:pt x="439111" y="1017448"/>
                    <a:pt x="440375" y="1018743"/>
                  </a:cubicBezTo>
                  <a:cubicBezTo>
                    <a:pt x="372573" y="973847"/>
                    <a:pt x="297251" y="957765"/>
                    <a:pt x="216652" y="961652"/>
                  </a:cubicBezTo>
                  <a:cubicBezTo>
                    <a:pt x="212040" y="961873"/>
                    <a:pt x="208975" y="962378"/>
                    <a:pt x="207901" y="968097"/>
                  </a:cubicBezTo>
                  <a:cubicBezTo>
                    <a:pt x="204836" y="984558"/>
                    <a:pt x="201013" y="1000892"/>
                    <a:pt x="197474" y="1017290"/>
                  </a:cubicBezTo>
                  <a:cubicBezTo>
                    <a:pt x="186511" y="1065219"/>
                    <a:pt x="177633" y="1113528"/>
                    <a:pt x="173083" y="1162531"/>
                  </a:cubicBezTo>
                  <a:cubicBezTo>
                    <a:pt x="168376" y="1213336"/>
                    <a:pt x="176622" y="1261202"/>
                    <a:pt x="205847" y="1304519"/>
                  </a:cubicBezTo>
                  <a:cubicBezTo>
                    <a:pt x="224899" y="1332733"/>
                    <a:pt x="248911" y="1356144"/>
                    <a:pt x="273776" y="1378830"/>
                  </a:cubicBezTo>
                  <a:cubicBezTo>
                    <a:pt x="319494" y="1420566"/>
                    <a:pt x="369161" y="1457438"/>
                    <a:pt x="418164" y="1495099"/>
                  </a:cubicBezTo>
                  <a:cubicBezTo>
                    <a:pt x="402967" y="1514119"/>
                    <a:pt x="387580" y="1533075"/>
                    <a:pt x="375290" y="1554149"/>
                  </a:cubicBezTo>
                  <a:cubicBezTo>
                    <a:pt x="367107" y="1568177"/>
                    <a:pt x="356902" y="1581352"/>
                    <a:pt x="354058" y="1598003"/>
                  </a:cubicBezTo>
                  <a:cubicBezTo>
                    <a:pt x="459395" y="1647765"/>
                    <a:pt x="569093" y="1684415"/>
                    <a:pt x="685899" y="1709975"/>
                  </a:cubicBezTo>
                  <a:cubicBezTo>
                    <a:pt x="671397" y="1693672"/>
                    <a:pt x="659011" y="1679518"/>
                    <a:pt x="646342" y="1665616"/>
                  </a:cubicBezTo>
                  <a:cubicBezTo>
                    <a:pt x="642393" y="1661287"/>
                    <a:pt x="639739" y="1657117"/>
                    <a:pt x="642487" y="1651240"/>
                  </a:cubicBezTo>
                  <a:cubicBezTo>
                    <a:pt x="642487" y="1651240"/>
                    <a:pt x="642487" y="1651240"/>
                    <a:pt x="642487" y="1651240"/>
                  </a:cubicBezTo>
                  <a:cubicBezTo>
                    <a:pt x="642487" y="1651240"/>
                    <a:pt x="642487" y="1651240"/>
                    <a:pt x="642487" y="1651240"/>
                  </a:cubicBezTo>
                  <a:cubicBezTo>
                    <a:pt x="642772" y="1648744"/>
                    <a:pt x="642614" y="1646090"/>
                    <a:pt x="643435" y="1643784"/>
                  </a:cubicBezTo>
                  <a:cubicBezTo>
                    <a:pt x="664604" y="1585017"/>
                    <a:pt x="701696" y="1539394"/>
                    <a:pt x="755913" y="1507958"/>
                  </a:cubicBezTo>
                  <a:cubicBezTo>
                    <a:pt x="755913" y="1507958"/>
                    <a:pt x="755913" y="1507958"/>
                    <a:pt x="755913" y="1507958"/>
                  </a:cubicBezTo>
                  <a:cubicBezTo>
                    <a:pt x="755913" y="1507958"/>
                    <a:pt x="755913" y="1507958"/>
                    <a:pt x="755913" y="1507958"/>
                  </a:cubicBezTo>
                  <a:cubicBezTo>
                    <a:pt x="770257" y="1501291"/>
                    <a:pt x="782610" y="1504451"/>
                    <a:pt x="793511" y="1515382"/>
                  </a:cubicBezTo>
                  <a:cubicBezTo>
                    <a:pt x="803684" y="1525619"/>
                    <a:pt x="815248" y="1527483"/>
                    <a:pt x="829118" y="1522965"/>
                  </a:cubicBezTo>
                  <a:cubicBezTo>
                    <a:pt x="846148" y="1517405"/>
                    <a:pt x="863304" y="1513518"/>
                    <a:pt x="881945" y="1516994"/>
                  </a:cubicBezTo>
                  <a:cubicBezTo>
                    <a:pt x="899574" y="1520280"/>
                    <a:pt x="914803" y="1528431"/>
                    <a:pt x="930727" y="1535445"/>
                  </a:cubicBezTo>
                  <a:lnTo>
                    <a:pt x="930727" y="1535445"/>
                  </a:lnTo>
                  <a:cubicBezTo>
                    <a:pt x="970347" y="1560563"/>
                    <a:pt x="1005859" y="1590736"/>
                    <a:pt x="1038971" y="1623847"/>
                  </a:cubicBezTo>
                  <a:cubicBezTo>
                    <a:pt x="1049966" y="1637496"/>
                    <a:pt x="1062604" y="1649945"/>
                    <a:pt x="1070502" y="1665963"/>
                  </a:cubicBezTo>
                  <a:cubicBezTo>
                    <a:pt x="1072872" y="1670766"/>
                    <a:pt x="1074294" y="1674905"/>
                    <a:pt x="1074799" y="1678570"/>
                  </a:cubicBezTo>
                  <a:cubicBezTo>
                    <a:pt x="1072809" y="1685773"/>
                    <a:pt x="1066648" y="1691618"/>
                    <a:pt x="1056158" y="1696294"/>
                  </a:cubicBezTo>
                  <a:cubicBezTo>
                    <a:pt x="1051893" y="1698190"/>
                    <a:pt x="1047691" y="1699738"/>
                    <a:pt x="1047407" y="1703846"/>
                  </a:cubicBezTo>
                  <a:cubicBezTo>
                    <a:pt x="1045764" y="1704446"/>
                    <a:pt x="1044121" y="1705046"/>
                    <a:pt x="1042446" y="1705678"/>
                  </a:cubicBezTo>
                  <a:cubicBezTo>
                    <a:pt x="1046711" y="1713450"/>
                    <a:pt x="1049429" y="1718569"/>
                    <a:pt x="1050408" y="1722771"/>
                  </a:cubicBezTo>
                  <a:cubicBezTo>
                    <a:pt x="1049302" y="1727889"/>
                    <a:pt x="1046080" y="1732786"/>
                    <a:pt x="1040582" y="1737652"/>
                  </a:cubicBezTo>
                  <a:cubicBezTo>
                    <a:pt x="1042162" y="1737620"/>
                    <a:pt x="1043710" y="1737589"/>
                    <a:pt x="1045290" y="1737557"/>
                  </a:cubicBezTo>
                  <a:cubicBezTo>
                    <a:pt x="1042952" y="1740306"/>
                    <a:pt x="1039855" y="1743497"/>
                    <a:pt x="1035906" y="1747541"/>
                  </a:cubicBezTo>
                  <a:cubicBezTo>
                    <a:pt x="1040614" y="1747541"/>
                    <a:pt x="1044184" y="1747541"/>
                    <a:pt x="1047754" y="1747541"/>
                  </a:cubicBezTo>
                  <a:cubicBezTo>
                    <a:pt x="1104941" y="1747383"/>
                    <a:pt x="1161906" y="1743149"/>
                    <a:pt x="1218682" y="1736767"/>
                  </a:cubicBezTo>
                  <a:cubicBezTo>
                    <a:pt x="1256975" y="1732470"/>
                    <a:pt x="1295300" y="1727763"/>
                    <a:pt x="1332961" y="1719169"/>
                  </a:cubicBezTo>
                  <a:cubicBezTo>
                    <a:pt x="1332961" y="1719169"/>
                    <a:pt x="1332961" y="1719169"/>
                    <a:pt x="1332961" y="1719169"/>
                  </a:cubicBezTo>
                  <a:cubicBezTo>
                    <a:pt x="1332961" y="1719169"/>
                    <a:pt x="1332961" y="1719169"/>
                    <a:pt x="1332961" y="1719169"/>
                  </a:cubicBezTo>
                  <a:cubicBezTo>
                    <a:pt x="1345283" y="1716831"/>
                    <a:pt x="1357636" y="1714714"/>
                    <a:pt x="1369895" y="1712155"/>
                  </a:cubicBezTo>
                  <a:cubicBezTo>
                    <a:pt x="1556241" y="1673546"/>
                    <a:pt x="1729760" y="1603153"/>
                    <a:pt x="1890736" y="1501733"/>
                  </a:cubicBezTo>
                  <a:cubicBezTo>
                    <a:pt x="1907291" y="1491307"/>
                    <a:pt x="1907260" y="1491339"/>
                    <a:pt x="1896486" y="1475636"/>
                  </a:cubicBezTo>
                  <a:cubicBezTo>
                    <a:pt x="1895064" y="1473583"/>
                    <a:pt x="1893895" y="1471308"/>
                    <a:pt x="1893042" y="1469001"/>
                  </a:cubicBezTo>
                  <a:cubicBezTo>
                    <a:pt x="1877655" y="1427391"/>
                    <a:pt x="1854338" y="1393679"/>
                    <a:pt x="1824608" y="1366603"/>
                  </a:cubicBezTo>
                  <a:cubicBezTo>
                    <a:pt x="1797088" y="1340252"/>
                    <a:pt x="1763630" y="1320000"/>
                    <a:pt x="1725526" y="1304771"/>
                  </a:cubicBezTo>
                  <a:cubicBezTo>
                    <a:pt x="1679335" y="1286320"/>
                    <a:pt x="1639904" y="1259085"/>
                    <a:pt x="1604487" y="1226416"/>
                  </a:cubicBezTo>
                  <a:cubicBezTo>
                    <a:pt x="1602654" y="1224615"/>
                    <a:pt x="1600853" y="1222846"/>
                    <a:pt x="1599052" y="1221014"/>
                  </a:cubicBezTo>
                  <a:cubicBezTo>
                    <a:pt x="1583887" y="1205564"/>
                    <a:pt x="1568911" y="1189924"/>
                    <a:pt x="1553966" y="1174222"/>
                  </a:cubicBezTo>
                  <a:cubicBezTo>
                    <a:pt x="1552987" y="1173179"/>
                    <a:pt x="1552007" y="1172168"/>
                    <a:pt x="1551060" y="1171157"/>
                  </a:cubicBezTo>
                  <a:cubicBezTo>
                    <a:pt x="1530049" y="1149040"/>
                    <a:pt x="1509165" y="1126798"/>
                    <a:pt x="1488281" y="1104523"/>
                  </a:cubicBezTo>
                  <a:cubicBezTo>
                    <a:pt x="1480824" y="1096340"/>
                    <a:pt x="1473305" y="1088189"/>
                    <a:pt x="1465532" y="1080290"/>
                  </a:cubicBezTo>
                  <a:cubicBezTo>
                    <a:pt x="1465122" y="1079880"/>
                    <a:pt x="1464743" y="1079437"/>
                    <a:pt x="1464332" y="1079026"/>
                  </a:cubicBezTo>
                  <a:cubicBezTo>
                    <a:pt x="1458076" y="1072391"/>
                    <a:pt x="1451473" y="1066231"/>
                    <a:pt x="1444585" y="1060449"/>
                  </a:cubicBezTo>
                  <a:cubicBezTo>
                    <a:pt x="1439372" y="1055867"/>
                    <a:pt x="1434032" y="1051444"/>
                    <a:pt x="1428472" y="1047242"/>
                  </a:cubicBezTo>
                  <a:cubicBezTo>
                    <a:pt x="1393781" y="1021050"/>
                    <a:pt x="1354319" y="1006358"/>
                    <a:pt x="1311887" y="998428"/>
                  </a:cubicBezTo>
                  <a:cubicBezTo>
                    <a:pt x="1284557" y="993341"/>
                    <a:pt x="1256912" y="990656"/>
                    <a:pt x="1226518" y="985632"/>
                  </a:cubicBezTo>
                  <a:cubicBezTo>
                    <a:pt x="1228224" y="987054"/>
                    <a:pt x="1229867" y="988476"/>
                    <a:pt x="1231510" y="989929"/>
                  </a:cubicBezTo>
                  <a:cubicBezTo>
                    <a:pt x="1229045" y="989613"/>
                    <a:pt x="1226612" y="989297"/>
                    <a:pt x="1224148" y="988981"/>
                  </a:cubicBezTo>
                  <a:lnTo>
                    <a:pt x="934992" y="785479"/>
                  </a:lnTo>
                  <a:cubicBezTo>
                    <a:pt x="999256" y="797074"/>
                    <a:pt x="1063236" y="810028"/>
                    <a:pt x="1127310" y="822666"/>
                  </a:cubicBezTo>
                  <a:cubicBezTo>
                    <a:pt x="1274889" y="851765"/>
                    <a:pt x="1413749" y="902949"/>
                    <a:pt x="1542592" y="981304"/>
                  </a:cubicBezTo>
                  <a:cubicBezTo>
                    <a:pt x="1646350" y="1044398"/>
                    <a:pt x="1743567" y="1116340"/>
                    <a:pt x="1836645" y="1194063"/>
                  </a:cubicBezTo>
                  <a:cubicBezTo>
                    <a:pt x="1874022" y="1225279"/>
                    <a:pt x="1909092" y="1259338"/>
                    <a:pt x="1952756" y="1282560"/>
                  </a:cubicBezTo>
                  <a:cubicBezTo>
                    <a:pt x="1996389" y="1305782"/>
                    <a:pt x="2040558" y="1327299"/>
                    <a:pt x="2089183" y="1337819"/>
                  </a:cubicBezTo>
                  <a:lnTo>
                    <a:pt x="2091900" y="1330553"/>
                  </a:lnTo>
                  <a:cubicBezTo>
                    <a:pt x="2088519" y="1314123"/>
                    <a:pt x="2084854" y="1297915"/>
                    <a:pt x="2077777" y="1282655"/>
                  </a:cubicBezTo>
                  <a:close/>
                </a:path>
              </a:pathLst>
            </a:custGeom>
            <a:noFill/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64DBEE4-C3EC-4565-BF35-F48E9DBAA5E3}"/>
                </a:ext>
              </a:extLst>
            </p:cNvPr>
            <p:cNvSpPr/>
            <p:nvPr/>
          </p:nvSpPr>
          <p:spPr>
            <a:xfrm>
              <a:off x="2072122" y="2164994"/>
              <a:ext cx="1187099" cy="1292126"/>
            </a:xfrm>
            <a:custGeom>
              <a:avLst/>
              <a:gdLst>
                <a:gd name="connsiteX0" fmla="*/ 258894 w 748169"/>
                <a:gd name="connsiteY0" fmla="*/ 14817 h 814362"/>
                <a:gd name="connsiteX1" fmla="*/ 256400 w 748169"/>
                <a:gd name="connsiteY1" fmla="*/ 15299 h 814362"/>
                <a:gd name="connsiteX2" fmla="*/ 295480 w 748169"/>
                <a:gd name="connsiteY2" fmla="*/ 15299 h 814362"/>
                <a:gd name="connsiteX3" fmla="*/ 314763 w 748169"/>
                <a:gd name="connsiteY3" fmla="*/ 15319 h 814362"/>
                <a:gd name="connsiteX4" fmla="*/ 315352 w 748169"/>
                <a:gd name="connsiteY4" fmla="*/ 15079 h 814362"/>
                <a:gd name="connsiteX5" fmla="*/ 318726 w 748169"/>
                <a:gd name="connsiteY5" fmla="*/ 15074 h 814362"/>
                <a:gd name="connsiteX6" fmla="*/ 323309 w 748169"/>
                <a:gd name="connsiteY6" fmla="*/ 15328 h 814362"/>
                <a:gd name="connsiteX7" fmla="*/ 374085 w 748169"/>
                <a:gd name="connsiteY7" fmla="*/ 15380 h 814362"/>
                <a:gd name="connsiteX8" fmla="*/ 424861 w 748169"/>
                <a:gd name="connsiteY8" fmla="*/ 15328 h 814362"/>
                <a:gd name="connsiteX9" fmla="*/ 429444 w 748169"/>
                <a:gd name="connsiteY9" fmla="*/ 15074 h 814362"/>
                <a:gd name="connsiteX10" fmla="*/ 432818 w 748169"/>
                <a:gd name="connsiteY10" fmla="*/ 15079 h 814362"/>
                <a:gd name="connsiteX11" fmla="*/ 433407 w 748169"/>
                <a:gd name="connsiteY11" fmla="*/ 15319 h 814362"/>
                <a:gd name="connsiteX12" fmla="*/ 452690 w 748169"/>
                <a:gd name="connsiteY12" fmla="*/ 15299 h 814362"/>
                <a:gd name="connsiteX13" fmla="*/ 491770 w 748169"/>
                <a:gd name="connsiteY13" fmla="*/ 15299 h 814362"/>
                <a:gd name="connsiteX14" fmla="*/ 489276 w 748169"/>
                <a:gd name="connsiteY14" fmla="*/ 14817 h 814362"/>
                <a:gd name="connsiteX15" fmla="*/ 434395 w 748169"/>
                <a:gd name="connsiteY15" fmla="*/ 14900 h 814362"/>
                <a:gd name="connsiteX16" fmla="*/ 433507 w 748169"/>
                <a:gd name="connsiteY16" fmla="*/ 15080 h 814362"/>
                <a:gd name="connsiteX17" fmla="*/ 432818 w 748169"/>
                <a:gd name="connsiteY17" fmla="*/ 15079 h 814362"/>
                <a:gd name="connsiteX18" fmla="*/ 432402 w 748169"/>
                <a:gd name="connsiteY18" fmla="*/ 14910 h 814362"/>
                <a:gd name="connsiteX19" fmla="*/ 429444 w 748169"/>
                <a:gd name="connsiteY19" fmla="*/ 15074 h 814362"/>
                <a:gd name="connsiteX20" fmla="*/ 374085 w 748169"/>
                <a:gd name="connsiteY20" fmla="*/ 14990 h 814362"/>
                <a:gd name="connsiteX21" fmla="*/ 318726 w 748169"/>
                <a:gd name="connsiteY21" fmla="*/ 15074 h 814362"/>
                <a:gd name="connsiteX22" fmla="*/ 315768 w 748169"/>
                <a:gd name="connsiteY22" fmla="*/ 14910 h 814362"/>
                <a:gd name="connsiteX23" fmla="*/ 315352 w 748169"/>
                <a:gd name="connsiteY23" fmla="*/ 15079 h 814362"/>
                <a:gd name="connsiteX24" fmla="*/ 314663 w 748169"/>
                <a:gd name="connsiteY24" fmla="*/ 15080 h 814362"/>
                <a:gd name="connsiteX25" fmla="*/ 313775 w 748169"/>
                <a:gd name="connsiteY25" fmla="*/ 14900 h 814362"/>
                <a:gd name="connsiteX26" fmla="*/ 129220 w 748169"/>
                <a:gd name="connsiteY26" fmla="*/ 15 h 814362"/>
                <a:gd name="connsiteX27" fmla="*/ 167168 w 748169"/>
                <a:gd name="connsiteY27" fmla="*/ 7859 h 814362"/>
                <a:gd name="connsiteX28" fmla="*/ 159422 w 748169"/>
                <a:gd name="connsiteY28" fmla="*/ 12148 h 814362"/>
                <a:gd name="connsiteX29" fmla="*/ 229398 w 748169"/>
                <a:gd name="connsiteY29" fmla="*/ 5671 h 814362"/>
                <a:gd name="connsiteX30" fmla="*/ 322101 w 748169"/>
                <a:gd name="connsiteY30" fmla="*/ 5213 h 814362"/>
                <a:gd name="connsiteX31" fmla="*/ 323765 w 748169"/>
                <a:gd name="connsiteY31" fmla="*/ 4708 h 814362"/>
                <a:gd name="connsiteX32" fmla="*/ 374085 w 748169"/>
                <a:gd name="connsiteY32" fmla="*/ 4957 h 814362"/>
                <a:gd name="connsiteX33" fmla="*/ 424405 w 748169"/>
                <a:gd name="connsiteY33" fmla="*/ 4708 h 814362"/>
                <a:gd name="connsiteX34" fmla="*/ 426069 w 748169"/>
                <a:gd name="connsiteY34" fmla="*/ 5213 h 814362"/>
                <a:gd name="connsiteX35" fmla="*/ 518772 w 748169"/>
                <a:gd name="connsiteY35" fmla="*/ 5671 h 814362"/>
                <a:gd name="connsiteX36" fmla="*/ 588748 w 748169"/>
                <a:gd name="connsiteY36" fmla="*/ 12148 h 814362"/>
                <a:gd name="connsiteX37" fmla="*/ 581002 w 748169"/>
                <a:gd name="connsiteY37" fmla="*/ 7859 h 814362"/>
                <a:gd name="connsiteX38" fmla="*/ 657717 w 748169"/>
                <a:gd name="connsiteY38" fmla="*/ 1032 h 814362"/>
                <a:gd name="connsiteX39" fmla="*/ 663450 w 748169"/>
                <a:gd name="connsiteY39" fmla="*/ 23875 h 814362"/>
                <a:gd name="connsiteX40" fmla="*/ 659819 w 748169"/>
                <a:gd name="connsiteY40" fmla="*/ 154508 h 814362"/>
                <a:gd name="connsiteX41" fmla="*/ 656317 w 748169"/>
                <a:gd name="connsiteY41" fmla="*/ 167680 h 814362"/>
                <a:gd name="connsiteX42" fmla="*/ 655399 w 748169"/>
                <a:gd name="connsiteY42" fmla="*/ 168730 h 814362"/>
                <a:gd name="connsiteX43" fmla="*/ 657237 w 748169"/>
                <a:gd name="connsiteY43" fmla="*/ 168424 h 814362"/>
                <a:gd name="connsiteX44" fmla="*/ 692509 w 748169"/>
                <a:gd name="connsiteY44" fmla="*/ 109038 h 814362"/>
                <a:gd name="connsiteX45" fmla="*/ 732640 w 748169"/>
                <a:gd name="connsiteY45" fmla="*/ 110876 h 814362"/>
                <a:gd name="connsiteX46" fmla="*/ 745375 w 748169"/>
                <a:gd name="connsiteY46" fmla="*/ 151312 h 814362"/>
                <a:gd name="connsiteX47" fmla="*/ 745549 w 748169"/>
                <a:gd name="connsiteY47" fmla="*/ 176870 h 814362"/>
                <a:gd name="connsiteX48" fmla="*/ 737453 w 748169"/>
                <a:gd name="connsiteY48" fmla="*/ 206936 h 814362"/>
                <a:gd name="connsiteX49" fmla="*/ 705813 w 748169"/>
                <a:gd name="connsiteY49" fmla="*/ 331440 h 814362"/>
                <a:gd name="connsiteX50" fmla="*/ 646077 w 748169"/>
                <a:gd name="connsiteY50" fmla="*/ 414764 h 814362"/>
                <a:gd name="connsiteX51" fmla="*/ 634262 w 748169"/>
                <a:gd name="connsiteY51" fmla="*/ 432575 h 814362"/>
                <a:gd name="connsiteX52" fmla="*/ 605465 w 748169"/>
                <a:gd name="connsiteY52" fmla="*/ 559794 h 814362"/>
                <a:gd name="connsiteX53" fmla="*/ 591899 w 748169"/>
                <a:gd name="connsiteY53" fmla="*/ 577693 h 814362"/>
                <a:gd name="connsiteX54" fmla="*/ 424200 w 748169"/>
                <a:gd name="connsiteY54" fmla="*/ 770642 h 814362"/>
                <a:gd name="connsiteX55" fmla="*/ 393128 w 748169"/>
                <a:gd name="connsiteY55" fmla="*/ 794258 h 814362"/>
                <a:gd name="connsiteX56" fmla="*/ 391453 w 748169"/>
                <a:gd name="connsiteY56" fmla="*/ 795206 h 814362"/>
                <a:gd name="connsiteX57" fmla="*/ 390577 w 748169"/>
                <a:gd name="connsiteY57" fmla="*/ 814362 h 814362"/>
                <a:gd name="connsiteX58" fmla="*/ 374085 w 748169"/>
                <a:gd name="connsiteY58" fmla="*/ 805031 h 814362"/>
                <a:gd name="connsiteX59" fmla="*/ 357593 w 748169"/>
                <a:gd name="connsiteY59" fmla="*/ 814362 h 814362"/>
                <a:gd name="connsiteX60" fmla="*/ 356717 w 748169"/>
                <a:gd name="connsiteY60" fmla="*/ 795206 h 814362"/>
                <a:gd name="connsiteX61" fmla="*/ 355042 w 748169"/>
                <a:gd name="connsiteY61" fmla="*/ 794258 h 814362"/>
                <a:gd name="connsiteX62" fmla="*/ 323970 w 748169"/>
                <a:gd name="connsiteY62" fmla="*/ 770642 h 814362"/>
                <a:gd name="connsiteX63" fmla="*/ 156271 w 748169"/>
                <a:gd name="connsiteY63" fmla="*/ 577693 h 814362"/>
                <a:gd name="connsiteX64" fmla="*/ 142705 w 748169"/>
                <a:gd name="connsiteY64" fmla="*/ 559794 h 814362"/>
                <a:gd name="connsiteX65" fmla="*/ 113908 w 748169"/>
                <a:gd name="connsiteY65" fmla="*/ 432575 h 814362"/>
                <a:gd name="connsiteX66" fmla="*/ 102093 w 748169"/>
                <a:gd name="connsiteY66" fmla="*/ 414764 h 814362"/>
                <a:gd name="connsiteX67" fmla="*/ 42357 w 748169"/>
                <a:gd name="connsiteY67" fmla="*/ 331440 h 814362"/>
                <a:gd name="connsiteX68" fmla="*/ 10717 w 748169"/>
                <a:gd name="connsiteY68" fmla="*/ 206936 h 814362"/>
                <a:gd name="connsiteX69" fmla="*/ 2621 w 748169"/>
                <a:gd name="connsiteY69" fmla="*/ 176870 h 814362"/>
                <a:gd name="connsiteX70" fmla="*/ 2795 w 748169"/>
                <a:gd name="connsiteY70" fmla="*/ 151312 h 814362"/>
                <a:gd name="connsiteX71" fmla="*/ 15530 w 748169"/>
                <a:gd name="connsiteY71" fmla="*/ 110876 h 814362"/>
                <a:gd name="connsiteX72" fmla="*/ 55661 w 748169"/>
                <a:gd name="connsiteY72" fmla="*/ 109038 h 814362"/>
                <a:gd name="connsiteX73" fmla="*/ 90933 w 748169"/>
                <a:gd name="connsiteY73" fmla="*/ 168424 h 814362"/>
                <a:gd name="connsiteX74" fmla="*/ 92771 w 748169"/>
                <a:gd name="connsiteY74" fmla="*/ 168730 h 814362"/>
                <a:gd name="connsiteX75" fmla="*/ 91853 w 748169"/>
                <a:gd name="connsiteY75" fmla="*/ 167680 h 814362"/>
                <a:gd name="connsiteX76" fmla="*/ 88351 w 748169"/>
                <a:gd name="connsiteY76" fmla="*/ 154508 h 814362"/>
                <a:gd name="connsiteX77" fmla="*/ 84720 w 748169"/>
                <a:gd name="connsiteY77" fmla="*/ 23875 h 814362"/>
                <a:gd name="connsiteX78" fmla="*/ 90453 w 748169"/>
                <a:gd name="connsiteY78" fmla="*/ 1032 h 814362"/>
                <a:gd name="connsiteX79" fmla="*/ 129220 w 748169"/>
                <a:gd name="connsiteY79" fmla="*/ 15 h 81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48169" h="814362">
                  <a:moveTo>
                    <a:pt x="258894" y="14817"/>
                  </a:moveTo>
                  <a:cubicBezTo>
                    <a:pt x="258063" y="14817"/>
                    <a:pt x="257626" y="13066"/>
                    <a:pt x="256400" y="15299"/>
                  </a:cubicBezTo>
                  <a:cubicBezTo>
                    <a:pt x="270054" y="15299"/>
                    <a:pt x="282789" y="15299"/>
                    <a:pt x="295480" y="15299"/>
                  </a:cubicBezTo>
                  <a:lnTo>
                    <a:pt x="314763" y="15319"/>
                  </a:lnTo>
                  <a:lnTo>
                    <a:pt x="315352" y="15079"/>
                  </a:lnTo>
                  <a:lnTo>
                    <a:pt x="318726" y="15074"/>
                  </a:lnTo>
                  <a:lnTo>
                    <a:pt x="323309" y="15328"/>
                  </a:lnTo>
                  <a:lnTo>
                    <a:pt x="374085" y="15380"/>
                  </a:lnTo>
                  <a:lnTo>
                    <a:pt x="424861" y="15328"/>
                  </a:lnTo>
                  <a:lnTo>
                    <a:pt x="429444" y="15074"/>
                  </a:lnTo>
                  <a:lnTo>
                    <a:pt x="432818" y="15079"/>
                  </a:lnTo>
                  <a:lnTo>
                    <a:pt x="433407" y="15319"/>
                  </a:lnTo>
                  <a:lnTo>
                    <a:pt x="452690" y="15299"/>
                  </a:lnTo>
                  <a:cubicBezTo>
                    <a:pt x="465381" y="15299"/>
                    <a:pt x="478116" y="15299"/>
                    <a:pt x="491770" y="15299"/>
                  </a:cubicBezTo>
                  <a:cubicBezTo>
                    <a:pt x="490544" y="13066"/>
                    <a:pt x="490107" y="14817"/>
                    <a:pt x="489276" y="14817"/>
                  </a:cubicBezTo>
                  <a:lnTo>
                    <a:pt x="434395" y="14900"/>
                  </a:lnTo>
                  <a:lnTo>
                    <a:pt x="433507" y="15080"/>
                  </a:lnTo>
                  <a:lnTo>
                    <a:pt x="432818" y="15079"/>
                  </a:lnTo>
                  <a:lnTo>
                    <a:pt x="432402" y="14910"/>
                  </a:lnTo>
                  <a:lnTo>
                    <a:pt x="429444" y="15074"/>
                  </a:lnTo>
                  <a:lnTo>
                    <a:pt x="374085" y="14990"/>
                  </a:lnTo>
                  <a:lnTo>
                    <a:pt x="318726" y="15074"/>
                  </a:lnTo>
                  <a:lnTo>
                    <a:pt x="315768" y="14910"/>
                  </a:lnTo>
                  <a:lnTo>
                    <a:pt x="315352" y="15079"/>
                  </a:lnTo>
                  <a:lnTo>
                    <a:pt x="314663" y="15080"/>
                  </a:lnTo>
                  <a:lnTo>
                    <a:pt x="313775" y="14900"/>
                  </a:lnTo>
                  <a:close/>
                  <a:moveTo>
                    <a:pt x="129220" y="15"/>
                  </a:moveTo>
                  <a:cubicBezTo>
                    <a:pt x="142092" y="179"/>
                    <a:pt x="154827" y="1820"/>
                    <a:pt x="167168" y="7859"/>
                  </a:cubicBezTo>
                  <a:cubicBezTo>
                    <a:pt x="166424" y="12760"/>
                    <a:pt x="162267" y="11009"/>
                    <a:pt x="159422" y="12148"/>
                  </a:cubicBezTo>
                  <a:cubicBezTo>
                    <a:pt x="182267" y="4621"/>
                    <a:pt x="206468" y="12454"/>
                    <a:pt x="229398" y="5671"/>
                  </a:cubicBezTo>
                  <a:lnTo>
                    <a:pt x="322101" y="5213"/>
                  </a:lnTo>
                  <a:lnTo>
                    <a:pt x="323765" y="4708"/>
                  </a:lnTo>
                  <a:lnTo>
                    <a:pt x="374085" y="4957"/>
                  </a:lnTo>
                  <a:lnTo>
                    <a:pt x="424405" y="4708"/>
                  </a:lnTo>
                  <a:lnTo>
                    <a:pt x="426069" y="5213"/>
                  </a:lnTo>
                  <a:lnTo>
                    <a:pt x="518772" y="5671"/>
                  </a:lnTo>
                  <a:cubicBezTo>
                    <a:pt x="541702" y="12454"/>
                    <a:pt x="565903" y="4621"/>
                    <a:pt x="588748" y="12148"/>
                  </a:cubicBezTo>
                  <a:cubicBezTo>
                    <a:pt x="585903" y="11009"/>
                    <a:pt x="581746" y="12760"/>
                    <a:pt x="581002" y="7859"/>
                  </a:cubicBezTo>
                  <a:cubicBezTo>
                    <a:pt x="605684" y="-4219"/>
                    <a:pt x="631942" y="1294"/>
                    <a:pt x="657717" y="1032"/>
                  </a:cubicBezTo>
                  <a:cubicBezTo>
                    <a:pt x="664764" y="7377"/>
                    <a:pt x="663013" y="15911"/>
                    <a:pt x="663450" y="23875"/>
                  </a:cubicBezTo>
                  <a:cubicBezTo>
                    <a:pt x="665813" y="67507"/>
                    <a:pt x="658506" y="110876"/>
                    <a:pt x="659819" y="154508"/>
                  </a:cubicBezTo>
                  <a:cubicBezTo>
                    <a:pt x="659993" y="159146"/>
                    <a:pt x="659425" y="163785"/>
                    <a:pt x="656317" y="167680"/>
                  </a:cubicBezTo>
                  <a:cubicBezTo>
                    <a:pt x="655749" y="168380"/>
                    <a:pt x="655660" y="168906"/>
                    <a:pt x="655399" y="168730"/>
                  </a:cubicBezTo>
                  <a:cubicBezTo>
                    <a:pt x="653429" y="167461"/>
                    <a:pt x="656274" y="170525"/>
                    <a:pt x="657237" y="168424"/>
                  </a:cubicBezTo>
                  <a:cubicBezTo>
                    <a:pt x="665333" y="146455"/>
                    <a:pt x="677061" y="126543"/>
                    <a:pt x="692509" y="109038"/>
                  </a:cubicBezTo>
                  <a:cubicBezTo>
                    <a:pt x="706382" y="93284"/>
                    <a:pt x="719249" y="94202"/>
                    <a:pt x="732640" y="110876"/>
                  </a:cubicBezTo>
                  <a:cubicBezTo>
                    <a:pt x="739773" y="123437"/>
                    <a:pt x="741393" y="137746"/>
                    <a:pt x="745375" y="151312"/>
                  </a:cubicBezTo>
                  <a:cubicBezTo>
                    <a:pt x="749225" y="159803"/>
                    <a:pt x="748919" y="168337"/>
                    <a:pt x="745549" y="176870"/>
                  </a:cubicBezTo>
                  <a:cubicBezTo>
                    <a:pt x="742880" y="186892"/>
                    <a:pt x="740517" y="197045"/>
                    <a:pt x="737453" y="206936"/>
                  </a:cubicBezTo>
                  <a:cubicBezTo>
                    <a:pt x="724763" y="247897"/>
                    <a:pt x="710671" y="288596"/>
                    <a:pt x="705813" y="331440"/>
                  </a:cubicBezTo>
                  <a:cubicBezTo>
                    <a:pt x="701349" y="370739"/>
                    <a:pt x="681744" y="398484"/>
                    <a:pt x="646077" y="414764"/>
                  </a:cubicBezTo>
                  <a:cubicBezTo>
                    <a:pt x="637762" y="418571"/>
                    <a:pt x="635924" y="425224"/>
                    <a:pt x="634262" y="432575"/>
                  </a:cubicBezTo>
                  <a:cubicBezTo>
                    <a:pt x="624634" y="474982"/>
                    <a:pt x="615049" y="517387"/>
                    <a:pt x="605465" y="559794"/>
                  </a:cubicBezTo>
                  <a:cubicBezTo>
                    <a:pt x="598901" y="564214"/>
                    <a:pt x="596056" y="571522"/>
                    <a:pt x="591899" y="577693"/>
                  </a:cubicBezTo>
                  <a:cubicBezTo>
                    <a:pt x="543935" y="648895"/>
                    <a:pt x="491026" y="715895"/>
                    <a:pt x="424200" y="770642"/>
                  </a:cubicBezTo>
                  <a:cubicBezTo>
                    <a:pt x="414222" y="778826"/>
                    <a:pt x="404047" y="786834"/>
                    <a:pt x="393128" y="794258"/>
                  </a:cubicBezTo>
                  <a:lnTo>
                    <a:pt x="391453" y="795206"/>
                  </a:lnTo>
                  <a:lnTo>
                    <a:pt x="390577" y="814362"/>
                  </a:lnTo>
                  <a:lnTo>
                    <a:pt x="374085" y="805031"/>
                  </a:lnTo>
                  <a:lnTo>
                    <a:pt x="357593" y="814362"/>
                  </a:lnTo>
                  <a:lnTo>
                    <a:pt x="356717" y="795206"/>
                  </a:lnTo>
                  <a:lnTo>
                    <a:pt x="355042" y="794258"/>
                  </a:lnTo>
                  <a:cubicBezTo>
                    <a:pt x="344123" y="786834"/>
                    <a:pt x="333948" y="778826"/>
                    <a:pt x="323970" y="770642"/>
                  </a:cubicBezTo>
                  <a:cubicBezTo>
                    <a:pt x="257144" y="715895"/>
                    <a:pt x="204235" y="648895"/>
                    <a:pt x="156271" y="577693"/>
                  </a:cubicBezTo>
                  <a:cubicBezTo>
                    <a:pt x="152114" y="571522"/>
                    <a:pt x="149269" y="564214"/>
                    <a:pt x="142705" y="559794"/>
                  </a:cubicBezTo>
                  <a:cubicBezTo>
                    <a:pt x="133121" y="517387"/>
                    <a:pt x="123536" y="474982"/>
                    <a:pt x="113908" y="432575"/>
                  </a:cubicBezTo>
                  <a:cubicBezTo>
                    <a:pt x="112246" y="425224"/>
                    <a:pt x="110408" y="418571"/>
                    <a:pt x="102093" y="414764"/>
                  </a:cubicBezTo>
                  <a:cubicBezTo>
                    <a:pt x="66426" y="398484"/>
                    <a:pt x="46821" y="370739"/>
                    <a:pt x="42357" y="331440"/>
                  </a:cubicBezTo>
                  <a:cubicBezTo>
                    <a:pt x="37499" y="288596"/>
                    <a:pt x="23407" y="247897"/>
                    <a:pt x="10717" y="206936"/>
                  </a:cubicBezTo>
                  <a:cubicBezTo>
                    <a:pt x="7653" y="197045"/>
                    <a:pt x="5290" y="186892"/>
                    <a:pt x="2621" y="176870"/>
                  </a:cubicBezTo>
                  <a:cubicBezTo>
                    <a:pt x="-749" y="168337"/>
                    <a:pt x="-1055" y="159803"/>
                    <a:pt x="2795" y="151312"/>
                  </a:cubicBezTo>
                  <a:cubicBezTo>
                    <a:pt x="6777" y="137746"/>
                    <a:pt x="8397" y="123437"/>
                    <a:pt x="15530" y="110876"/>
                  </a:cubicBezTo>
                  <a:cubicBezTo>
                    <a:pt x="28921" y="94202"/>
                    <a:pt x="41788" y="93284"/>
                    <a:pt x="55661" y="109038"/>
                  </a:cubicBezTo>
                  <a:cubicBezTo>
                    <a:pt x="71109" y="126543"/>
                    <a:pt x="82837" y="146455"/>
                    <a:pt x="90933" y="168424"/>
                  </a:cubicBezTo>
                  <a:cubicBezTo>
                    <a:pt x="91896" y="170525"/>
                    <a:pt x="94741" y="167461"/>
                    <a:pt x="92771" y="168730"/>
                  </a:cubicBezTo>
                  <a:cubicBezTo>
                    <a:pt x="92510" y="168906"/>
                    <a:pt x="92421" y="168380"/>
                    <a:pt x="91853" y="167680"/>
                  </a:cubicBezTo>
                  <a:cubicBezTo>
                    <a:pt x="88745" y="163785"/>
                    <a:pt x="88177" y="159146"/>
                    <a:pt x="88351" y="154508"/>
                  </a:cubicBezTo>
                  <a:cubicBezTo>
                    <a:pt x="89664" y="110876"/>
                    <a:pt x="82357" y="67507"/>
                    <a:pt x="84720" y="23875"/>
                  </a:cubicBezTo>
                  <a:cubicBezTo>
                    <a:pt x="85157" y="15911"/>
                    <a:pt x="83406" y="7377"/>
                    <a:pt x="90453" y="1032"/>
                  </a:cubicBezTo>
                  <a:cubicBezTo>
                    <a:pt x="103341" y="1163"/>
                    <a:pt x="116349" y="-150"/>
                    <a:pt x="129220" y="15"/>
                  </a:cubicBezTo>
                  <a:close/>
                </a:path>
              </a:pathLst>
            </a:custGeom>
            <a:solidFill>
              <a:srgbClr val="FDCBA7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5D6FD06-7926-44DB-8BDC-6231EE6F090E}"/>
                </a:ext>
              </a:extLst>
            </p:cNvPr>
            <p:cNvSpPr/>
            <p:nvPr/>
          </p:nvSpPr>
          <p:spPr>
            <a:xfrm>
              <a:off x="2138010" y="3164095"/>
              <a:ext cx="42843" cy="11318"/>
            </a:xfrm>
            <a:custGeom>
              <a:avLst/>
              <a:gdLst>
                <a:gd name="connsiteX0" fmla="*/ 4866 w 19494"/>
                <a:gd name="connsiteY0" fmla="*/ 5086 h 5150"/>
                <a:gd name="connsiteX1" fmla="*/ 0 w 19494"/>
                <a:gd name="connsiteY1" fmla="*/ 4644 h 5150"/>
                <a:gd name="connsiteX2" fmla="*/ 19494 w 19494"/>
                <a:gd name="connsiteY2" fmla="*/ 2148 h 5150"/>
                <a:gd name="connsiteX3" fmla="*/ 4866 w 19494"/>
                <a:gd name="connsiteY3" fmla="*/ 5086 h 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94" h="5150">
                  <a:moveTo>
                    <a:pt x="4866" y="5086"/>
                  </a:moveTo>
                  <a:cubicBezTo>
                    <a:pt x="3254" y="4928"/>
                    <a:pt x="1643" y="4802"/>
                    <a:pt x="0" y="4644"/>
                  </a:cubicBezTo>
                  <a:cubicBezTo>
                    <a:pt x="6667" y="4991"/>
                    <a:pt x="12164" y="-3982"/>
                    <a:pt x="19494" y="2148"/>
                  </a:cubicBezTo>
                  <a:cubicBezTo>
                    <a:pt x="14723" y="3601"/>
                    <a:pt x="10016" y="5528"/>
                    <a:pt x="4866" y="5086"/>
                  </a:cubicBezTo>
                  <a:close/>
                </a:path>
              </a:pathLst>
            </a:custGeom>
            <a:solidFill>
              <a:srgbClr val="22617D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BB2F644-9725-4189-9E58-68BC849DD434}"/>
                </a:ext>
              </a:extLst>
            </p:cNvPr>
            <p:cNvSpPr/>
            <p:nvPr/>
          </p:nvSpPr>
          <p:spPr>
            <a:xfrm>
              <a:off x="2091349" y="2146148"/>
              <a:ext cx="1148646" cy="291983"/>
            </a:xfrm>
            <a:custGeom>
              <a:avLst/>
              <a:gdLst>
                <a:gd name="connsiteX0" fmla="*/ 719734 w 723934"/>
                <a:gd name="connsiteY0" fmla="*/ 0 h 184022"/>
                <a:gd name="connsiteX1" fmla="*/ 721836 w 723934"/>
                <a:gd name="connsiteY1" fmla="*/ 15448 h 184022"/>
                <a:gd name="connsiteX2" fmla="*/ 720522 w 723934"/>
                <a:gd name="connsiteY2" fmla="*/ 122754 h 184022"/>
                <a:gd name="connsiteX3" fmla="*/ 678115 w 723934"/>
                <a:gd name="connsiteY3" fmla="*/ 131113 h 184022"/>
                <a:gd name="connsiteX4" fmla="*/ 646169 w 723934"/>
                <a:gd name="connsiteY4" fmla="*/ 184022 h 184022"/>
                <a:gd name="connsiteX5" fmla="*/ 646169 w 723934"/>
                <a:gd name="connsiteY5" fmla="*/ 15230 h 184022"/>
                <a:gd name="connsiteX6" fmla="*/ 719734 w 723934"/>
                <a:gd name="connsiteY6" fmla="*/ 0 h 184022"/>
                <a:gd name="connsiteX7" fmla="*/ 4200 w 723934"/>
                <a:gd name="connsiteY7" fmla="*/ 0 h 184022"/>
                <a:gd name="connsiteX8" fmla="*/ 77765 w 723934"/>
                <a:gd name="connsiteY8" fmla="*/ 15230 h 184022"/>
                <a:gd name="connsiteX9" fmla="*/ 77765 w 723934"/>
                <a:gd name="connsiteY9" fmla="*/ 184022 h 184022"/>
                <a:gd name="connsiteX10" fmla="*/ 45819 w 723934"/>
                <a:gd name="connsiteY10" fmla="*/ 131113 h 184022"/>
                <a:gd name="connsiteX11" fmla="*/ 3412 w 723934"/>
                <a:gd name="connsiteY11" fmla="*/ 122754 h 184022"/>
                <a:gd name="connsiteX12" fmla="*/ 2098 w 723934"/>
                <a:gd name="connsiteY12" fmla="*/ 15448 h 184022"/>
                <a:gd name="connsiteX13" fmla="*/ 4200 w 723934"/>
                <a:gd name="connsiteY13" fmla="*/ 0 h 18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34" h="184022">
                  <a:moveTo>
                    <a:pt x="719734" y="0"/>
                  </a:moveTo>
                  <a:cubicBezTo>
                    <a:pt x="720434" y="5121"/>
                    <a:pt x="721572" y="10240"/>
                    <a:pt x="721836" y="15448"/>
                  </a:cubicBezTo>
                  <a:cubicBezTo>
                    <a:pt x="723629" y="51247"/>
                    <a:pt x="726037" y="87044"/>
                    <a:pt x="720522" y="122754"/>
                  </a:cubicBezTo>
                  <a:cubicBezTo>
                    <a:pt x="698421" y="108882"/>
                    <a:pt x="694615" y="109800"/>
                    <a:pt x="678115" y="131113"/>
                  </a:cubicBezTo>
                  <a:cubicBezTo>
                    <a:pt x="664855" y="148268"/>
                    <a:pt x="656190" y="168312"/>
                    <a:pt x="646169" y="184022"/>
                  </a:cubicBezTo>
                  <a:cubicBezTo>
                    <a:pt x="646169" y="128837"/>
                    <a:pt x="646169" y="72033"/>
                    <a:pt x="646169" y="15230"/>
                  </a:cubicBezTo>
                  <a:cubicBezTo>
                    <a:pt x="671245" y="12779"/>
                    <a:pt x="695533" y="6609"/>
                    <a:pt x="719734" y="0"/>
                  </a:cubicBezTo>
                  <a:close/>
                  <a:moveTo>
                    <a:pt x="4200" y="0"/>
                  </a:moveTo>
                  <a:cubicBezTo>
                    <a:pt x="28401" y="6609"/>
                    <a:pt x="52689" y="12779"/>
                    <a:pt x="77765" y="15230"/>
                  </a:cubicBezTo>
                  <a:cubicBezTo>
                    <a:pt x="77765" y="72033"/>
                    <a:pt x="77765" y="128837"/>
                    <a:pt x="77765" y="184022"/>
                  </a:cubicBezTo>
                  <a:cubicBezTo>
                    <a:pt x="67744" y="168312"/>
                    <a:pt x="59079" y="148268"/>
                    <a:pt x="45819" y="131113"/>
                  </a:cubicBezTo>
                  <a:cubicBezTo>
                    <a:pt x="29319" y="109800"/>
                    <a:pt x="25513" y="108882"/>
                    <a:pt x="3412" y="122754"/>
                  </a:cubicBezTo>
                  <a:cubicBezTo>
                    <a:pt x="-2103" y="87044"/>
                    <a:pt x="305" y="51247"/>
                    <a:pt x="2098" y="15448"/>
                  </a:cubicBezTo>
                  <a:cubicBezTo>
                    <a:pt x="2362" y="10240"/>
                    <a:pt x="3500" y="5121"/>
                    <a:pt x="4200" y="0"/>
                  </a:cubicBezTo>
                  <a:close/>
                </a:path>
              </a:pathLst>
            </a:custGeom>
            <a:solidFill>
              <a:srgbClr val="656968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5320CB4-D165-49A8-B8F1-B8B41662DDC2}"/>
                </a:ext>
              </a:extLst>
            </p:cNvPr>
            <p:cNvSpPr/>
            <p:nvPr/>
          </p:nvSpPr>
          <p:spPr>
            <a:xfrm>
              <a:off x="2476098" y="2180022"/>
              <a:ext cx="298542" cy="17855"/>
            </a:xfrm>
            <a:custGeom>
              <a:avLst/>
              <a:gdLst>
                <a:gd name="connsiteX0" fmla="*/ 135226 w 135841"/>
                <a:gd name="connsiteY0" fmla="*/ 68 h 8124"/>
                <a:gd name="connsiteX1" fmla="*/ 133836 w 135841"/>
                <a:gd name="connsiteY1" fmla="*/ 8125 h 8124"/>
                <a:gd name="connsiteX2" fmla="*/ 119586 w 135841"/>
                <a:gd name="connsiteY2" fmla="*/ 5439 h 8124"/>
                <a:gd name="connsiteX3" fmla="*/ 0 w 135841"/>
                <a:gd name="connsiteY3" fmla="*/ 2849 h 8124"/>
                <a:gd name="connsiteX4" fmla="*/ 29162 w 135841"/>
                <a:gd name="connsiteY4" fmla="*/ 2849 h 8124"/>
                <a:gd name="connsiteX5" fmla="*/ 119966 w 135841"/>
                <a:gd name="connsiteY5" fmla="*/ 2785 h 8124"/>
                <a:gd name="connsiteX6" fmla="*/ 133362 w 135841"/>
                <a:gd name="connsiteY6" fmla="*/ 1016 h 8124"/>
                <a:gd name="connsiteX7" fmla="*/ 135226 w 135841"/>
                <a:gd name="connsiteY7" fmla="*/ 68 h 8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41" h="8124">
                  <a:moveTo>
                    <a:pt x="135226" y="68"/>
                  </a:moveTo>
                  <a:cubicBezTo>
                    <a:pt x="136300" y="3007"/>
                    <a:pt x="136047" y="5724"/>
                    <a:pt x="133836" y="8125"/>
                  </a:cubicBezTo>
                  <a:cubicBezTo>
                    <a:pt x="129792" y="3544"/>
                    <a:pt x="124389" y="5471"/>
                    <a:pt x="119586" y="5439"/>
                  </a:cubicBezTo>
                  <a:cubicBezTo>
                    <a:pt x="79745" y="5281"/>
                    <a:pt x="39904" y="5345"/>
                    <a:pt x="0" y="2849"/>
                  </a:cubicBezTo>
                  <a:cubicBezTo>
                    <a:pt x="9731" y="2849"/>
                    <a:pt x="19431" y="2849"/>
                    <a:pt x="29162" y="2849"/>
                  </a:cubicBezTo>
                  <a:cubicBezTo>
                    <a:pt x="59430" y="2849"/>
                    <a:pt x="89698" y="2912"/>
                    <a:pt x="119966" y="2785"/>
                  </a:cubicBezTo>
                  <a:cubicBezTo>
                    <a:pt x="124452" y="2754"/>
                    <a:pt x="129254" y="4270"/>
                    <a:pt x="133362" y="1016"/>
                  </a:cubicBezTo>
                  <a:cubicBezTo>
                    <a:pt x="133709" y="163"/>
                    <a:pt x="134310" y="-153"/>
                    <a:pt x="135226" y="68"/>
                  </a:cubicBezTo>
                  <a:close/>
                </a:path>
              </a:pathLst>
            </a:custGeom>
            <a:solidFill>
              <a:srgbClr val="FBD7B0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903EA44-2B6E-4E44-85DD-D3109959167D}"/>
                </a:ext>
              </a:extLst>
            </p:cNvPr>
            <p:cNvSpPr/>
            <p:nvPr/>
          </p:nvSpPr>
          <p:spPr>
            <a:xfrm>
              <a:off x="2314520" y="2179825"/>
              <a:ext cx="116236" cy="6926"/>
            </a:xfrm>
            <a:custGeom>
              <a:avLst/>
              <a:gdLst>
                <a:gd name="connsiteX0" fmla="*/ 10742 w 52889"/>
                <a:gd name="connsiteY0" fmla="*/ 0 h 3151"/>
                <a:gd name="connsiteX1" fmla="*/ 52890 w 52889"/>
                <a:gd name="connsiteY1" fmla="*/ 758 h 3151"/>
                <a:gd name="connsiteX2" fmla="*/ 0 w 52889"/>
                <a:gd name="connsiteY2" fmla="*/ 1264 h 3151"/>
                <a:gd name="connsiteX3" fmla="*/ 10742 w 52889"/>
                <a:gd name="connsiteY3" fmla="*/ 0 h 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89" h="3151">
                  <a:moveTo>
                    <a:pt x="10742" y="0"/>
                  </a:moveTo>
                  <a:cubicBezTo>
                    <a:pt x="24802" y="253"/>
                    <a:pt x="38830" y="506"/>
                    <a:pt x="52890" y="758"/>
                  </a:cubicBezTo>
                  <a:cubicBezTo>
                    <a:pt x="35386" y="5687"/>
                    <a:pt x="17693" y="1517"/>
                    <a:pt x="0" y="1264"/>
                  </a:cubicBezTo>
                  <a:cubicBezTo>
                    <a:pt x="3570" y="853"/>
                    <a:pt x="7140" y="411"/>
                    <a:pt x="10742" y="0"/>
                  </a:cubicBezTo>
                  <a:close/>
                </a:path>
              </a:pathLst>
            </a:custGeom>
            <a:solidFill>
              <a:srgbClr val="FFE7BD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8B6BFB-3072-4BD5-AA49-4B1A6D1D9E63}"/>
                </a:ext>
              </a:extLst>
            </p:cNvPr>
            <p:cNvSpPr/>
            <p:nvPr/>
          </p:nvSpPr>
          <p:spPr>
            <a:xfrm>
              <a:off x="1587303" y="5730975"/>
              <a:ext cx="206645" cy="197269"/>
            </a:xfrm>
            <a:custGeom>
              <a:avLst/>
              <a:gdLst>
                <a:gd name="connsiteX0" fmla="*/ 94026 w 94026"/>
                <a:gd name="connsiteY0" fmla="*/ 89761 h 89760"/>
                <a:gd name="connsiteX1" fmla="*/ 0 w 94026"/>
                <a:gd name="connsiteY1" fmla="*/ 0 h 89760"/>
                <a:gd name="connsiteX2" fmla="*/ 94026 w 94026"/>
                <a:gd name="connsiteY2" fmla="*/ 89761 h 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026" h="89760">
                  <a:moveTo>
                    <a:pt x="94026" y="89761"/>
                  </a:moveTo>
                  <a:cubicBezTo>
                    <a:pt x="62969" y="59556"/>
                    <a:pt x="31974" y="29225"/>
                    <a:pt x="0" y="0"/>
                  </a:cubicBezTo>
                  <a:cubicBezTo>
                    <a:pt x="31374" y="29857"/>
                    <a:pt x="62684" y="59809"/>
                    <a:pt x="94026" y="89761"/>
                  </a:cubicBezTo>
                  <a:close/>
                </a:path>
              </a:pathLst>
            </a:custGeom>
            <a:solidFill>
              <a:srgbClr val="1B668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DC1BB1C-175F-4914-8A20-E8956D3B3A90}"/>
                </a:ext>
              </a:extLst>
            </p:cNvPr>
            <p:cNvSpPr/>
            <p:nvPr/>
          </p:nvSpPr>
          <p:spPr>
            <a:xfrm>
              <a:off x="957412" y="5130248"/>
              <a:ext cx="1283628" cy="1516692"/>
            </a:xfrm>
            <a:custGeom>
              <a:avLst/>
              <a:gdLst>
                <a:gd name="connsiteX0" fmla="*/ 569029 w 584068"/>
                <a:gd name="connsiteY0" fmla="*/ 533217 h 690116"/>
                <a:gd name="connsiteX1" fmla="*/ 569029 w 584068"/>
                <a:gd name="connsiteY1" fmla="*/ 533217 h 690116"/>
                <a:gd name="connsiteX2" fmla="*/ 554243 w 584068"/>
                <a:gd name="connsiteY2" fmla="*/ 522600 h 690116"/>
                <a:gd name="connsiteX3" fmla="*/ 525239 w 584068"/>
                <a:gd name="connsiteY3" fmla="*/ 495366 h 690116"/>
                <a:gd name="connsiteX4" fmla="*/ 419807 w 584068"/>
                <a:gd name="connsiteY4" fmla="*/ 393883 h 690116"/>
                <a:gd name="connsiteX5" fmla="*/ 380756 w 584068"/>
                <a:gd name="connsiteY5" fmla="*/ 356222 h 690116"/>
                <a:gd name="connsiteX6" fmla="*/ 286729 w 584068"/>
                <a:gd name="connsiteY6" fmla="*/ 266461 h 690116"/>
                <a:gd name="connsiteX7" fmla="*/ 272828 w 584068"/>
                <a:gd name="connsiteY7" fmla="*/ 253855 h 690116"/>
                <a:gd name="connsiteX8" fmla="*/ 262654 w 584068"/>
                <a:gd name="connsiteY8" fmla="*/ 222608 h 690116"/>
                <a:gd name="connsiteX9" fmla="*/ 273112 w 584068"/>
                <a:gd name="connsiteY9" fmla="*/ 69499 h 690116"/>
                <a:gd name="connsiteX10" fmla="*/ 268531 w 584068"/>
                <a:gd name="connsiteY10" fmla="*/ 57651 h 690116"/>
                <a:gd name="connsiteX11" fmla="*/ 44808 w 584068"/>
                <a:gd name="connsiteY11" fmla="*/ 559 h 690116"/>
                <a:gd name="connsiteX12" fmla="*/ 36056 w 584068"/>
                <a:gd name="connsiteY12" fmla="*/ 7005 h 690116"/>
                <a:gd name="connsiteX13" fmla="*/ 25630 w 584068"/>
                <a:gd name="connsiteY13" fmla="*/ 56198 h 690116"/>
                <a:gd name="connsiteX14" fmla="*/ 1239 w 584068"/>
                <a:gd name="connsiteY14" fmla="*/ 201439 h 690116"/>
                <a:gd name="connsiteX15" fmla="*/ 34002 w 584068"/>
                <a:gd name="connsiteY15" fmla="*/ 343426 h 690116"/>
                <a:gd name="connsiteX16" fmla="*/ 101931 w 584068"/>
                <a:gd name="connsiteY16" fmla="*/ 417737 h 690116"/>
                <a:gd name="connsiteX17" fmla="*/ 246320 w 584068"/>
                <a:gd name="connsiteY17" fmla="*/ 534006 h 690116"/>
                <a:gd name="connsiteX18" fmla="*/ 470643 w 584068"/>
                <a:gd name="connsiteY18" fmla="*/ 690116 h 690116"/>
                <a:gd name="connsiteX19" fmla="*/ 470643 w 584068"/>
                <a:gd name="connsiteY19" fmla="*/ 690116 h 690116"/>
                <a:gd name="connsiteX20" fmla="*/ 471591 w 584068"/>
                <a:gd name="connsiteY20" fmla="*/ 682660 h 690116"/>
                <a:gd name="connsiteX21" fmla="*/ 584068 w 584068"/>
                <a:gd name="connsiteY21" fmla="*/ 546834 h 690116"/>
                <a:gd name="connsiteX22" fmla="*/ 584068 w 584068"/>
                <a:gd name="connsiteY22" fmla="*/ 546834 h 690116"/>
                <a:gd name="connsiteX23" fmla="*/ 569029 w 584068"/>
                <a:gd name="connsiteY23" fmla="*/ 533217 h 6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4068" h="690116">
                  <a:moveTo>
                    <a:pt x="569029" y="533217"/>
                  </a:moveTo>
                  <a:cubicBezTo>
                    <a:pt x="569029" y="533217"/>
                    <a:pt x="569029" y="533217"/>
                    <a:pt x="569029" y="533217"/>
                  </a:cubicBezTo>
                  <a:cubicBezTo>
                    <a:pt x="563342" y="530689"/>
                    <a:pt x="558698" y="526929"/>
                    <a:pt x="554243" y="522600"/>
                  </a:cubicBezTo>
                  <a:cubicBezTo>
                    <a:pt x="543216" y="515113"/>
                    <a:pt x="534559" y="504528"/>
                    <a:pt x="525239" y="495366"/>
                  </a:cubicBezTo>
                  <a:cubicBezTo>
                    <a:pt x="490453" y="461180"/>
                    <a:pt x="455130" y="427500"/>
                    <a:pt x="419807" y="393883"/>
                  </a:cubicBezTo>
                  <a:cubicBezTo>
                    <a:pt x="406727" y="381403"/>
                    <a:pt x="393710" y="368829"/>
                    <a:pt x="380756" y="356222"/>
                  </a:cubicBezTo>
                  <a:cubicBezTo>
                    <a:pt x="349414" y="326302"/>
                    <a:pt x="318103" y="296350"/>
                    <a:pt x="286729" y="266461"/>
                  </a:cubicBezTo>
                  <a:cubicBezTo>
                    <a:pt x="282117" y="262259"/>
                    <a:pt x="277504" y="258025"/>
                    <a:pt x="272828" y="253855"/>
                  </a:cubicBezTo>
                  <a:cubicBezTo>
                    <a:pt x="263033" y="245103"/>
                    <a:pt x="259621" y="235846"/>
                    <a:pt x="262654" y="222608"/>
                  </a:cubicBezTo>
                  <a:cubicBezTo>
                    <a:pt x="274155" y="172182"/>
                    <a:pt x="273554" y="120809"/>
                    <a:pt x="273112" y="69499"/>
                  </a:cubicBezTo>
                  <a:cubicBezTo>
                    <a:pt x="273081" y="64507"/>
                    <a:pt x="271501" y="60747"/>
                    <a:pt x="268531" y="57651"/>
                  </a:cubicBezTo>
                  <a:cubicBezTo>
                    <a:pt x="200728" y="12755"/>
                    <a:pt x="125406" y="-3327"/>
                    <a:pt x="44808" y="559"/>
                  </a:cubicBezTo>
                  <a:cubicBezTo>
                    <a:pt x="40195" y="781"/>
                    <a:pt x="37130" y="1286"/>
                    <a:pt x="36056" y="7005"/>
                  </a:cubicBezTo>
                  <a:cubicBezTo>
                    <a:pt x="32991" y="23466"/>
                    <a:pt x="29168" y="39800"/>
                    <a:pt x="25630" y="56198"/>
                  </a:cubicBezTo>
                  <a:cubicBezTo>
                    <a:pt x="14666" y="104127"/>
                    <a:pt x="5788" y="152436"/>
                    <a:pt x="1239" y="201439"/>
                  </a:cubicBezTo>
                  <a:cubicBezTo>
                    <a:pt x="-3469" y="252244"/>
                    <a:pt x="4777" y="300110"/>
                    <a:pt x="34002" y="343426"/>
                  </a:cubicBezTo>
                  <a:cubicBezTo>
                    <a:pt x="53054" y="371641"/>
                    <a:pt x="77066" y="395052"/>
                    <a:pt x="101931" y="417737"/>
                  </a:cubicBezTo>
                  <a:cubicBezTo>
                    <a:pt x="147649" y="459474"/>
                    <a:pt x="197316" y="496345"/>
                    <a:pt x="246320" y="534006"/>
                  </a:cubicBezTo>
                  <a:cubicBezTo>
                    <a:pt x="320220" y="587307"/>
                    <a:pt x="395068" y="639217"/>
                    <a:pt x="470643" y="690116"/>
                  </a:cubicBezTo>
                  <a:cubicBezTo>
                    <a:pt x="470643" y="690116"/>
                    <a:pt x="470643" y="690116"/>
                    <a:pt x="470643" y="690116"/>
                  </a:cubicBezTo>
                  <a:cubicBezTo>
                    <a:pt x="470927" y="687620"/>
                    <a:pt x="470769" y="684966"/>
                    <a:pt x="471591" y="682660"/>
                  </a:cubicBezTo>
                  <a:cubicBezTo>
                    <a:pt x="492759" y="623893"/>
                    <a:pt x="529852" y="578271"/>
                    <a:pt x="584068" y="546834"/>
                  </a:cubicBezTo>
                  <a:cubicBezTo>
                    <a:pt x="584068" y="546834"/>
                    <a:pt x="584068" y="546834"/>
                    <a:pt x="584068" y="546834"/>
                  </a:cubicBezTo>
                  <a:cubicBezTo>
                    <a:pt x="575348" y="546423"/>
                    <a:pt x="571020" y="541115"/>
                    <a:pt x="569029" y="533217"/>
                  </a:cubicBezTo>
                  <a:close/>
                </a:path>
              </a:pathLst>
            </a:custGeom>
            <a:solidFill>
              <a:srgbClr val="FCCBA7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32F01C5-7543-49CB-8CEA-4E5D1BB0346A}"/>
                </a:ext>
              </a:extLst>
            </p:cNvPr>
            <p:cNvSpPr/>
            <p:nvPr/>
          </p:nvSpPr>
          <p:spPr>
            <a:xfrm>
              <a:off x="1498564" y="6318897"/>
              <a:ext cx="493003" cy="344016"/>
            </a:xfrm>
            <a:custGeom>
              <a:avLst/>
              <a:gdLst>
                <a:gd name="connsiteX0" fmla="*/ 13238 w 224323"/>
                <a:gd name="connsiteY0" fmla="*/ 12985 h 156532"/>
                <a:gd name="connsiteX1" fmla="*/ 214276 w 224323"/>
                <a:gd name="connsiteY1" fmla="*/ 152350 h 156532"/>
                <a:gd name="connsiteX2" fmla="*/ 224323 w 224323"/>
                <a:gd name="connsiteY2" fmla="*/ 156110 h 156532"/>
                <a:gd name="connsiteX3" fmla="*/ 0 w 224323"/>
                <a:gd name="connsiteY3" fmla="*/ 0 h 156532"/>
                <a:gd name="connsiteX4" fmla="*/ 13238 w 224323"/>
                <a:gd name="connsiteY4" fmla="*/ 12985 h 15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323" h="156532">
                  <a:moveTo>
                    <a:pt x="13238" y="12985"/>
                  </a:moveTo>
                  <a:cubicBezTo>
                    <a:pt x="79335" y="60757"/>
                    <a:pt x="146189" y="107454"/>
                    <a:pt x="214276" y="152350"/>
                  </a:cubicBezTo>
                  <a:cubicBezTo>
                    <a:pt x="217278" y="154341"/>
                    <a:pt x="219900" y="157721"/>
                    <a:pt x="224323" y="156110"/>
                  </a:cubicBezTo>
                  <a:cubicBezTo>
                    <a:pt x="148780" y="105179"/>
                    <a:pt x="73900" y="53300"/>
                    <a:pt x="0" y="0"/>
                  </a:cubicBezTo>
                  <a:cubicBezTo>
                    <a:pt x="2117" y="6635"/>
                    <a:pt x="8246" y="9384"/>
                    <a:pt x="13238" y="12985"/>
                  </a:cubicBezTo>
                  <a:close/>
                </a:path>
              </a:pathLst>
            </a:custGeom>
            <a:solidFill>
              <a:srgbClr val="01010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81001E2-127C-4F6E-9314-26A4AFF7EEE5}"/>
                </a:ext>
              </a:extLst>
            </p:cNvPr>
            <p:cNvSpPr/>
            <p:nvPr/>
          </p:nvSpPr>
          <p:spPr>
            <a:xfrm>
              <a:off x="579479" y="3035981"/>
              <a:ext cx="4139494" cy="3312843"/>
            </a:xfrm>
            <a:custGeom>
              <a:avLst/>
              <a:gdLst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89110 w 2608915"/>
                <a:gd name="connsiteY45" fmla="*/ 2071952 h 2098532"/>
                <a:gd name="connsiteX46" fmla="*/ 1288952 w 2608915"/>
                <a:gd name="connsiteY46" fmla="*/ 2083543 h 2098532"/>
                <a:gd name="connsiteX47" fmla="*/ 1284970 w 2608915"/>
                <a:gd name="connsiteY47" fmla="*/ 2088839 h 2098532"/>
                <a:gd name="connsiteX48" fmla="*/ 1249041 w 2608915"/>
                <a:gd name="connsiteY48" fmla="*/ 2091552 h 2098532"/>
                <a:gd name="connsiteX49" fmla="*/ 1228734 w 2608915"/>
                <a:gd name="connsiteY49" fmla="*/ 2087919 h 2098532"/>
                <a:gd name="connsiteX50" fmla="*/ 1191798 w 2608915"/>
                <a:gd name="connsiteY50" fmla="*/ 2084506 h 2098532"/>
                <a:gd name="connsiteX51" fmla="*/ 1122785 w 2608915"/>
                <a:gd name="connsiteY51" fmla="*/ 2078598 h 2098532"/>
                <a:gd name="connsiteX52" fmla="*/ 1080991 w 2608915"/>
                <a:gd name="connsiteY52" fmla="*/ 2072164 h 2098532"/>
                <a:gd name="connsiteX53" fmla="*/ 1062262 w 2608915"/>
                <a:gd name="connsiteY53" fmla="*/ 2069321 h 2098532"/>
                <a:gd name="connsiteX54" fmla="*/ 1026682 w 2608915"/>
                <a:gd name="connsiteY54" fmla="*/ 2063543 h 2098532"/>
                <a:gd name="connsiteX55" fmla="*/ 1005720 w 2608915"/>
                <a:gd name="connsiteY55" fmla="*/ 2053259 h 2098532"/>
                <a:gd name="connsiteX56" fmla="*/ 1005414 w 2608915"/>
                <a:gd name="connsiteY56" fmla="*/ 2052953 h 2098532"/>
                <a:gd name="connsiteX57" fmla="*/ 902309 w 2608915"/>
                <a:gd name="connsiteY57" fmla="*/ 1953480 h 2098532"/>
                <a:gd name="connsiteX58" fmla="*/ 765419 w 2608915"/>
                <a:gd name="connsiteY58" fmla="*/ 1822805 h 2098532"/>
                <a:gd name="connsiteX59" fmla="*/ 635181 w 2608915"/>
                <a:gd name="connsiteY59" fmla="*/ 1698475 h 2098532"/>
                <a:gd name="connsiteX60" fmla="*/ 614263 w 2608915"/>
                <a:gd name="connsiteY60" fmla="*/ 1678519 h 2098532"/>
                <a:gd name="connsiteX61" fmla="*/ 607610 w 2608915"/>
                <a:gd name="connsiteY61" fmla="*/ 1658388 h 2098532"/>
                <a:gd name="connsiteX62" fmla="*/ 624328 w 2608915"/>
                <a:gd name="connsiteY62" fmla="*/ 1429466 h 2098532"/>
                <a:gd name="connsiteX63" fmla="*/ 616407 w 2608915"/>
                <a:gd name="connsiteY63" fmla="*/ 1413493 h 2098532"/>
                <a:gd name="connsiteX64" fmla="*/ 609973 w 2608915"/>
                <a:gd name="connsiteY64" fmla="*/ 1409290 h 2098532"/>
                <a:gd name="connsiteX65" fmla="*/ 603803 w 2608915"/>
                <a:gd name="connsiteY65" fmla="*/ 1404390 h 2098532"/>
                <a:gd name="connsiteX66" fmla="*/ 380089 w 2608915"/>
                <a:gd name="connsiteY66" fmla="*/ 1328067 h 2098532"/>
                <a:gd name="connsiteX67" fmla="*/ 315627 w 2608915"/>
                <a:gd name="connsiteY67" fmla="*/ 1325310 h 2098532"/>
                <a:gd name="connsiteX68" fmla="*/ 284817 w 2608915"/>
                <a:gd name="connsiteY68" fmla="*/ 1350342 h 2098532"/>
                <a:gd name="connsiteX69" fmla="*/ 272126 w 2608915"/>
                <a:gd name="connsiteY69" fmla="*/ 1397388 h 2098532"/>
                <a:gd name="connsiteX70" fmla="*/ 251163 w 2608915"/>
                <a:gd name="connsiteY70" fmla="*/ 1392618 h 2098532"/>
                <a:gd name="connsiteX71" fmla="*/ 9112 w 2608915"/>
                <a:gd name="connsiteY71" fmla="*/ 1242162 h 2098532"/>
                <a:gd name="connsiteX72" fmla="*/ 3554 w 2608915"/>
                <a:gd name="connsiteY72" fmla="*/ 1215247 h 2098532"/>
                <a:gd name="connsiteX73" fmla="*/ 82634 w 2608915"/>
                <a:gd name="connsiteY73" fmla="*/ 1039891 h 2098532"/>
                <a:gd name="connsiteX74" fmla="*/ 141975 w 2608915"/>
                <a:gd name="connsiteY74" fmla="*/ 886590 h 2098532"/>
                <a:gd name="connsiteX75" fmla="*/ 244293 w 2608915"/>
                <a:gd name="connsiteY75" fmla="*/ 586990 h 2098532"/>
                <a:gd name="connsiteX76" fmla="*/ 370899 w 2608915"/>
                <a:gd name="connsiteY76" fmla="*/ 358373 h 2098532"/>
                <a:gd name="connsiteX77" fmla="*/ 555271 w 2608915"/>
                <a:gd name="connsiteY77" fmla="*/ 210806 h 2098532"/>
                <a:gd name="connsiteX78" fmla="*/ 802442 w 2608915"/>
                <a:gd name="connsiteY78" fmla="*/ 119211 h 2098532"/>
                <a:gd name="connsiteX79" fmla="*/ 984320 w 2608915"/>
                <a:gd name="connsiteY79" fmla="*/ 75316 h 2098532"/>
                <a:gd name="connsiteX80" fmla="*/ 1004407 w 2608915"/>
                <a:gd name="connsiteY80" fmla="*/ 70765 h 2098532"/>
                <a:gd name="connsiteX81" fmla="*/ 1027689 w 2608915"/>
                <a:gd name="connsiteY81" fmla="*/ 57461 h 2098532"/>
                <a:gd name="connsiteX82" fmla="*/ 1067863 w 2608915"/>
                <a:gd name="connsiteY82" fmla="*/ 9672 h 2098532"/>
                <a:gd name="connsiteX83" fmla="*/ 1081561 w 2608915"/>
                <a:gd name="connsiteY83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89110 w 2608915"/>
                <a:gd name="connsiteY45" fmla="*/ 2071952 h 2098532"/>
                <a:gd name="connsiteX46" fmla="*/ 1288952 w 2608915"/>
                <a:gd name="connsiteY46" fmla="*/ 2083543 h 2098532"/>
                <a:gd name="connsiteX47" fmla="*/ 1249041 w 2608915"/>
                <a:gd name="connsiteY47" fmla="*/ 2091552 h 2098532"/>
                <a:gd name="connsiteX48" fmla="*/ 1228734 w 2608915"/>
                <a:gd name="connsiteY48" fmla="*/ 2087919 h 2098532"/>
                <a:gd name="connsiteX49" fmla="*/ 1191798 w 2608915"/>
                <a:gd name="connsiteY49" fmla="*/ 2084506 h 2098532"/>
                <a:gd name="connsiteX50" fmla="*/ 1122785 w 2608915"/>
                <a:gd name="connsiteY50" fmla="*/ 2078598 h 2098532"/>
                <a:gd name="connsiteX51" fmla="*/ 1080991 w 2608915"/>
                <a:gd name="connsiteY51" fmla="*/ 2072164 h 2098532"/>
                <a:gd name="connsiteX52" fmla="*/ 1062262 w 2608915"/>
                <a:gd name="connsiteY52" fmla="*/ 2069321 h 2098532"/>
                <a:gd name="connsiteX53" fmla="*/ 1026682 w 2608915"/>
                <a:gd name="connsiteY53" fmla="*/ 2063543 h 2098532"/>
                <a:gd name="connsiteX54" fmla="*/ 1005720 w 2608915"/>
                <a:gd name="connsiteY54" fmla="*/ 2053259 h 2098532"/>
                <a:gd name="connsiteX55" fmla="*/ 1005414 w 2608915"/>
                <a:gd name="connsiteY55" fmla="*/ 2052953 h 2098532"/>
                <a:gd name="connsiteX56" fmla="*/ 902309 w 2608915"/>
                <a:gd name="connsiteY56" fmla="*/ 1953480 h 2098532"/>
                <a:gd name="connsiteX57" fmla="*/ 765419 w 2608915"/>
                <a:gd name="connsiteY57" fmla="*/ 1822805 h 2098532"/>
                <a:gd name="connsiteX58" fmla="*/ 635181 w 2608915"/>
                <a:gd name="connsiteY58" fmla="*/ 1698475 h 2098532"/>
                <a:gd name="connsiteX59" fmla="*/ 614263 w 2608915"/>
                <a:gd name="connsiteY59" fmla="*/ 1678519 h 2098532"/>
                <a:gd name="connsiteX60" fmla="*/ 607610 w 2608915"/>
                <a:gd name="connsiteY60" fmla="*/ 1658388 h 2098532"/>
                <a:gd name="connsiteX61" fmla="*/ 624328 w 2608915"/>
                <a:gd name="connsiteY61" fmla="*/ 1429466 h 2098532"/>
                <a:gd name="connsiteX62" fmla="*/ 616407 w 2608915"/>
                <a:gd name="connsiteY62" fmla="*/ 1413493 h 2098532"/>
                <a:gd name="connsiteX63" fmla="*/ 609973 w 2608915"/>
                <a:gd name="connsiteY63" fmla="*/ 1409290 h 2098532"/>
                <a:gd name="connsiteX64" fmla="*/ 603803 w 2608915"/>
                <a:gd name="connsiteY64" fmla="*/ 1404390 h 2098532"/>
                <a:gd name="connsiteX65" fmla="*/ 380089 w 2608915"/>
                <a:gd name="connsiteY65" fmla="*/ 1328067 h 2098532"/>
                <a:gd name="connsiteX66" fmla="*/ 315627 w 2608915"/>
                <a:gd name="connsiteY66" fmla="*/ 1325310 h 2098532"/>
                <a:gd name="connsiteX67" fmla="*/ 284817 w 2608915"/>
                <a:gd name="connsiteY67" fmla="*/ 1350342 h 2098532"/>
                <a:gd name="connsiteX68" fmla="*/ 272126 w 2608915"/>
                <a:gd name="connsiteY68" fmla="*/ 1397388 h 2098532"/>
                <a:gd name="connsiteX69" fmla="*/ 251163 w 2608915"/>
                <a:gd name="connsiteY69" fmla="*/ 1392618 h 2098532"/>
                <a:gd name="connsiteX70" fmla="*/ 9112 w 2608915"/>
                <a:gd name="connsiteY70" fmla="*/ 1242162 h 2098532"/>
                <a:gd name="connsiteX71" fmla="*/ 3554 w 2608915"/>
                <a:gd name="connsiteY71" fmla="*/ 1215247 h 2098532"/>
                <a:gd name="connsiteX72" fmla="*/ 82634 w 2608915"/>
                <a:gd name="connsiteY72" fmla="*/ 1039891 h 2098532"/>
                <a:gd name="connsiteX73" fmla="*/ 141975 w 2608915"/>
                <a:gd name="connsiteY73" fmla="*/ 886590 h 2098532"/>
                <a:gd name="connsiteX74" fmla="*/ 244293 w 2608915"/>
                <a:gd name="connsiteY74" fmla="*/ 586990 h 2098532"/>
                <a:gd name="connsiteX75" fmla="*/ 370899 w 2608915"/>
                <a:gd name="connsiteY75" fmla="*/ 358373 h 2098532"/>
                <a:gd name="connsiteX76" fmla="*/ 555271 w 2608915"/>
                <a:gd name="connsiteY76" fmla="*/ 210806 h 2098532"/>
                <a:gd name="connsiteX77" fmla="*/ 802442 w 2608915"/>
                <a:gd name="connsiteY77" fmla="*/ 119211 h 2098532"/>
                <a:gd name="connsiteX78" fmla="*/ 984320 w 2608915"/>
                <a:gd name="connsiteY78" fmla="*/ 75316 h 2098532"/>
                <a:gd name="connsiteX79" fmla="*/ 1004407 w 2608915"/>
                <a:gd name="connsiteY79" fmla="*/ 70765 h 2098532"/>
                <a:gd name="connsiteX80" fmla="*/ 1027689 w 2608915"/>
                <a:gd name="connsiteY80" fmla="*/ 57461 h 2098532"/>
                <a:gd name="connsiteX81" fmla="*/ 1067863 w 2608915"/>
                <a:gd name="connsiteY81" fmla="*/ 9672 h 2098532"/>
                <a:gd name="connsiteX82" fmla="*/ 1081561 w 2608915"/>
                <a:gd name="connsiteY82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89110 w 2608915"/>
                <a:gd name="connsiteY45" fmla="*/ 2071952 h 2098532"/>
                <a:gd name="connsiteX46" fmla="*/ 1249041 w 2608915"/>
                <a:gd name="connsiteY46" fmla="*/ 2091552 h 2098532"/>
                <a:gd name="connsiteX47" fmla="*/ 1228734 w 2608915"/>
                <a:gd name="connsiteY47" fmla="*/ 2087919 h 2098532"/>
                <a:gd name="connsiteX48" fmla="*/ 1191798 w 2608915"/>
                <a:gd name="connsiteY48" fmla="*/ 2084506 h 2098532"/>
                <a:gd name="connsiteX49" fmla="*/ 1122785 w 2608915"/>
                <a:gd name="connsiteY49" fmla="*/ 2078598 h 2098532"/>
                <a:gd name="connsiteX50" fmla="*/ 1080991 w 2608915"/>
                <a:gd name="connsiteY50" fmla="*/ 2072164 h 2098532"/>
                <a:gd name="connsiteX51" fmla="*/ 1062262 w 2608915"/>
                <a:gd name="connsiteY51" fmla="*/ 2069321 h 2098532"/>
                <a:gd name="connsiteX52" fmla="*/ 1026682 w 2608915"/>
                <a:gd name="connsiteY52" fmla="*/ 2063543 h 2098532"/>
                <a:gd name="connsiteX53" fmla="*/ 1005720 w 2608915"/>
                <a:gd name="connsiteY53" fmla="*/ 2053259 h 2098532"/>
                <a:gd name="connsiteX54" fmla="*/ 1005414 w 2608915"/>
                <a:gd name="connsiteY54" fmla="*/ 2052953 h 2098532"/>
                <a:gd name="connsiteX55" fmla="*/ 902309 w 2608915"/>
                <a:gd name="connsiteY55" fmla="*/ 1953480 h 2098532"/>
                <a:gd name="connsiteX56" fmla="*/ 765419 w 2608915"/>
                <a:gd name="connsiteY56" fmla="*/ 1822805 h 2098532"/>
                <a:gd name="connsiteX57" fmla="*/ 635181 w 2608915"/>
                <a:gd name="connsiteY57" fmla="*/ 1698475 h 2098532"/>
                <a:gd name="connsiteX58" fmla="*/ 614263 w 2608915"/>
                <a:gd name="connsiteY58" fmla="*/ 1678519 h 2098532"/>
                <a:gd name="connsiteX59" fmla="*/ 607610 w 2608915"/>
                <a:gd name="connsiteY59" fmla="*/ 1658388 h 2098532"/>
                <a:gd name="connsiteX60" fmla="*/ 624328 w 2608915"/>
                <a:gd name="connsiteY60" fmla="*/ 1429466 h 2098532"/>
                <a:gd name="connsiteX61" fmla="*/ 616407 w 2608915"/>
                <a:gd name="connsiteY61" fmla="*/ 1413493 h 2098532"/>
                <a:gd name="connsiteX62" fmla="*/ 609973 w 2608915"/>
                <a:gd name="connsiteY62" fmla="*/ 1409290 h 2098532"/>
                <a:gd name="connsiteX63" fmla="*/ 603803 w 2608915"/>
                <a:gd name="connsiteY63" fmla="*/ 1404390 h 2098532"/>
                <a:gd name="connsiteX64" fmla="*/ 380089 w 2608915"/>
                <a:gd name="connsiteY64" fmla="*/ 1328067 h 2098532"/>
                <a:gd name="connsiteX65" fmla="*/ 315627 w 2608915"/>
                <a:gd name="connsiteY65" fmla="*/ 1325310 h 2098532"/>
                <a:gd name="connsiteX66" fmla="*/ 284817 w 2608915"/>
                <a:gd name="connsiteY66" fmla="*/ 1350342 h 2098532"/>
                <a:gd name="connsiteX67" fmla="*/ 272126 w 2608915"/>
                <a:gd name="connsiteY67" fmla="*/ 1397388 h 2098532"/>
                <a:gd name="connsiteX68" fmla="*/ 251163 w 2608915"/>
                <a:gd name="connsiteY68" fmla="*/ 1392618 h 2098532"/>
                <a:gd name="connsiteX69" fmla="*/ 9112 w 2608915"/>
                <a:gd name="connsiteY69" fmla="*/ 1242162 h 2098532"/>
                <a:gd name="connsiteX70" fmla="*/ 3554 w 2608915"/>
                <a:gd name="connsiteY70" fmla="*/ 1215247 h 2098532"/>
                <a:gd name="connsiteX71" fmla="*/ 82634 w 2608915"/>
                <a:gd name="connsiteY71" fmla="*/ 1039891 h 2098532"/>
                <a:gd name="connsiteX72" fmla="*/ 141975 w 2608915"/>
                <a:gd name="connsiteY72" fmla="*/ 886590 h 2098532"/>
                <a:gd name="connsiteX73" fmla="*/ 244293 w 2608915"/>
                <a:gd name="connsiteY73" fmla="*/ 586990 h 2098532"/>
                <a:gd name="connsiteX74" fmla="*/ 370899 w 2608915"/>
                <a:gd name="connsiteY74" fmla="*/ 358373 h 2098532"/>
                <a:gd name="connsiteX75" fmla="*/ 555271 w 2608915"/>
                <a:gd name="connsiteY75" fmla="*/ 210806 h 2098532"/>
                <a:gd name="connsiteX76" fmla="*/ 802442 w 2608915"/>
                <a:gd name="connsiteY76" fmla="*/ 119211 h 2098532"/>
                <a:gd name="connsiteX77" fmla="*/ 984320 w 2608915"/>
                <a:gd name="connsiteY77" fmla="*/ 75316 h 2098532"/>
                <a:gd name="connsiteX78" fmla="*/ 1004407 w 2608915"/>
                <a:gd name="connsiteY78" fmla="*/ 70765 h 2098532"/>
                <a:gd name="connsiteX79" fmla="*/ 1027689 w 2608915"/>
                <a:gd name="connsiteY79" fmla="*/ 57461 h 2098532"/>
                <a:gd name="connsiteX80" fmla="*/ 1067863 w 2608915"/>
                <a:gd name="connsiteY80" fmla="*/ 9672 h 2098532"/>
                <a:gd name="connsiteX81" fmla="*/ 1081561 w 2608915"/>
                <a:gd name="connsiteY81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49041 w 2608915"/>
                <a:gd name="connsiteY45" fmla="*/ 2091552 h 2098532"/>
                <a:gd name="connsiteX46" fmla="*/ 1228734 w 2608915"/>
                <a:gd name="connsiteY46" fmla="*/ 2087919 h 2098532"/>
                <a:gd name="connsiteX47" fmla="*/ 1191798 w 2608915"/>
                <a:gd name="connsiteY47" fmla="*/ 2084506 h 2098532"/>
                <a:gd name="connsiteX48" fmla="*/ 1122785 w 2608915"/>
                <a:gd name="connsiteY48" fmla="*/ 2078598 h 2098532"/>
                <a:gd name="connsiteX49" fmla="*/ 1080991 w 2608915"/>
                <a:gd name="connsiteY49" fmla="*/ 2072164 h 2098532"/>
                <a:gd name="connsiteX50" fmla="*/ 1062262 w 2608915"/>
                <a:gd name="connsiteY50" fmla="*/ 2069321 h 2098532"/>
                <a:gd name="connsiteX51" fmla="*/ 1026682 w 2608915"/>
                <a:gd name="connsiteY51" fmla="*/ 2063543 h 2098532"/>
                <a:gd name="connsiteX52" fmla="*/ 1005720 w 2608915"/>
                <a:gd name="connsiteY52" fmla="*/ 2053259 h 2098532"/>
                <a:gd name="connsiteX53" fmla="*/ 1005414 w 2608915"/>
                <a:gd name="connsiteY53" fmla="*/ 2052953 h 2098532"/>
                <a:gd name="connsiteX54" fmla="*/ 902309 w 2608915"/>
                <a:gd name="connsiteY54" fmla="*/ 1953480 h 2098532"/>
                <a:gd name="connsiteX55" fmla="*/ 765419 w 2608915"/>
                <a:gd name="connsiteY55" fmla="*/ 1822805 h 2098532"/>
                <a:gd name="connsiteX56" fmla="*/ 635181 w 2608915"/>
                <a:gd name="connsiteY56" fmla="*/ 1698475 h 2098532"/>
                <a:gd name="connsiteX57" fmla="*/ 614263 w 2608915"/>
                <a:gd name="connsiteY57" fmla="*/ 1678519 h 2098532"/>
                <a:gd name="connsiteX58" fmla="*/ 607610 w 2608915"/>
                <a:gd name="connsiteY58" fmla="*/ 1658388 h 2098532"/>
                <a:gd name="connsiteX59" fmla="*/ 624328 w 2608915"/>
                <a:gd name="connsiteY59" fmla="*/ 1429466 h 2098532"/>
                <a:gd name="connsiteX60" fmla="*/ 616407 w 2608915"/>
                <a:gd name="connsiteY60" fmla="*/ 1413493 h 2098532"/>
                <a:gd name="connsiteX61" fmla="*/ 609973 w 2608915"/>
                <a:gd name="connsiteY61" fmla="*/ 1409290 h 2098532"/>
                <a:gd name="connsiteX62" fmla="*/ 603803 w 2608915"/>
                <a:gd name="connsiteY62" fmla="*/ 1404390 h 2098532"/>
                <a:gd name="connsiteX63" fmla="*/ 380089 w 2608915"/>
                <a:gd name="connsiteY63" fmla="*/ 1328067 h 2098532"/>
                <a:gd name="connsiteX64" fmla="*/ 315627 w 2608915"/>
                <a:gd name="connsiteY64" fmla="*/ 1325310 h 2098532"/>
                <a:gd name="connsiteX65" fmla="*/ 284817 w 2608915"/>
                <a:gd name="connsiteY65" fmla="*/ 1350342 h 2098532"/>
                <a:gd name="connsiteX66" fmla="*/ 272126 w 2608915"/>
                <a:gd name="connsiteY66" fmla="*/ 1397388 h 2098532"/>
                <a:gd name="connsiteX67" fmla="*/ 251163 w 2608915"/>
                <a:gd name="connsiteY67" fmla="*/ 1392618 h 2098532"/>
                <a:gd name="connsiteX68" fmla="*/ 9112 w 2608915"/>
                <a:gd name="connsiteY68" fmla="*/ 1242162 h 2098532"/>
                <a:gd name="connsiteX69" fmla="*/ 3554 w 2608915"/>
                <a:gd name="connsiteY69" fmla="*/ 1215247 h 2098532"/>
                <a:gd name="connsiteX70" fmla="*/ 82634 w 2608915"/>
                <a:gd name="connsiteY70" fmla="*/ 1039891 h 2098532"/>
                <a:gd name="connsiteX71" fmla="*/ 141975 w 2608915"/>
                <a:gd name="connsiteY71" fmla="*/ 886590 h 2098532"/>
                <a:gd name="connsiteX72" fmla="*/ 244293 w 2608915"/>
                <a:gd name="connsiteY72" fmla="*/ 586990 h 2098532"/>
                <a:gd name="connsiteX73" fmla="*/ 370899 w 2608915"/>
                <a:gd name="connsiteY73" fmla="*/ 358373 h 2098532"/>
                <a:gd name="connsiteX74" fmla="*/ 555271 w 2608915"/>
                <a:gd name="connsiteY74" fmla="*/ 210806 h 2098532"/>
                <a:gd name="connsiteX75" fmla="*/ 802442 w 2608915"/>
                <a:gd name="connsiteY75" fmla="*/ 119211 h 2098532"/>
                <a:gd name="connsiteX76" fmla="*/ 984320 w 2608915"/>
                <a:gd name="connsiteY76" fmla="*/ 75316 h 2098532"/>
                <a:gd name="connsiteX77" fmla="*/ 1004407 w 2608915"/>
                <a:gd name="connsiteY77" fmla="*/ 70765 h 2098532"/>
                <a:gd name="connsiteX78" fmla="*/ 1027689 w 2608915"/>
                <a:gd name="connsiteY78" fmla="*/ 57461 h 2098532"/>
                <a:gd name="connsiteX79" fmla="*/ 1067863 w 2608915"/>
                <a:gd name="connsiteY79" fmla="*/ 9672 h 2098532"/>
                <a:gd name="connsiteX80" fmla="*/ 1081561 w 2608915"/>
                <a:gd name="connsiteY80" fmla="*/ 0 h 2098532"/>
                <a:gd name="connsiteX0" fmla="*/ 1081561 w 2608915"/>
                <a:gd name="connsiteY0" fmla="*/ 0 h 2098532"/>
                <a:gd name="connsiteX1" fmla="*/ 1097929 w 2608915"/>
                <a:gd name="connsiteY1" fmla="*/ 17418 h 2098532"/>
                <a:gd name="connsiteX2" fmla="*/ 1238143 w 2608915"/>
                <a:gd name="connsiteY2" fmla="*/ 186693 h 2098532"/>
                <a:gd name="connsiteX3" fmla="*/ 1307841 w 2608915"/>
                <a:gd name="connsiteY3" fmla="*/ 239979 h 2098532"/>
                <a:gd name="connsiteX4" fmla="*/ 1370772 w 2608915"/>
                <a:gd name="connsiteY4" fmla="*/ 191866 h 2098532"/>
                <a:gd name="connsiteX5" fmla="*/ 1510986 w 2608915"/>
                <a:gd name="connsiteY5" fmla="*/ 22591 h 2098532"/>
                <a:gd name="connsiteX6" fmla="*/ 1527354 w 2608915"/>
                <a:gd name="connsiteY6" fmla="*/ 5173 h 2098532"/>
                <a:gd name="connsiteX7" fmla="*/ 1541052 w 2608915"/>
                <a:gd name="connsiteY7" fmla="*/ 14845 h 2098532"/>
                <a:gd name="connsiteX8" fmla="*/ 1581226 w 2608915"/>
                <a:gd name="connsiteY8" fmla="*/ 62634 h 2098532"/>
                <a:gd name="connsiteX9" fmla="*/ 1604508 w 2608915"/>
                <a:gd name="connsiteY9" fmla="*/ 75938 h 2098532"/>
                <a:gd name="connsiteX10" fmla="*/ 1624596 w 2608915"/>
                <a:gd name="connsiteY10" fmla="*/ 80489 h 2098532"/>
                <a:gd name="connsiteX11" fmla="*/ 1806473 w 2608915"/>
                <a:gd name="connsiteY11" fmla="*/ 124384 h 2098532"/>
                <a:gd name="connsiteX12" fmla="*/ 2053644 w 2608915"/>
                <a:gd name="connsiteY12" fmla="*/ 215979 h 2098532"/>
                <a:gd name="connsiteX13" fmla="*/ 2238016 w 2608915"/>
                <a:gd name="connsiteY13" fmla="*/ 363546 h 2098532"/>
                <a:gd name="connsiteX14" fmla="*/ 2364622 w 2608915"/>
                <a:gd name="connsiteY14" fmla="*/ 592163 h 2098532"/>
                <a:gd name="connsiteX15" fmla="*/ 2466940 w 2608915"/>
                <a:gd name="connsiteY15" fmla="*/ 891763 h 2098532"/>
                <a:gd name="connsiteX16" fmla="*/ 2526281 w 2608915"/>
                <a:gd name="connsiteY16" fmla="*/ 1045064 h 2098532"/>
                <a:gd name="connsiteX17" fmla="*/ 2605361 w 2608915"/>
                <a:gd name="connsiteY17" fmla="*/ 1220420 h 2098532"/>
                <a:gd name="connsiteX18" fmla="*/ 2599804 w 2608915"/>
                <a:gd name="connsiteY18" fmla="*/ 1247335 h 2098532"/>
                <a:gd name="connsiteX19" fmla="*/ 2357752 w 2608915"/>
                <a:gd name="connsiteY19" fmla="*/ 1397791 h 2098532"/>
                <a:gd name="connsiteX20" fmla="*/ 2336790 w 2608915"/>
                <a:gd name="connsiteY20" fmla="*/ 1402561 h 2098532"/>
                <a:gd name="connsiteX21" fmla="*/ 2324098 w 2608915"/>
                <a:gd name="connsiteY21" fmla="*/ 1355515 h 2098532"/>
                <a:gd name="connsiteX22" fmla="*/ 2293288 w 2608915"/>
                <a:gd name="connsiteY22" fmla="*/ 1330483 h 2098532"/>
                <a:gd name="connsiteX23" fmla="*/ 2228826 w 2608915"/>
                <a:gd name="connsiteY23" fmla="*/ 1333240 h 2098532"/>
                <a:gd name="connsiteX24" fmla="*/ 2005112 w 2608915"/>
                <a:gd name="connsiteY24" fmla="*/ 1409563 h 2098532"/>
                <a:gd name="connsiteX25" fmla="*/ 1998942 w 2608915"/>
                <a:gd name="connsiteY25" fmla="*/ 1414463 h 2098532"/>
                <a:gd name="connsiteX26" fmla="*/ 1992508 w 2608915"/>
                <a:gd name="connsiteY26" fmla="*/ 1418666 h 2098532"/>
                <a:gd name="connsiteX27" fmla="*/ 1984588 w 2608915"/>
                <a:gd name="connsiteY27" fmla="*/ 1434639 h 2098532"/>
                <a:gd name="connsiteX28" fmla="*/ 2001305 w 2608915"/>
                <a:gd name="connsiteY28" fmla="*/ 1663561 h 2098532"/>
                <a:gd name="connsiteX29" fmla="*/ 1994652 w 2608915"/>
                <a:gd name="connsiteY29" fmla="*/ 1683692 h 2098532"/>
                <a:gd name="connsiteX30" fmla="*/ 1973734 w 2608915"/>
                <a:gd name="connsiteY30" fmla="*/ 1703648 h 2098532"/>
                <a:gd name="connsiteX31" fmla="*/ 1843496 w 2608915"/>
                <a:gd name="connsiteY31" fmla="*/ 1827978 h 2098532"/>
                <a:gd name="connsiteX32" fmla="*/ 1706606 w 2608915"/>
                <a:gd name="connsiteY32" fmla="*/ 1958653 h 2098532"/>
                <a:gd name="connsiteX33" fmla="*/ 1603501 w 2608915"/>
                <a:gd name="connsiteY33" fmla="*/ 2058126 h 2098532"/>
                <a:gd name="connsiteX34" fmla="*/ 1603195 w 2608915"/>
                <a:gd name="connsiteY34" fmla="*/ 2058432 h 2098532"/>
                <a:gd name="connsiteX35" fmla="*/ 1582233 w 2608915"/>
                <a:gd name="connsiteY35" fmla="*/ 2068716 h 2098532"/>
                <a:gd name="connsiteX36" fmla="*/ 1546653 w 2608915"/>
                <a:gd name="connsiteY36" fmla="*/ 2074494 h 2098532"/>
                <a:gd name="connsiteX37" fmla="*/ 1527924 w 2608915"/>
                <a:gd name="connsiteY37" fmla="*/ 2077337 h 2098532"/>
                <a:gd name="connsiteX38" fmla="*/ 1486130 w 2608915"/>
                <a:gd name="connsiteY38" fmla="*/ 2083771 h 2098532"/>
                <a:gd name="connsiteX39" fmla="*/ 1417117 w 2608915"/>
                <a:gd name="connsiteY39" fmla="*/ 2089679 h 2098532"/>
                <a:gd name="connsiteX40" fmla="*/ 1380181 w 2608915"/>
                <a:gd name="connsiteY40" fmla="*/ 2093092 h 2098532"/>
                <a:gd name="connsiteX41" fmla="*/ 1359874 w 2608915"/>
                <a:gd name="connsiteY41" fmla="*/ 2096725 h 2098532"/>
                <a:gd name="connsiteX42" fmla="*/ 1323945 w 2608915"/>
                <a:gd name="connsiteY42" fmla="*/ 2094012 h 2098532"/>
                <a:gd name="connsiteX43" fmla="*/ 1319963 w 2608915"/>
                <a:gd name="connsiteY43" fmla="*/ 2088716 h 2098532"/>
                <a:gd name="connsiteX44" fmla="*/ 1319734 w 2608915"/>
                <a:gd name="connsiteY44" fmla="*/ 2071952 h 2098532"/>
                <a:gd name="connsiteX45" fmla="*/ 1228734 w 2608915"/>
                <a:gd name="connsiteY45" fmla="*/ 2087919 h 2098532"/>
                <a:gd name="connsiteX46" fmla="*/ 1191798 w 2608915"/>
                <a:gd name="connsiteY46" fmla="*/ 2084506 h 2098532"/>
                <a:gd name="connsiteX47" fmla="*/ 1122785 w 2608915"/>
                <a:gd name="connsiteY47" fmla="*/ 2078598 h 2098532"/>
                <a:gd name="connsiteX48" fmla="*/ 1080991 w 2608915"/>
                <a:gd name="connsiteY48" fmla="*/ 2072164 h 2098532"/>
                <a:gd name="connsiteX49" fmla="*/ 1062262 w 2608915"/>
                <a:gd name="connsiteY49" fmla="*/ 2069321 h 2098532"/>
                <a:gd name="connsiteX50" fmla="*/ 1026682 w 2608915"/>
                <a:gd name="connsiteY50" fmla="*/ 2063543 h 2098532"/>
                <a:gd name="connsiteX51" fmla="*/ 1005720 w 2608915"/>
                <a:gd name="connsiteY51" fmla="*/ 2053259 h 2098532"/>
                <a:gd name="connsiteX52" fmla="*/ 1005414 w 2608915"/>
                <a:gd name="connsiteY52" fmla="*/ 2052953 h 2098532"/>
                <a:gd name="connsiteX53" fmla="*/ 902309 w 2608915"/>
                <a:gd name="connsiteY53" fmla="*/ 1953480 h 2098532"/>
                <a:gd name="connsiteX54" fmla="*/ 765419 w 2608915"/>
                <a:gd name="connsiteY54" fmla="*/ 1822805 h 2098532"/>
                <a:gd name="connsiteX55" fmla="*/ 635181 w 2608915"/>
                <a:gd name="connsiteY55" fmla="*/ 1698475 h 2098532"/>
                <a:gd name="connsiteX56" fmla="*/ 614263 w 2608915"/>
                <a:gd name="connsiteY56" fmla="*/ 1678519 h 2098532"/>
                <a:gd name="connsiteX57" fmla="*/ 607610 w 2608915"/>
                <a:gd name="connsiteY57" fmla="*/ 1658388 h 2098532"/>
                <a:gd name="connsiteX58" fmla="*/ 624328 w 2608915"/>
                <a:gd name="connsiteY58" fmla="*/ 1429466 h 2098532"/>
                <a:gd name="connsiteX59" fmla="*/ 616407 w 2608915"/>
                <a:gd name="connsiteY59" fmla="*/ 1413493 h 2098532"/>
                <a:gd name="connsiteX60" fmla="*/ 609973 w 2608915"/>
                <a:gd name="connsiteY60" fmla="*/ 1409290 h 2098532"/>
                <a:gd name="connsiteX61" fmla="*/ 603803 w 2608915"/>
                <a:gd name="connsiteY61" fmla="*/ 1404390 h 2098532"/>
                <a:gd name="connsiteX62" fmla="*/ 380089 w 2608915"/>
                <a:gd name="connsiteY62" fmla="*/ 1328067 h 2098532"/>
                <a:gd name="connsiteX63" fmla="*/ 315627 w 2608915"/>
                <a:gd name="connsiteY63" fmla="*/ 1325310 h 2098532"/>
                <a:gd name="connsiteX64" fmla="*/ 284817 w 2608915"/>
                <a:gd name="connsiteY64" fmla="*/ 1350342 h 2098532"/>
                <a:gd name="connsiteX65" fmla="*/ 272126 w 2608915"/>
                <a:gd name="connsiteY65" fmla="*/ 1397388 h 2098532"/>
                <a:gd name="connsiteX66" fmla="*/ 251163 w 2608915"/>
                <a:gd name="connsiteY66" fmla="*/ 1392618 h 2098532"/>
                <a:gd name="connsiteX67" fmla="*/ 9112 w 2608915"/>
                <a:gd name="connsiteY67" fmla="*/ 1242162 h 2098532"/>
                <a:gd name="connsiteX68" fmla="*/ 3554 w 2608915"/>
                <a:gd name="connsiteY68" fmla="*/ 1215247 h 2098532"/>
                <a:gd name="connsiteX69" fmla="*/ 82634 w 2608915"/>
                <a:gd name="connsiteY69" fmla="*/ 1039891 h 2098532"/>
                <a:gd name="connsiteX70" fmla="*/ 141975 w 2608915"/>
                <a:gd name="connsiteY70" fmla="*/ 886590 h 2098532"/>
                <a:gd name="connsiteX71" fmla="*/ 244293 w 2608915"/>
                <a:gd name="connsiteY71" fmla="*/ 586990 h 2098532"/>
                <a:gd name="connsiteX72" fmla="*/ 370899 w 2608915"/>
                <a:gd name="connsiteY72" fmla="*/ 358373 h 2098532"/>
                <a:gd name="connsiteX73" fmla="*/ 555271 w 2608915"/>
                <a:gd name="connsiteY73" fmla="*/ 210806 h 2098532"/>
                <a:gd name="connsiteX74" fmla="*/ 802442 w 2608915"/>
                <a:gd name="connsiteY74" fmla="*/ 119211 h 2098532"/>
                <a:gd name="connsiteX75" fmla="*/ 984320 w 2608915"/>
                <a:gd name="connsiteY75" fmla="*/ 75316 h 2098532"/>
                <a:gd name="connsiteX76" fmla="*/ 1004407 w 2608915"/>
                <a:gd name="connsiteY76" fmla="*/ 70765 h 2098532"/>
                <a:gd name="connsiteX77" fmla="*/ 1027689 w 2608915"/>
                <a:gd name="connsiteY77" fmla="*/ 57461 h 2098532"/>
                <a:gd name="connsiteX78" fmla="*/ 1067863 w 2608915"/>
                <a:gd name="connsiteY78" fmla="*/ 9672 h 2098532"/>
                <a:gd name="connsiteX79" fmla="*/ 1081561 w 2608915"/>
                <a:gd name="connsiteY79" fmla="*/ 0 h 2098532"/>
                <a:gd name="connsiteX0" fmla="*/ 1081561 w 2608915"/>
                <a:gd name="connsiteY0" fmla="*/ 0 h 2094277"/>
                <a:gd name="connsiteX1" fmla="*/ 1097929 w 2608915"/>
                <a:gd name="connsiteY1" fmla="*/ 17418 h 2094277"/>
                <a:gd name="connsiteX2" fmla="*/ 1238143 w 2608915"/>
                <a:gd name="connsiteY2" fmla="*/ 186693 h 2094277"/>
                <a:gd name="connsiteX3" fmla="*/ 1307841 w 2608915"/>
                <a:gd name="connsiteY3" fmla="*/ 239979 h 2094277"/>
                <a:gd name="connsiteX4" fmla="*/ 1370772 w 2608915"/>
                <a:gd name="connsiteY4" fmla="*/ 191866 h 2094277"/>
                <a:gd name="connsiteX5" fmla="*/ 1510986 w 2608915"/>
                <a:gd name="connsiteY5" fmla="*/ 22591 h 2094277"/>
                <a:gd name="connsiteX6" fmla="*/ 1527354 w 2608915"/>
                <a:gd name="connsiteY6" fmla="*/ 5173 h 2094277"/>
                <a:gd name="connsiteX7" fmla="*/ 1541052 w 2608915"/>
                <a:gd name="connsiteY7" fmla="*/ 14845 h 2094277"/>
                <a:gd name="connsiteX8" fmla="*/ 1581226 w 2608915"/>
                <a:gd name="connsiteY8" fmla="*/ 62634 h 2094277"/>
                <a:gd name="connsiteX9" fmla="*/ 1604508 w 2608915"/>
                <a:gd name="connsiteY9" fmla="*/ 75938 h 2094277"/>
                <a:gd name="connsiteX10" fmla="*/ 1624596 w 2608915"/>
                <a:gd name="connsiteY10" fmla="*/ 80489 h 2094277"/>
                <a:gd name="connsiteX11" fmla="*/ 1806473 w 2608915"/>
                <a:gd name="connsiteY11" fmla="*/ 124384 h 2094277"/>
                <a:gd name="connsiteX12" fmla="*/ 2053644 w 2608915"/>
                <a:gd name="connsiteY12" fmla="*/ 215979 h 2094277"/>
                <a:gd name="connsiteX13" fmla="*/ 2238016 w 2608915"/>
                <a:gd name="connsiteY13" fmla="*/ 363546 h 2094277"/>
                <a:gd name="connsiteX14" fmla="*/ 2364622 w 2608915"/>
                <a:gd name="connsiteY14" fmla="*/ 592163 h 2094277"/>
                <a:gd name="connsiteX15" fmla="*/ 2466940 w 2608915"/>
                <a:gd name="connsiteY15" fmla="*/ 891763 h 2094277"/>
                <a:gd name="connsiteX16" fmla="*/ 2526281 w 2608915"/>
                <a:gd name="connsiteY16" fmla="*/ 1045064 h 2094277"/>
                <a:gd name="connsiteX17" fmla="*/ 2605361 w 2608915"/>
                <a:gd name="connsiteY17" fmla="*/ 1220420 h 2094277"/>
                <a:gd name="connsiteX18" fmla="*/ 2599804 w 2608915"/>
                <a:gd name="connsiteY18" fmla="*/ 1247335 h 2094277"/>
                <a:gd name="connsiteX19" fmla="*/ 2357752 w 2608915"/>
                <a:gd name="connsiteY19" fmla="*/ 1397791 h 2094277"/>
                <a:gd name="connsiteX20" fmla="*/ 2336790 w 2608915"/>
                <a:gd name="connsiteY20" fmla="*/ 1402561 h 2094277"/>
                <a:gd name="connsiteX21" fmla="*/ 2324098 w 2608915"/>
                <a:gd name="connsiteY21" fmla="*/ 1355515 h 2094277"/>
                <a:gd name="connsiteX22" fmla="*/ 2293288 w 2608915"/>
                <a:gd name="connsiteY22" fmla="*/ 1330483 h 2094277"/>
                <a:gd name="connsiteX23" fmla="*/ 2228826 w 2608915"/>
                <a:gd name="connsiteY23" fmla="*/ 1333240 h 2094277"/>
                <a:gd name="connsiteX24" fmla="*/ 2005112 w 2608915"/>
                <a:gd name="connsiteY24" fmla="*/ 1409563 h 2094277"/>
                <a:gd name="connsiteX25" fmla="*/ 1998942 w 2608915"/>
                <a:gd name="connsiteY25" fmla="*/ 1414463 h 2094277"/>
                <a:gd name="connsiteX26" fmla="*/ 1992508 w 2608915"/>
                <a:gd name="connsiteY26" fmla="*/ 1418666 h 2094277"/>
                <a:gd name="connsiteX27" fmla="*/ 1984588 w 2608915"/>
                <a:gd name="connsiteY27" fmla="*/ 1434639 h 2094277"/>
                <a:gd name="connsiteX28" fmla="*/ 2001305 w 2608915"/>
                <a:gd name="connsiteY28" fmla="*/ 1663561 h 2094277"/>
                <a:gd name="connsiteX29" fmla="*/ 1994652 w 2608915"/>
                <a:gd name="connsiteY29" fmla="*/ 1683692 h 2094277"/>
                <a:gd name="connsiteX30" fmla="*/ 1973734 w 2608915"/>
                <a:gd name="connsiteY30" fmla="*/ 1703648 h 2094277"/>
                <a:gd name="connsiteX31" fmla="*/ 1843496 w 2608915"/>
                <a:gd name="connsiteY31" fmla="*/ 1827978 h 2094277"/>
                <a:gd name="connsiteX32" fmla="*/ 1706606 w 2608915"/>
                <a:gd name="connsiteY32" fmla="*/ 1958653 h 2094277"/>
                <a:gd name="connsiteX33" fmla="*/ 1603501 w 2608915"/>
                <a:gd name="connsiteY33" fmla="*/ 2058126 h 2094277"/>
                <a:gd name="connsiteX34" fmla="*/ 1603195 w 2608915"/>
                <a:gd name="connsiteY34" fmla="*/ 2058432 h 2094277"/>
                <a:gd name="connsiteX35" fmla="*/ 1582233 w 2608915"/>
                <a:gd name="connsiteY35" fmla="*/ 2068716 h 2094277"/>
                <a:gd name="connsiteX36" fmla="*/ 1546653 w 2608915"/>
                <a:gd name="connsiteY36" fmla="*/ 2074494 h 2094277"/>
                <a:gd name="connsiteX37" fmla="*/ 1527924 w 2608915"/>
                <a:gd name="connsiteY37" fmla="*/ 2077337 h 2094277"/>
                <a:gd name="connsiteX38" fmla="*/ 1486130 w 2608915"/>
                <a:gd name="connsiteY38" fmla="*/ 2083771 h 2094277"/>
                <a:gd name="connsiteX39" fmla="*/ 1417117 w 2608915"/>
                <a:gd name="connsiteY39" fmla="*/ 2089679 h 2094277"/>
                <a:gd name="connsiteX40" fmla="*/ 1380181 w 2608915"/>
                <a:gd name="connsiteY40" fmla="*/ 2093092 h 2094277"/>
                <a:gd name="connsiteX41" fmla="*/ 1323945 w 2608915"/>
                <a:gd name="connsiteY41" fmla="*/ 2094012 h 2094277"/>
                <a:gd name="connsiteX42" fmla="*/ 1319963 w 2608915"/>
                <a:gd name="connsiteY42" fmla="*/ 2088716 h 2094277"/>
                <a:gd name="connsiteX43" fmla="*/ 1319734 w 2608915"/>
                <a:gd name="connsiteY43" fmla="*/ 2071952 h 2094277"/>
                <a:gd name="connsiteX44" fmla="*/ 1228734 w 2608915"/>
                <a:gd name="connsiteY44" fmla="*/ 2087919 h 2094277"/>
                <a:gd name="connsiteX45" fmla="*/ 1191798 w 2608915"/>
                <a:gd name="connsiteY45" fmla="*/ 2084506 h 2094277"/>
                <a:gd name="connsiteX46" fmla="*/ 1122785 w 2608915"/>
                <a:gd name="connsiteY46" fmla="*/ 2078598 h 2094277"/>
                <a:gd name="connsiteX47" fmla="*/ 1080991 w 2608915"/>
                <a:gd name="connsiteY47" fmla="*/ 2072164 h 2094277"/>
                <a:gd name="connsiteX48" fmla="*/ 1062262 w 2608915"/>
                <a:gd name="connsiteY48" fmla="*/ 2069321 h 2094277"/>
                <a:gd name="connsiteX49" fmla="*/ 1026682 w 2608915"/>
                <a:gd name="connsiteY49" fmla="*/ 2063543 h 2094277"/>
                <a:gd name="connsiteX50" fmla="*/ 1005720 w 2608915"/>
                <a:gd name="connsiteY50" fmla="*/ 2053259 h 2094277"/>
                <a:gd name="connsiteX51" fmla="*/ 1005414 w 2608915"/>
                <a:gd name="connsiteY51" fmla="*/ 2052953 h 2094277"/>
                <a:gd name="connsiteX52" fmla="*/ 902309 w 2608915"/>
                <a:gd name="connsiteY52" fmla="*/ 1953480 h 2094277"/>
                <a:gd name="connsiteX53" fmla="*/ 765419 w 2608915"/>
                <a:gd name="connsiteY53" fmla="*/ 1822805 h 2094277"/>
                <a:gd name="connsiteX54" fmla="*/ 635181 w 2608915"/>
                <a:gd name="connsiteY54" fmla="*/ 1698475 h 2094277"/>
                <a:gd name="connsiteX55" fmla="*/ 614263 w 2608915"/>
                <a:gd name="connsiteY55" fmla="*/ 1678519 h 2094277"/>
                <a:gd name="connsiteX56" fmla="*/ 607610 w 2608915"/>
                <a:gd name="connsiteY56" fmla="*/ 1658388 h 2094277"/>
                <a:gd name="connsiteX57" fmla="*/ 624328 w 2608915"/>
                <a:gd name="connsiteY57" fmla="*/ 1429466 h 2094277"/>
                <a:gd name="connsiteX58" fmla="*/ 616407 w 2608915"/>
                <a:gd name="connsiteY58" fmla="*/ 1413493 h 2094277"/>
                <a:gd name="connsiteX59" fmla="*/ 609973 w 2608915"/>
                <a:gd name="connsiteY59" fmla="*/ 1409290 h 2094277"/>
                <a:gd name="connsiteX60" fmla="*/ 603803 w 2608915"/>
                <a:gd name="connsiteY60" fmla="*/ 1404390 h 2094277"/>
                <a:gd name="connsiteX61" fmla="*/ 380089 w 2608915"/>
                <a:gd name="connsiteY61" fmla="*/ 1328067 h 2094277"/>
                <a:gd name="connsiteX62" fmla="*/ 315627 w 2608915"/>
                <a:gd name="connsiteY62" fmla="*/ 1325310 h 2094277"/>
                <a:gd name="connsiteX63" fmla="*/ 284817 w 2608915"/>
                <a:gd name="connsiteY63" fmla="*/ 1350342 h 2094277"/>
                <a:gd name="connsiteX64" fmla="*/ 272126 w 2608915"/>
                <a:gd name="connsiteY64" fmla="*/ 1397388 h 2094277"/>
                <a:gd name="connsiteX65" fmla="*/ 251163 w 2608915"/>
                <a:gd name="connsiteY65" fmla="*/ 1392618 h 2094277"/>
                <a:gd name="connsiteX66" fmla="*/ 9112 w 2608915"/>
                <a:gd name="connsiteY66" fmla="*/ 1242162 h 2094277"/>
                <a:gd name="connsiteX67" fmla="*/ 3554 w 2608915"/>
                <a:gd name="connsiteY67" fmla="*/ 1215247 h 2094277"/>
                <a:gd name="connsiteX68" fmla="*/ 82634 w 2608915"/>
                <a:gd name="connsiteY68" fmla="*/ 1039891 h 2094277"/>
                <a:gd name="connsiteX69" fmla="*/ 141975 w 2608915"/>
                <a:gd name="connsiteY69" fmla="*/ 886590 h 2094277"/>
                <a:gd name="connsiteX70" fmla="*/ 244293 w 2608915"/>
                <a:gd name="connsiteY70" fmla="*/ 586990 h 2094277"/>
                <a:gd name="connsiteX71" fmla="*/ 370899 w 2608915"/>
                <a:gd name="connsiteY71" fmla="*/ 358373 h 2094277"/>
                <a:gd name="connsiteX72" fmla="*/ 555271 w 2608915"/>
                <a:gd name="connsiteY72" fmla="*/ 210806 h 2094277"/>
                <a:gd name="connsiteX73" fmla="*/ 802442 w 2608915"/>
                <a:gd name="connsiteY73" fmla="*/ 119211 h 2094277"/>
                <a:gd name="connsiteX74" fmla="*/ 984320 w 2608915"/>
                <a:gd name="connsiteY74" fmla="*/ 75316 h 2094277"/>
                <a:gd name="connsiteX75" fmla="*/ 1004407 w 2608915"/>
                <a:gd name="connsiteY75" fmla="*/ 70765 h 2094277"/>
                <a:gd name="connsiteX76" fmla="*/ 1027689 w 2608915"/>
                <a:gd name="connsiteY76" fmla="*/ 57461 h 2094277"/>
                <a:gd name="connsiteX77" fmla="*/ 1067863 w 2608915"/>
                <a:gd name="connsiteY77" fmla="*/ 9672 h 2094277"/>
                <a:gd name="connsiteX78" fmla="*/ 1081561 w 2608915"/>
                <a:gd name="connsiteY78" fmla="*/ 0 h 2094277"/>
                <a:gd name="connsiteX0" fmla="*/ 1081561 w 2608915"/>
                <a:gd name="connsiteY0" fmla="*/ 0 h 2094277"/>
                <a:gd name="connsiteX1" fmla="*/ 1097929 w 2608915"/>
                <a:gd name="connsiteY1" fmla="*/ 17418 h 2094277"/>
                <a:gd name="connsiteX2" fmla="*/ 1238143 w 2608915"/>
                <a:gd name="connsiteY2" fmla="*/ 186693 h 2094277"/>
                <a:gd name="connsiteX3" fmla="*/ 1307841 w 2608915"/>
                <a:gd name="connsiteY3" fmla="*/ 239979 h 2094277"/>
                <a:gd name="connsiteX4" fmla="*/ 1370772 w 2608915"/>
                <a:gd name="connsiteY4" fmla="*/ 191866 h 2094277"/>
                <a:gd name="connsiteX5" fmla="*/ 1510986 w 2608915"/>
                <a:gd name="connsiteY5" fmla="*/ 22591 h 2094277"/>
                <a:gd name="connsiteX6" fmla="*/ 1527354 w 2608915"/>
                <a:gd name="connsiteY6" fmla="*/ 5173 h 2094277"/>
                <a:gd name="connsiteX7" fmla="*/ 1541052 w 2608915"/>
                <a:gd name="connsiteY7" fmla="*/ 14845 h 2094277"/>
                <a:gd name="connsiteX8" fmla="*/ 1581226 w 2608915"/>
                <a:gd name="connsiteY8" fmla="*/ 62634 h 2094277"/>
                <a:gd name="connsiteX9" fmla="*/ 1604508 w 2608915"/>
                <a:gd name="connsiteY9" fmla="*/ 75938 h 2094277"/>
                <a:gd name="connsiteX10" fmla="*/ 1624596 w 2608915"/>
                <a:gd name="connsiteY10" fmla="*/ 80489 h 2094277"/>
                <a:gd name="connsiteX11" fmla="*/ 1806473 w 2608915"/>
                <a:gd name="connsiteY11" fmla="*/ 124384 h 2094277"/>
                <a:gd name="connsiteX12" fmla="*/ 2053644 w 2608915"/>
                <a:gd name="connsiteY12" fmla="*/ 215979 h 2094277"/>
                <a:gd name="connsiteX13" fmla="*/ 2238016 w 2608915"/>
                <a:gd name="connsiteY13" fmla="*/ 363546 h 2094277"/>
                <a:gd name="connsiteX14" fmla="*/ 2364622 w 2608915"/>
                <a:gd name="connsiteY14" fmla="*/ 592163 h 2094277"/>
                <a:gd name="connsiteX15" fmla="*/ 2466940 w 2608915"/>
                <a:gd name="connsiteY15" fmla="*/ 891763 h 2094277"/>
                <a:gd name="connsiteX16" fmla="*/ 2526281 w 2608915"/>
                <a:gd name="connsiteY16" fmla="*/ 1045064 h 2094277"/>
                <a:gd name="connsiteX17" fmla="*/ 2605361 w 2608915"/>
                <a:gd name="connsiteY17" fmla="*/ 1220420 h 2094277"/>
                <a:gd name="connsiteX18" fmla="*/ 2599804 w 2608915"/>
                <a:gd name="connsiteY18" fmla="*/ 1247335 h 2094277"/>
                <a:gd name="connsiteX19" fmla="*/ 2357752 w 2608915"/>
                <a:gd name="connsiteY19" fmla="*/ 1397791 h 2094277"/>
                <a:gd name="connsiteX20" fmla="*/ 2336790 w 2608915"/>
                <a:gd name="connsiteY20" fmla="*/ 1402561 h 2094277"/>
                <a:gd name="connsiteX21" fmla="*/ 2324098 w 2608915"/>
                <a:gd name="connsiteY21" fmla="*/ 1355515 h 2094277"/>
                <a:gd name="connsiteX22" fmla="*/ 2293288 w 2608915"/>
                <a:gd name="connsiteY22" fmla="*/ 1330483 h 2094277"/>
                <a:gd name="connsiteX23" fmla="*/ 2228826 w 2608915"/>
                <a:gd name="connsiteY23" fmla="*/ 1333240 h 2094277"/>
                <a:gd name="connsiteX24" fmla="*/ 2005112 w 2608915"/>
                <a:gd name="connsiteY24" fmla="*/ 1409563 h 2094277"/>
                <a:gd name="connsiteX25" fmla="*/ 1998942 w 2608915"/>
                <a:gd name="connsiteY25" fmla="*/ 1414463 h 2094277"/>
                <a:gd name="connsiteX26" fmla="*/ 1992508 w 2608915"/>
                <a:gd name="connsiteY26" fmla="*/ 1418666 h 2094277"/>
                <a:gd name="connsiteX27" fmla="*/ 1984588 w 2608915"/>
                <a:gd name="connsiteY27" fmla="*/ 1434639 h 2094277"/>
                <a:gd name="connsiteX28" fmla="*/ 2001305 w 2608915"/>
                <a:gd name="connsiteY28" fmla="*/ 1663561 h 2094277"/>
                <a:gd name="connsiteX29" fmla="*/ 1994652 w 2608915"/>
                <a:gd name="connsiteY29" fmla="*/ 1683692 h 2094277"/>
                <a:gd name="connsiteX30" fmla="*/ 1973734 w 2608915"/>
                <a:gd name="connsiteY30" fmla="*/ 1703648 h 2094277"/>
                <a:gd name="connsiteX31" fmla="*/ 1843496 w 2608915"/>
                <a:gd name="connsiteY31" fmla="*/ 1827978 h 2094277"/>
                <a:gd name="connsiteX32" fmla="*/ 1706606 w 2608915"/>
                <a:gd name="connsiteY32" fmla="*/ 1958653 h 2094277"/>
                <a:gd name="connsiteX33" fmla="*/ 1603501 w 2608915"/>
                <a:gd name="connsiteY33" fmla="*/ 2058126 h 2094277"/>
                <a:gd name="connsiteX34" fmla="*/ 1603195 w 2608915"/>
                <a:gd name="connsiteY34" fmla="*/ 2058432 h 2094277"/>
                <a:gd name="connsiteX35" fmla="*/ 1582233 w 2608915"/>
                <a:gd name="connsiteY35" fmla="*/ 2068716 h 2094277"/>
                <a:gd name="connsiteX36" fmla="*/ 1546653 w 2608915"/>
                <a:gd name="connsiteY36" fmla="*/ 2074494 h 2094277"/>
                <a:gd name="connsiteX37" fmla="*/ 1527924 w 2608915"/>
                <a:gd name="connsiteY37" fmla="*/ 2077337 h 2094277"/>
                <a:gd name="connsiteX38" fmla="*/ 1486130 w 2608915"/>
                <a:gd name="connsiteY38" fmla="*/ 2083771 h 2094277"/>
                <a:gd name="connsiteX39" fmla="*/ 1417117 w 2608915"/>
                <a:gd name="connsiteY39" fmla="*/ 2089679 h 2094277"/>
                <a:gd name="connsiteX40" fmla="*/ 1380181 w 2608915"/>
                <a:gd name="connsiteY40" fmla="*/ 2093092 h 2094277"/>
                <a:gd name="connsiteX41" fmla="*/ 1323945 w 2608915"/>
                <a:gd name="connsiteY41" fmla="*/ 2094012 h 2094277"/>
                <a:gd name="connsiteX42" fmla="*/ 1319963 w 2608915"/>
                <a:gd name="connsiteY42" fmla="*/ 2088716 h 2094277"/>
                <a:gd name="connsiteX43" fmla="*/ 1228734 w 2608915"/>
                <a:gd name="connsiteY43" fmla="*/ 2087919 h 2094277"/>
                <a:gd name="connsiteX44" fmla="*/ 1191798 w 2608915"/>
                <a:gd name="connsiteY44" fmla="*/ 2084506 h 2094277"/>
                <a:gd name="connsiteX45" fmla="*/ 1122785 w 2608915"/>
                <a:gd name="connsiteY45" fmla="*/ 2078598 h 2094277"/>
                <a:gd name="connsiteX46" fmla="*/ 1080991 w 2608915"/>
                <a:gd name="connsiteY46" fmla="*/ 2072164 h 2094277"/>
                <a:gd name="connsiteX47" fmla="*/ 1062262 w 2608915"/>
                <a:gd name="connsiteY47" fmla="*/ 2069321 h 2094277"/>
                <a:gd name="connsiteX48" fmla="*/ 1026682 w 2608915"/>
                <a:gd name="connsiteY48" fmla="*/ 2063543 h 2094277"/>
                <a:gd name="connsiteX49" fmla="*/ 1005720 w 2608915"/>
                <a:gd name="connsiteY49" fmla="*/ 2053259 h 2094277"/>
                <a:gd name="connsiteX50" fmla="*/ 1005414 w 2608915"/>
                <a:gd name="connsiteY50" fmla="*/ 2052953 h 2094277"/>
                <a:gd name="connsiteX51" fmla="*/ 902309 w 2608915"/>
                <a:gd name="connsiteY51" fmla="*/ 1953480 h 2094277"/>
                <a:gd name="connsiteX52" fmla="*/ 765419 w 2608915"/>
                <a:gd name="connsiteY52" fmla="*/ 1822805 h 2094277"/>
                <a:gd name="connsiteX53" fmla="*/ 635181 w 2608915"/>
                <a:gd name="connsiteY53" fmla="*/ 1698475 h 2094277"/>
                <a:gd name="connsiteX54" fmla="*/ 614263 w 2608915"/>
                <a:gd name="connsiteY54" fmla="*/ 1678519 h 2094277"/>
                <a:gd name="connsiteX55" fmla="*/ 607610 w 2608915"/>
                <a:gd name="connsiteY55" fmla="*/ 1658388 h 2094277"/>
                <a:gd name="connsiteX56" fmla="*/ 624328 w 2608915"/>
                <a:gd name="connsiteY56" fmla="*/ 1429466 h 2094277"/>
                <a:gd name="connsiteX57" fmla="*/ 616407 w 2608915"/>
                <a:gd name="connsiteY57" fmla="*/ 1413493 h 2094277"/>
                <a:gd name="connsiteX58" fmla="*/ 609973 w 2608915"/>
                <a:gd name="connsiteY58" fmla="*/ 1409290 h 2094277"/>
                <a:gd name="connsiteX59" fmla="*/ 603803 w 2608915"/>
                <a:gd name="connsiteY59" fmla="*/ 1404390 h 2094277"/>
                <a:gd name="connsiteX60" fmla="*/ 380089 w 2608915"/>
                <a:gd name="connsiteY60" fmla="*/ 1328067 h 2094277"/>
                <a:gd name="connsiteX61" fmla="*/ 315627 w 2608915"/>
                <a:gd name="connsiteY61" fmla="*/ 1325310 h 2094277"/>
                <a:gd name="connsiteX62" fmla="*/ 284817 w 2608915"/>
                <a:gd name="connsiteY62" fmla="*/ 1350342 h 2094277"/>
                <a:gd name="connsiteX63" fmla="*/ 272126 w 2608915"/>
                <a:gd name="connsiteY63" fmla="*/ 1397388 h 2094277"/>
                <a:gd name="connsiteX64" fmla="*/ 251163 w 2608915"/>
                <a:gd name="connsiteY64" fmla="*/ 1392618 h 2094277"/>
                <a:gd name="connsiteX65" fmla="*/ 9112 w 2608915"/>
                <a:gd name="connsiteY65" fmla="*/ 1242162 h 2094277"/>
                <a:gd name="connsiteX66" fmla="*/ 3554 w 2608915"/>
                <a:gd name="connsiteY66" fmla="*/ 1215247 h 2094277"/>
                <a:gd name="connsiteX67" fmla="*/ 82634 w 2608915"/>
                <a:gd name="connsiteY67" fmla="*/ 1039891 h 2094277"/>
                <a:gd name="connsiteX68" fmla="*/ 141975 w 2608915"/>
                <a:gd name="connsiteY68" fmla="*/ 886590 h 2094277"/>
                <a:gd name="connsiteX69" fmla="*/ 244293 w 2608915"/>
                <a:gd name="connsiteY69" fmla="*/ 586990 h 2094277"/>
                <a:gd name="connsiteX70" fmla="*/ 370899 w 2608915"/>
                <a:gd name="connsiteY70" fmla="*/ 358373 h 2094277"/>
                <a:gd name="connsiteX71" fmla="*/ 555271 w 2608915"/>
                <a:gd name="connsiteY71" fmla="*/ 210806 h 2094277"/>
                <a:gd name="connsiteX72" fmla="*/ 802442 w 2608915"/>
                <a:gd name="connsiteY72" fmla="*/ 119211 h 2094277"/>
                <a:gd name="connsiteX73" fmla="*/ 984320 w 2608915"/>
                <a:gd name="connsiteY73" fmla="*/ 75316 h 2094277"/>
                <a:gd name="connsiteX74" fmla="*/ 1004407 w 2608915"/>
                <a:gd name="connsiteY74" fmla="*/ 70765 h 2094277"/>
                <a:gd name="connsiteX75" fmla="*/ 1027689 w 2608915"/>
                <a:gd name="connsiteY75" fmla="*/ 57461 h 2094277"/>
                <a:gd name="connsiteX76" fmla="*/ 1067863 w 2608915"/>
                <a:gd name="connsiteY76" fmla="*/ 9672 h 2094277"/>
                <a:gd name="connsiteX77" fmla="*/ 1081561 w 2608915"/>
                <a:gd name="connsiteY77" fmla="*/ 0 h 2094277"/>
                <a:gd name="connsiteX0" fmla="*/ 1081561 w 2608915"/>
                <a:gd name="connsiteY0" fmla="*/ 0 h 2094277"/>
                <a:gd name="connsiteX1" fmla="*/ 1097929 w 2608915"/>
                <a:gd name="connsiteY1" fmla="*/ 17418 h 2094277"/>
                <a:gd name="connsiteX2" fmla="*/ 1238143 w 2608915"/>
                <a:gd name="connsiteY2" fmla="*/ 186693 h 2094277"/>
                <a:gd name="connsiteX3" fmla="*/ 1307841 w 2608915"/>
                <a:gd name="connsiteY3" fmla="*/ 239979 h 2094277"/>
                <a:gd name="connsiteX4" fmla="*/ 1370772 w 2608915"/>
                <a:gd name="connsiteY4" fmla="*/ 191866 h 2094277"/>
                <a:gd name="connsiteX5" fmla="*/ 1510986 w 2608915"/>
                <a:gd name="connsiteY5" fmla="*/ 22591 h 2094277"/>
                <a:gd name="connsiteX6" fmla="*/ 1527354 w 2608915"/>
                <a:gd name="connsiteY6" fmla="*/ 5173 h 2094277"/>
                <a:gd name="connsiteX7" fmla="*/ 1541052 w 2608915"/>
                <a:gd name="connsiteY7" fmla="*/ 14845 h 2094277"/>
                <a:gd name="connsiteX8" fmla="*/ 1581226 w 2608915"/>
                <a:gd name="connsiteY8" fmla="*/ 62634 h 2094277"/>
                <a:gd name="connsiteX9" fmla="*/ 1604508 w 2608915"/>
                <a:gd name="connsiteY9" fmla="*/ 75938 h 2094277"/>
                <a:gd name="connsiteX10" fmla="*/ 1624596 w 2608915"/>
                <a:gd name="connsiteY10" fmla="*/ 80489 h 2094277"/>
                <a:gd name="connsiteX11" fmla="*/ 1806473 w 2608915"/>
                <a:gd name="connsiteY11" fmla="*/ 124384 h 2094277"/>
                <a:gd name="connsiteX12" fmla="*/ 2053644 w 2608915"/>
                <a:gd name="connsiteY12" fmla="*/ 215979 h 2094277"/>
                <a:gd name="connsiteX13" fmla="*/ 2238016 w 2608915"/>
                <a:gd name="connsiteY13" fmla="*/ 363546 h 2094277"/>
                <a:gd name="connsiteX14" fmla="*/ 2364622 w 2608915"/>
                <a:gd name="connsiteY14" fmla="*/ 592163 h 2094277"/>
                <a:gd name="connsiteX15" fmla="*/ 2466940 w 2608915"/>
                <a:gd name="connsiteY15" fmla="*/ 891763 h 2094277"/>
                <a:gd name="connsiteX16" fmla="*/ 2526281 w 2608915"/>
                <a:gd name="connsiteY16" fmla="*/ 1045064 h 2094277"/>
                <a:gd name="connsiteX17" fmla="*/ 2605361 w 2608915"/>
                <a:gd name="connsiteY17" fmla="*/ 1220420 h 2094277"/>
                <a:gd name="connsiteX18" fmla="*/ 2599804 w 2608915"/>
                <a:gd name="connsiteY18" fmla="*/ 1247335 h 2094277"/>
                <a:gd name="connsiteX19" fmla="*/ 2357752 w 2608915"/>
                <a:gd name="connsiteY19" fmla="*/ 1397791 h 2094277"/>
                <a:gd name="connsiteX20" fmla="*/ 2336790 w 2608915"/>
                <a:gd name="connsiteY20" fmla="*/ 1402561 h 2094277"/>
                <a:gd name="connsiteX21" fmla="*/ 2324098 w 2608915"/>
                <a:gd name="connsiteY21" fmla="*/ 1355515 h 2094277"/>
                <a:gd name="connsiteX22" fmla="*/ 2293288 w 2608915"/>
                <a:gd name="connsiteY22" fmla="*/ 1330483 h 2094277"/>
                <a:gd name="connsiteX23" fmla="*/ 2228826 w 2608915"/>
                <a:gd name="connsiteY23" fmla="*/ 1333240 h 2094277"/>
                <a:gd name="connsiteX24" fmla="*/ 2005112 w 2608915"/>
                <a:gd name="connsiteY24" fmla="*/ 1409563 h 2094277"/>
                <a:gd name="connsiteX25" fmla="*/ 1998942 w 2608915"/>
                <a:gd name="connsiteY25" fmla="*/ 1414463 h 2094277"/>
                <a:gd name="connsiteX26" fmla="*/ 1992508 w 2608915"/>
                <a:gd name="connsiteY26" fmla="*/ 1418666 h 2094277"/>
                <a:gd name="connsiteX27" fmla="*/ 1984588 w 2608915"/>
                <a:gd name="connsiteY27" fmla="*/ 1434639 h 2094277"/>
                <a:gd name="connsiteX28" fmla="*/ 2001305 w 2608915"/>
                <a:gd name="connsiteY28" fmla="*/ 1663561 h 2094277"/>
                <a:gd name="connsiteX29" fmla="*/ 1994652 w 2608915"/>
                <a:gd name="connsiteY29" fmla="*/ 1683692 h 2094277"/>
                <a:gd name="connsiteX30" fmla="*/ 1973734 w 2608915"/>
                <a:gd name="connsiteY30" fmla="*/ 1703648 h 2094277"/>
                <a:gd name="connsiteX31" fmla="*/ 1843496 w 2608915"/>
                <a:gd name="connsiteY31" fmla="*/ 1827978 h 2094277"/>
                <a:gd name="connsiteX32" fmla="*/ 1706606 w 2608915"/>
                <a:gd name="connsiteY32" fmla="*/ 1958653 h 2094277"/>
                <a:gd name="connsiteX33" fmla="*/ 1603501 w 2608915"/>
                <a:gd name="connsiteY33" fmla="*/ 2058126 h 2094277"/>
                <a:gd name="connsiteX34" fmla="*/ 1603195 w 2608915"/>
                <a:gd name="connsiteY34" fmla="*/ 2058432 h 2094277"/>
                <a:gd name="connsiteX35" fmla="*/ 1582233 w 2608915"/>
                <a:gd name="connsiteY35" fmla="*/ 2068716 h 2094277"/>
                <a:gd name="connsiteX36" fmla="*/ 1546653 w 2608915"/>
                <a:gd name="connsiteY36" fmla="*/ 2074494 h 2094277"/>
                <a:gd name="connsiteX37" fmla="*/ 1527924 w 2608915"/>
                <a:gd name="connsiteY37" fmla="*/ 2077337 h 2094277"/>
                <a:gd name="connsiteX38" fmla="*/ 1486130 w 2608915"/>
                <a:gd name="connsiteY38" fmla="*/ 2083771 h 2094277"/>
                <a:gd name="connsiteX39" fmla="*/ 1417117 w 2608915"/>
                <a:gd name="connsiteY39" fmla="*/ 2089679 h 2094277"/>
                <a:gd name="connsiteX40" fmla="*/ 1380181 w 2608915"/>
                <a:gd name="connsiteY40" fmla="*/ 2093092 h 2094277"/>
                <a:gd name="connsiteX41" fmla="*/ 1323945 w 2608915"/>
                <a:gd name="connsiteY41" fmla="*/ 2094012 h 2094277"/>
                <a:gd name="connsiteX42" fmla="*/ 1228734 w 2608915"/>
                <a:gd name="connsiteY42" fmla="*/ 2087919 h 2094277"/>
                <a:gd name="connsiteX43" fmla="*/ 1191798 w 2608915"/>
                <a:gd name="connsiteY43" fmla="*/ 2084506 h 2094277"/>
                <a:gd name="connsiteX44" fmla="*/ 1122785 w 2608915"/>
                <a:gd name="connsiteY44" fmla="*/ 2078598 h 2094277"/>
                <a:gd name="connsiteX45" fmla="*/ 1080991 w 2608915"/>
                <a:gd name="connsiteY45" fmla="*/ 2072164 h 2094277"/>
                <a:gd name="connsiteX46" fmla="*/ 1062262 w 2608915"/>
                <a:gd name="connsiteY46" fmla="*/ 2069321 h 2094277"/>
                <a:gd name="connsiteX47" fmla="*/ 1026682 w 2608915"/>
                <a:gd name="connsiteY47" fmla="*/ 2063543 h 2094277"/>
                <a:gd name="connsiteX48" fmla="*/ 1005720 w 2608915"/>
                <a:gd name="connsiteY48" fmla="*/ 2053259 h 2094277"/>
                <a:gd name="connsiteX49" fmla="*/ 1005414 w 2608915"/>
                <a:gd name="connsiteY49" fmla="*/ 2052953 h 2094277"/>
                <a:gd name="connsiteX50" fmla="*/ 902309 w 2608915"/>
                <a:gd name="connsiteY50" fmla="*/ 1953480 h 2094277"/>
                <a:gd name="connsiteX51" fmla="*/ 765419 w 2608915"/>
                <a:gd name="connsiteY51" fmla="*/ 1822805 h 2094277"/>
                <a:gd name="connsiteX52" fmla="*/ 635181 w 2608915"/>
                <a:gd name="connsiteY52" fmla="*/ 1698475 h 2094277"/>
                <a:gd name="connsiteX53" fmla="*/ 614263 w 2608915"/>
                <a:gd name="connsiteY53" fmla="*/ 1678519 h 2094277"/>
                <a:gd name="connsiteX54" fmla="*/ 607610 w 2608915"/>
                <a:gd name="connsiteY54" fmla="*/ 1658388 h 2094277"/>
                <a:gd name="connsiteX55" fmla="*/ 624328 w 2608915"/>
                <a:gd name="connsiteY55" fmla="*/ 1429466 h 2094277"/>
                <a:gd name="connsiteX56" fmla="*/ 616407 w 2608915"/>
                <a:gd name="connsiteY56" fmla="*/ 1413493 h 2094277"/>
                <a:gd name="connsiteX57" fmla="*/ 609973 w 2608915"/>
                <a:gd name="connsiteY57" fmla="*/ 1409290 h 2094277"/>
                <a:gd name="connsiteX58" fmla="*/ 603803 w 2608915"/>
                <a:gd name="connsiteY58" fmla="*/ 1404390 h 2094277"/>
                <a:gd name="connsiteX59" fmla="*/ 380089 w 2608915"/>
                <a:gd name="connsiteY59" fmla="*/ 1328067 h 2094277"/>
                <a:gd name="connsiteX60" fmla="*/ 315627 w 2608915"/>
                <a:gd name="connsiteY60" fmla="*/ 1325310 h 2094277"/>
                <a:gd name="connsiteX61" fmla="*/ 284817 w 2608915"/>
                <a:gd name="connsiteY61" fmla="*/ 1350342 h 2094277"/>
                <a:gd name="connsiteX62" fmla="*/ 272126 w 2608915"/>
                <a:gd name="connsiteY62" fmla="*/ 1397388 h 2094277"/>
                <a:gd name="connsiteX63" fmla="*/ 251163 w 2608915"/>
                <a:gd name="connsiteY63" fmla="*/ 1392618 h 2094277"/>
                <a:gd name="connsiteX64" fmla="*/ 9112 w 2608915"/>
                <a:gd name="connsiteY64" fmla="*/ 1242162 h 2094277"/>
                <a:gd name="connsiteX65" fmla="*/ 3554 w 2608915"/>
                <a:gd name="connsiteY65" fmla="*/ 1215247 h 2094277"/>
                <a:gd name="connsiteX66" fmla="*/ 82634 w 2608915"/>
                <a:gd name="connsiteY66" fmla="*/ 1039891 h 2094277"/>
                <a:gd name="connsiteX67" fmla="*/ 141975 w 2608915"/>
                <a:gd name="connsiteY67" fmla="*/ 886590 h 2094277"/>
                <a:gd name="connsiteX68" fmla="*/ 244293 w 2608915"/>
                <a:gd name="connsiteY68" fmla="*/ 586990 h 2094277"/>
                <a:gd name="connsiteX69" fmla="*/ 370899 w 2608915"/>
                <a:gd name="connsiteY69" fmla="*/ 358373 h 2094277"/>
                <a:gd name="connsiteX70" fmla="*/ 555271 w 2608915"/>
                <a:gd name="connsiteY70" fmla="*/ 210806 h 2094277"/>
                <a:gd name="connsiteX71" fmla="*/ 802442 w 2608915"/>
                <a:gd name="connsiteY71" fmla="*/ 119211 h 2094277"/>
                <a:gd name="connsiteX72" fmla="*/ 984320 w 2608915"/>
                <a:gd name="connsiteY72" fmla="*/ 75316 h 2094277"/>
                <a:gd name="connsiteX73" fmla="*/ 1004407 w 2608915"/>
                <a:gd name="connsiteY73" fmla="*/ 70765 h 2094277"/>
                <a:gd name="connsiteX74" fmla="*/ 1027689 w 2608915"/>
                <a:gd name="connsiteY74" fmla="*/ 57461 h 2094277"/>
                <a:gd name="connsiteX75" fmla="*/ 1067863 w 2608915"/>
                <a:gd name="connsiteY75" fmla="*/ 9672 h 2094277"/>
                <a:gd name="connsiteX76" fmla="*/ 1081561 w 2608915"/>
                <a:gd name="connsiteY76" fmla="*/ 0 h 2094277"/>
                <a:gd name="connsiteX0" fmla="*/ 1081561 w 2608915"/>
                <a:gd name="connsiteY0" fmla="*/ 0 h 2094032"/>
                <a:gd name="connsiteX1" fmla="*/ 1097929 w 2608915"/>
                <a:gd name="connsiteY1" fmla="*/ 17418 h 2094032"/>
                <a:gd name="connsiteX2" fmla="*/ 1238143 w 2608915"/>
                <a:gd name="connsiteY2" fmla="*/ 186693 h 2094032"/>
                <a:gd name="connsiteX3" fmla="*/ 1307841 w 2608915"/>
                <a:gd name="connsiteY3" fmla="*/ 239979 h 2094032"/>
                <a:gd name="connsiteX4" fmla="*/ 1370772 w 2608915"/>
                <a:gd name="connsiteY4" fmla="*/ 191866 h 2094032"/>
                <a:gd name="connsiteX5" fmla="*/ 1510986 w 2608915"/>
                <a:gd name="connsiteY5" fmla="*/ 22591 h 2094032"/>
                <a:gd name="connsiteX6" fmla="*/ 1527354 w 2608915"/>
                <a:gd name="connsiteY6" fmla="*/ 5173 h 2094032"/>
                <a:gd name="connsiteX7" fmla="*/ 1541052 w 2608915"/>
                <a:gd name="connsiteY7" fmla="*/ 14845 h 2094032"/>
                <a:gd name="connsiteX8" fmla="*/ 1581226 w 2608915"/>
                <a:gd name="connsiteY8" fmla="*/ 62634 h 2094032"/>
                <a:gd name="connsiteX9" fmla="*/ 1604508 w 2608915"/>
                <a:gd name="connsiteY9" fmla="*/ 75938 h 2094032"/>
                <a:gd name="connsiteX10" fmla="*/ 1624596 w 2608915"/>
                <a:gd name="connsiteY10" fmla="*/ 80489 h 2094032"/>
                <a:gd name="connsiteX11" fmla="*/ 1806473 w 2608915"/>
                <a:gd name="connsiteY11" fmla="*/ 124384 h 2094032"/>
                <a:gd name="connsiteX12" fmla="*/ 2053644 w 2608915"/>
                <a:gd name="connsiteY12" fmla="*/ 215979 h 2094032"/>
                <a:gd name="connsiteX13" fmla="*/ 2238016 w 2608915"/>
                <a:gd name="connsiteY13" fmla="*/ 363546 h 2094032"/>
                <a:gd name="connsiteX14" fmla="*/ 2364622 w 2608915"/>
                <a:gd name="connsiteY14" fmla="*/ 592163 h 2094032"/>
                <a:gd name="connsiteX15" fmla="*/ 2466940 w 2608915"/>
                <a:gd name="connsiteY15" fmla="*/ 891763 h 2094032"/>
                <a:gd name="connsiteX16" fmla="*/ 2526281 w 2608915"/>
                <a:gd name="connsiteY16" fmla="*/ 1045064 h 2094032"/>
                <a:gd name="connsiteX17" fmla="*/ 2605361 w 2608915"/>
                <a:gd name="connsiteY17" fmla="*/ 1220420 h 2094032"/>
                <a:gd name="connsiteX18" fmla="*/ 2599804 w 2608915"/>
                <a:gd name="connsiteY18" fmla="*/ 1247335 h 2094032"/>
                <a:gd name="connsiteX19" fmla="*/ 2357752 w 2608915"/>
                <a:gd name="connsiteY19" fmla="*/ 1397791 h 2094032"/>
                <a:gd name="connsiteX20" fmla="*/ 2336790 w 2608915"/>
                <a:gd name="connsiteY20" fmla="*/ 1402561 h 2094032"/>
                <a:gd name="connsiteX21" fmla="*/ 2324098 w 2608915"/>
                <a:gd name="connsiteY21" fmla="*/ 1355515 h 2094032"/>
                <a:gd name="connsiteX22" fmla="*/ 2293288 w 2608915"/>
                <a:gd name="connsiteY22" fmla="*/ 1330483 h 2094032"/>
                <a:gd name="connsiteX23" fmla="*/ 2228826 w 2608915"/>
                <a:gd name="connsiteY23" fmla="*/ 1333240 h 2094032"/>
                <a:gd name="connsiteX24" fmla="*/ 2005112 w 2608915"/>
                <a:gd name="connsiteY24" fmla="*/ 1409563 h 2094032"/>
                <a:gd name="connsiteX25" fmla="*/ 1998942 w 2608915"/>
                <a:gd name="connsiteY25" fmla="*/ 1414463 h 2094032"/>
                <a:gd name="connsiteX26" fmla="*/ 1992508 w 2608915"/>
                <a:gd name="connsiteY26" fmla="*/ 1418666 h 2094032"/>
                <a:gd name="connsiteX27" fmla="*/ 1984588 w 2608915"/>
                <a:gd name="connsiteY27" fmla="*/ 1434639 h 2094032"/>
                <a:gd name="connsiteX28" fmla="*/ 2001305 w 2608915"/>
                <a:gd name="connsiteY28" fmla="*/ 1663561 h 2094032"/>
                <a:gd name="connsiteX29" fmla="*/ 1994652 w 2608915"/>
                <a:gd name="connsiteY29" fmla="*/ 1683692 h 2094032"/>
                <a:gd name="connsiteX30" fmla="*/ 1973734 w 2608915"/>
                <a:gd name="connsiteY30" fmla="*/ 1703648 h 2094032"/>
                <a:gd name="connsiteX31" fmla="*/ 1843496 w 2608915"/>
                <a:gd name="connsiteY31" fmla="*/ 1827978 h 2094032"/>
                <a:gd name="connsiteX32" fmla="*/ 1706606 w 2608915"/>
                <a:gd name="connsiteY32" fmla="*/ 1958653 h 2094032"/>
                <a:gd name="connsiteX33" fmla="*/ 1603501 w 2608915"/>
                <a:gd name="connsiteY33" fmla="*/ 2058126 h 2094032"/>
                <a:gd name="connsiteX34" fmla="*/ 1603195 w 2608915"/>
                <a:gd name="connsiteY34" fmla="*/ 2058432 h 2094032"/>
                <a:gd name="connsiteX35" fmla="*/ 1582233 w 2608915"/>
                <a:gd name="connsiteY35" fmla="*/ 2068716 h 2094032"/>
                <a:gd name="connsiteX36" fmla="*/ 1546653 w 2608915"/>
                <a:gd name="connsiteY36" fmla="*/ 2074494 h 2094032"/>
                <a:gd name="connsiteX37" fmla="*/ 1527924 w 2608915"/>
                <a:gd name="connsiteY37" fmla="*/ 2077337 h 2094032"/>
                <a:gd name="connsiteX38" fmla="*/ 1486130 w 2608915"/>
                <a:gd name="connsiteY38" fmla="*/ 2083771 h 2094032"/>
                <a:gd name="connsiteX39" fmla="*/ 1417117 w 2608915"/>
                <a:gd name="connsiteY39" fmla="*/ 2089679 h 2094032"/>
                <a:gd name="connsiteX40" fmla="*/ 1323945 w 2608915"/>
                <a:gd name="connsiteY40" fmla="*/ 2094012 h 2094032"/>
                <a:gd name="connsiteX41" fmla="*/ 1228734 w 2608915"/>
                <a:gd name="connsiteY41" fmla="*/ 2087919 h 2094032"/>
                <a:gd name="connsiteX42" fmla="*/ 1191798 w 2608915"/>
                <a:gd name="connsiteY42" fmla="*/ 2084506 h 2094032"/>
                <a:gd name="connsiteX43" fmla="*/ 1122785 w 2608915"/>
                <a:gd name="connsiteY43" fmla="*/ 2078598 h 2094032"/>
                <a:gd name="connsiteX44" fmla="*/ 1080991 w 2608915"/>
                <a:gd name="connsiteY44" fmla="*/ 2072164 h 2094032"/>
                <a:gd name="connsiteX45" fmla="*/ 1062262 w 2608915"/>
                <a:gd name="connsiteY45" fmla="*/ 2069321 h 2094032"/>
                <a:gd name="connsiteX46" fmla="*/ 1026682 w 2608915"/>
                <a:gd name="connsiteY46" fmla="*/ 2063543 h 2094032"/>
                <a:gd name="connsiteX47" fmla="*/ 1005720 w 2608915"/>
                <a:gd name="connsiteY47" fmla="*/ 2053259 h 2094032"/>
                <a:gd name="connsiteX48" fmla="*/ 1005414 w 2608915"/>
                <a:gd name="connsiteY48" fmla="*/ 2052953 h 2094032"/>
                <a:gd name="connsiteX49" fmla="*/ 902309 w 2608915"/>
                <a:gd name="connsiteY49" fmla="*/ 1953480 h 2094032"/>
                <a:gd name="connsiteX50" fmla="*/ 765419 w 2608915"/>
                <a:gd name="connsiteY50" fmla="*/ 1822805 h 2094032"/>
                <a:gd name="connsiteX51" fmla="*/ 635181 w 2608915"/>
                <a:gd name="connsiteY51" fmla="*/ 1698475 h 2094032"/>
                <a:gd name="connsiteX52" fmla="*/ 614263 w 2608915"/>
                <a:gd name="connsiteY52" fmla="*/ 1678519 h 2094032"/>
                <a:gd name="connsiteX53" fmla="*/ 607610 w 2608915"/>
                <a:gd name="connsiteY53" fmla="*/ 1658388 h 2094032"/>
                <a:gd name="connsiteX54" fmla="*/ 624328 w 2608915"/>
                <a:gd name="connsiteY54" fmla="*/ 1429466 h 2094032"/>
                <a:gd name="connsiteX55" fmla="*/ 616407 w 2608915"/>
                <a:gd name="connsiteY55" fmla="*/ 1413493 h 2094032"/>
                <a:gd name="connsiteX56" fmla="*/ 609973 w 2608915"/>
                <a:gd name="connsiteY56" fmla="*/ 1409290 h 2094032"/>
                <a:gd name="connsiteX57" fmla="*/ 603803 w 2608915"/>
                <a:gd name="connsiteY57" fmla="*/ 1404390 h 2094032"/>
                <a:gd name="connsiteX58" fmla="*/ 380089 w 2608915"/>
                <a:gd name="connsiteY58" fmla="*/ 1328067 h 2094032"/>
                <a:gd name="connsiteX59" fmla="*/ 315627 w 2608915"/>
                <a:gd name="connsiteY59" fmla="*/ 1325310 h 2094032"/>
                <a:gd name="connsiteX60" fmla="*/ 284817 w 2608915"/>
                <a:gd name="connsiteY60" fmla="*/ 1350342 h 2094032"/>
                <a:gd name="connsiteX61" fmla="*/ 272126 w 2608915"/>
                <a:gd name="connsiteY61" fmla="*/ 1397388 h 2094032"/>
                <a:gd name="connsiteX62" fmla="*/ 251163 w 2608915"/>
                <a:gd name="connsiteY62" fmla="*/ 1392618 h 2094032"/>
                <a:gd name="connsiteX63" fmla="*/ 9112 w 2608915"/>
                <a:gd name="connsiteY63" fmla="*/ 1242162 h 2094032"/>
                <a:gd name="connsiteX64" fmla="*/ 3554 w 2608915"/>
                <a:gd name="connsiteY64" fmla="*/ 1215247 h 2094032"/>
                <a:gd name="connsiteX65" fmla="*/ 82634 w 2608915"/>
                <a:gd name="connsiteY65" fmla="*/ 1039891 h 2094032"/>
                <a:gd name="connsiteX66" fmla="*/ 141975 w 2608915"/>
                <a:gd name="connsiteY66" fmla="*/ 886590 h 2094032"/>
                <a:gd name="connsiteX67" fmla="*/ 244293 w 2608915"/>
                <a:gd name="connsiteY67" fmla="*/ 586990 h 2094032"/>
                <a:gd name="connsiteX68" fmla="*/ 370899 w 2608915"/>
                <a:gd name="connsiteY68" fmla="*/ 358373 h 2094032"/>
                <a:gd name="connsiteX69" fmla="*/ 555271 w 2608915"/>
                <a:gd name="connsiteY69" fmla="*/ 210806 h 2094032"/>
                <a:gd name="connsiteX70" fmla="*/ 802442 w 2608915"/>
                <a:gd name="connsiteY70" fmla="*/ 119211 h 2094032"/>
                <a:gd name="connsiteX71" fmla="*/ 984320 w 2608915"/>
                <a:gd name="connsiteY71" fmla="*/ 75316 h 2094032"/>
                <a:gd name="connsiteX72" fmla="*/ 1004407 w 2608915"/>
                <a:gd name="connsiteY72" fmla="*/ 70765 h 2094032"/>
                <a:gd name="connsiteX73" fmla="*/ 1027689 w 2608915"/>
                <a:gd name="connsiteY73" fmla="*/ 57461 h 2094032"/>
                <a:gd name="connsiteX74" fmla="*/ 1067863 w 2608915"/>
                <a:gd name="connsiteY74" fmla="*/ 9672 h 2094032"/>
                <a:gd name="connsiteX75" fmla="*/ 1081561 w 2608915"/>
                <a:gd name="connsiteY75" fmla="*/ 0 h 2094032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86130 w 2608915"/>
                <a:gd name="connsiteY38" fmla="*/ 2083771 h 2089679"/>
                <a:gd name="connsiteX39" fmla="*/ 1417117 w 2608915"/>
                <a:gd name="connsiteY39" fmla="*/ 2089679 h 2089679"/>
                <a:gd name="connsiteX40" fmla="*/ 1228734 w 2608915"/>
                <a:gd name="connsiteY40" fmla="*/ 2087919 h 2089679"/>
                <a:gd name="connsiteX41" fmla="*/ 1191798 w 2608915"/>
                <a:gd name="connsiteY41" fmla="*/ 2084506 h 2089679"/>
                <a:gd name="connsiteX42" fmla="*/ 1122785 w 2608915"/>
                <a:gd name="connsiteY42" fmla="*/ 2078598 h 2089679"/>
                <a:gd name="connsiteX43" fmla="*/ 1080991 w 2608915"/>
                <a:gd name="connsiteY43" fmla="*/ 2072164 h 2089679"/>
                <a:gd name="connsiteX44" fmla="*/ 1062262 w 2608915"/>
                <a:gd name="connsiteY44" fmla="*/ 2069321 h 2089679"/>
                <a:gd name="connsiteX45" fmla="*/ 1026682 w 2608915"/>
                <a:gd name="connsiteY45" fmla="*/ 2063543 h 2089679"/>
                <a:gd name="connsiteX46" fmla="*/ 1005720 w 2608915"/>
                <a:gd name="connsiteY46" fmla="*/ 2053259 h 2089679"/>
                <a:gd name="connsiteX47" fmla="*/ 1005414 w 2608915"/>
                <a:gd name="connsiteY47" fmla="*/ 2052953 h 2089679"/>
                <a:gd name="connsiteX48" fmla="*/ 902309 w 2608915"/>
                <a:gd name="connsiteY48" fmla="*/ 1953480 h 2089679"/>
                <a:gd name="connsiteX49" fmla="*/ 765419 w 2608915"/>
                <a:gd name="connsiteY49" fmla="*/ 1822805 h 2089679"/>
                <a:gd name="connsiteX50" fmla="*/ 635181 w 2608915"/>
                <a:gd name="connsiteY50" fmla="*/ 1698475 h 2089679"/>
                <a:gd name="connsiteX51" fmla="*/ 614263 w 2608915"/>
                <a:gd name="connsiteY51" fmla="*/ 1678519 h 2089679"/>
                <a:gd name="connsiteX52" fmla="*/ 607610 w 2608915"/>
                <a:gd name="connsiteY52" fmla="*/ 1658388 h 2089679"/>
                <a:gd name="connsiteX53" fmla="*/ 624328 w 2608915"/>
                <a:gd name="connsiteY53" fmla="*/ 1429466 h 2089679"/>
                <a:gd name="connsiteX54" fmla="*/ 616407 w 2608915"/>
                <a:gd name="connsiteY54" fmla="*/ 1413493 h 2089679"/>
                <a:gd name="connsiteX55" fmla="*/ 609973 w 2608915"/>
                <a:gd name="connsiteY55" fmla="*/ 1409290 h 2089679"/>
                <a:gd name="connsiteX56" fmla="*/ 603803 w 2608915"/>
                <a:gd name="connsiteY56" fmla="*/ 1404390 h 2089679"/>
                <a:gd name="connsiteX57" fmla="*/ 380089 w 2608915"/>
                <a:gd name="connsiteY57" fmla="*/ 1328067 h 2089679"/>
                <a:gd name="connsiteX58" fmla="*/ 315627 w 2608915"/>
                <a:gd name="connsiteY58" fmla="*/ 1325310 h 2089679"/>
                <a:gd name="connsiteX59" fmla="*/ 284817 w 2608915"/>
                <a:gd name="connsiteY59" fmla="*/ 1350342 h 2089679"/>
                <a:gd name="connsiteX60" fmla="*/ 272126 w 2608915"/>
                <a:gd name="connsiteY60" fmla="*/ 1397388 h 2089679"/>
                <a:gd name="connsiteX61" fmla="*/ 251163 w 2608915"/>
                <a:gd name="connsiteY61" fmla="*/ 1392618 h 2089679"/>
                <a:gd name="connsiteX62" fmla="*/ 9112 w 2608915"/>
                <a:gd name="connsiteY62" fmla="*/ 1242162 h 2089679"/>
                <a:gd name="connsiteX63" fmla="*/ 3554 w 2608915"/>
                <a:gd name="connsiteY63" fmla="*/ 1215247 h 2089679"/>
                <a:gd name="connsiteX64" fmla="*/ 82634 w 2608915"/>
                <a:gd name="connsiteY64" fmla="*/ 1039891 h 2089679"/>
                <a:gd name="connsiteX65" fmla="*/ 141975 w 2608915"/>
                <a:gd name="connsiteY65" fmla="*/ 886590 h 2089679"/>
                <a:gd name="connsiteX66" fmla="*/ 244293 w 2608915"/>
                <a:gd name="connsiteY66" fmla="*/ 586990 h 2089679"/>
                <a:gd name="connsiteX67" fmla="*/ 370899 w 2608915"/>
                <a:gd name="connsiteY67" fmla="*/ 358373 h 2089679"/>
                <a:gd name="connsiteX68" fmla="*/ 555271 w 2608915"/>
                <a:gd name="connsiteY68" fmla="*/ 210806 h 2089679"/>
                <a:gd name="connsiteX69" fmla="*/ 802442 w 2608915"/>
                <a:gd name="connsiteY69" fmla="*/ 119211 h 2089679"/>
                <a:gd name="connsiteX70" fmla="*/ 984320 w 2608915"/>
                <a:gd name="connsiteY70" fmla="*/ 75316 h 2089679"/>
                <a:gd name="connsiteX71" fmla="*/ 1004407 w 2608915"/>
                <a:gd name="connsiteY71" fmla="*/ 70765 h 2089679"/>
                <a:gd name="connsiteX72" fmla="*/ 1027689 w 2608915"/>
                <a:gd name="connsiteY72" fmla="*/ 57461 h 2089679"/>
                <a:gd name="connsiteX73" fmla="*/ 1067863 w 2608915"/>
                <a:gd name="connsiteY73" fmla="*/ 9672 h 2089679"/>
                <a:gd name="connsiteX74" fmla="*/ 1081561 w 2608915"/>
                <a:gd name="connsiteY74" fmla="*/ 0 h 2089679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17117 w 2608915"/>
                <a:gd name="connsiteY38" fmla="*/ 2089679 h 2089679"/>
                <a:gd name="connsiteX39" fmla="*/ 1228734 w 2608915"/>
                <a:gd name="connsiteY39" fmla="*/ 2087919 h 2089679"/>
                <a:gd name="connsiteX40" fmla="*/ 1191798 w 2608915"/>
                <a:gd name="connsiteY40" fmla="*/ 2084506 h 2089679"/>
                <a:gd name="connsiteX41" fmla="*/ 1122785 w 2608915"/>
                <a:gd name="connsiteY41" fmla="*/ 2078598 h 2089679"/>
                <a:gd name="connsiteX42" fmla="*/ 1080991 w 2608915"/>
                <a:gd name="connsiteY42" fmla="*/ 2072164 h 2089679"/>
                <a:gd name="connsiteX43" fmla="*/ 1062262 w 2608915"/>
                <a:gd name="connsiteY43" fmla="*/ 2069321 h 2089679"/>
                <a:gd name="connsiteX44" fmla="*/ 1026682 w 2608915"/>
                <a:gd name="connsiteY44" fmla="*/ 2063543 h 2089679"/>
                <a:gd name="connsiteX45" fmla="*/ 1005720 w 2608915"/>
                <a:gd name="connsiteY45" fmla="*/ 2053259 h 2089679"/>
                <a:gd name="connsiteX46" fmla="*/ 1005414 w 2608915"/>
                <a:gd name="connsiteY46" fmla="*/ 2052953 h 2089679"/>
                <a:gd name="connsiteX47" fmla="*/ 902309 w 2608915"/>
                <a:gd name="connsiteY47" fmla="*/ 1953480 h 2089679"/>
                <a:gd name="connsiteX48" fmla="*/ 765419 w 2608915"/>
                <a:gd name="connsiteY48" fmla="*/ 1822805 h 2089679"/>
                <a:gd name="connsiteX49" fmla="*/ 635181 w 2608915"/>
                <a:gd name="connsiteY49" fmla="*/ 1698475 h 2089679"/>
                <a:gd name="connsiteX50" fmla="*/ 614263 w 2608915"/>
                <a:gd name="connsiteY50" fmla="*/ 1678519 h 2089679"/>
                <a:gd name="connsiteX51" fmla="*/ 607610 w 2608915"/>
                <a:gd name="connsiteY51" fmla="*/ 1658388 h 2089679"/>
                <a:gd name="connsiteX52" fmla="*/ 624328 w 2608915"/>
                <a:gd name="connsiteY52" fmla="*/ 1429466 h 2089679"/>
                <a:gd name="connsiteX53" fmla="*/ 616407 w 2608915"/>
                <a:gd name="connsiteY53" fmla="*/ 1413493 h 2089679"/>
                <a:gd name="connsiteX54" fmla="*/ 609973 w 2608915"/>
                <a:gd name="connsiteY54" fmla="*/ 1409290 h 2089679"/>
                <a:gd name="connsiteX55" fmla="*/ 603803 w 2608915"/>
                <a:gd name="connsiteY55" fmla="*/ 1404390 h 2089679"/>
                <a:gd name="connsiteX56" fmla="*/ 380089 w 2608915"/>
                <a:gd name="connsiteY56" fmla="*/ 1328067 h 2089679"/>
                <a:gd name="connsiteX57" fmla="*/ 315627 w 2608915"/>
                <a:gd name="connsiteY57" fmla="*/ 1325310 h 2089679"/>
                <a:gd name="connsiteX58" fmla="*/ 284817 w 2608915"/>
                <a:gd name="connsiteY58" fmla="*/ 1350342 h 2089679"/>
                <a:gd name="connsiteX59" fmla="*/ 272126 w 2608915"/>
                <a:gd name="connsiteY59" fmla="*/ 1397388 h 2089679"/>
                <a:gd name="connsiteX60" fmla="*/ 251163 w 2608915"/>
                <a:gd name="connsiteY60" fmla="*/ 1392618 h 2089679"/>
                <a:gd name="connsiteX61" fmla="*/ 9112 w 2608915"/>
                <a:gd name="connsiteY61" fmla="*/ 1242162 h 2089679"/>
                <a:gd name="connsiteX62" fmla="*/ 3554 w 2608915"/>
                <a:gd name="connsiteY62" fmla="*/ 1215247 h 2089679"/>
                <a:gd name="connsiteX63" fmla="*/ 82634 w 2608915"/>
                <a:gd name="connsiteY63" fmla="*/ 1039891 h 2089679"/>
                <a:gd name="connsiteX64" fmla="*/ 141975 w 2608915"/>
                <a:gd name="connsiteY64" fmla="*/ 886590 h 2089679"/>
                <a:gd name="connsiteX65" fmla="*/ 244293 w 2608915"/>
                <a:gd name="connsiteY65" fmla="*/ 586990 h 2089679"/>
                <a:gd name="connsiteX66" fmla="*/ 370899 w 2608915"/>
                <a:gd name="connsiteY66" fmla="*/ 358373 h 2089679"/>
                <a:gd name="connsiteX67" fmla="*/ 555271 w 2608915"/>
                <a:gd name="connsiteY67" fmla="*/ 210806 h 2089679"/>
                <a:gd name="connsiteX68" fmla="*/ 802442 w 2608915"/>
                <a:gd name="connsiteY68" fmla="*/ 119211 h 2089679"/>
                <a:gd name="connsiteX69" fmla="*/ 984320 w 2608915"/>
                <a:gd name="connsiteY69" fmla="*/ 75316 h 2089679"/>
                <a:gd name="connsiteX70" fmla="*/ 1004407 w 2608915"/>
                <a:gd name="connsiteY70" fmla="*/ 70765 h 2089679"/>
                <a:gd name="connsiteX71" fmla="*/ 1027689 w 2608915"/>
                <a:gd name="connsiteY71" fmla="*/ 57461 h 2089679"/>
                <a:gd name="connsiteX72" fmla="*/ 1067863 w 2608915"/>
                <a:gd name="connsiteY72" fmla="*/ 9672 h 2089679"/>
                <a:gd name="connsiteX73" fmla="*/ 1081561 w 2608915"/>
                <a:gd name="connsiteY73" fmla="*/ 0 h 2089679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17117 w 2608915"/>
                <a:gd name="connsiteY38" fmla="*/ 2089679 h 2089679"/>
                <a:gd name="connsiteX39" fmla="*/ 1228734 w 2608915"/>
                <a:gd name="connsiteY39" fmla="*/ 2087919 h 2089679"/>
                <a:gd name="connsiteX40" fmla="*/ 1191798 w 2608915"/>
                <a:gd name="connsiteY40" fmla="*/ 2084506 h 2089679"/>
                <a:gd name="connsiteX41" fmla="*/ 1080991 w 2608915"/>
                <a:gd name="connsiteY41" fmla="*/ 2072164 h 2089679"/>
                <a:gd name="connsiteX42" fmla="*/ 1062262 w 2608915"/>
                <a:gd name="connsiteY42" fmla="*/ 2069321 h 2089679"/>
                <a:gd name="connsiteX43" fmla="*/ 1026682 w 2608915"/>
                <a:gd name="connsiteY43" fmla="*/ 2063543 h 2089679"/>
                <a:gd name="connsiteX44" fmla="*/ 1005720 w 2608915"/>
                <a:gd name="connsiteY44" fmla="*/ 2053259 h 2089679"/>
                <a:gd name="connsiteX45" fmla="*/ 1005414 w 2608915"/>
                <a:gd name="connsiteY45" fmla="*/ 2052953 h 2089679"/>
                <a:gd name="connsiteX46" fmla="*/ 902309 w 2608915"/>
                <a:gd name="connsiteY46" fmla="*/ 1953480 h 2089679"/>
                <a:gd name="connsiteX47" fmla="*/ 765419 w 2608915"/>
                <a:gd name="connsiteY47" fmla="*/ 1822805 h 2089679"/>
                <a:gd name="connsiteX48" fmla="*/ 635181 w 2608915"/>
                <a:gd name="connsiteY48" fmla="*/ 1698475 h 2089679"/>
                <a:gd name="connsiteX49" fmla="*/ 614263 w 2608915"/>
                <a:gd name="connsiteY49" fmla="*/ 1678519 h 2089679"/>
                <a:gd name="connsiteX50" fmla="*/ 607610 w 2608915"/>
                <a:gd name="connsiteY50" fmla="*/ 1658388 h 2089679"/>
                <a:gd name="connsiteX51" fmla="*/ 624328 w 2608915"/>
                <a:gd name="connsiteY51" fmla="*/ 1429466 h 2089679"/>
                <a:gd name="connsiteX52" fmla="*/ 616407 w 2608915"/>
                <a:gd name="connsiteY52" fmla="*/ 1413493 h 2089679"/>
                <a:gd name="connsiteX53" fmla="*/ 609973 w 2608915"/>
                <a:gd name="connsiteY53" fmla="*/ 1409290 h 2089679"/>
                <a:gd name="connsiteX54" fmla="*/ 603803 w 2608915"/>
                <a:gd name="connsiteY54" fmla="*/ 1404390 h 2089679"/>
                <a:gd name="connsiteX55" fmla="*/ 380089 w 2608915"/>
                <a:gd name="connsiteY55" fmla="*/ 1328067 h 2089679"/>
                <a:gd name="connsiteX56" fmla="*/ 315627 w 2608915"/>
                <a:gd name="connsiteY56" fmla="*/ 1325310 h 2089679"/>
                <a:gd name="connsiteX57" fmla="*/ 284817 w 2608915"/>
                <a:gd name="connsiteY57" fmla="*/ 1350342 h 2089679"/>
                <a:gd name="connsiteX58" fmla="*/ 272126 w 2608915"/>
                <a:gd name="connsiteY58" fmla="*/ 1397388 h 2089679"/>
                <a:gd name="connsiteX59" fmla="*/ 251163 w 2608915"/>
                <a:gd name="connsiteY59" fmla="*/ 1392618 h 2089679"/>
                <a:gd name="connsiteX60" fmla="*/ 9112 w 2608915"/>
                <a:gd name="connsiteY60" fmla="*/ 1242162 h 2089679"/>
                <a:gd name="connsiteX61" fmla="*/ 3554 w 2608915"/>
                <a:gd name="connsiteY61" fmla="*/ 1215247 h 2089679"/>
                <a:gd name="connsiteX62" fmla="*/ 82634 w 2608915"/>
                <a:gd name="connsiteY62" fmla="*/ 1039891 h 2089679"/>
                <a:gd name="connsiteX63" fmla="*/ 141975 w 2608915"/>
                <a:gd name="connsiteY63" fmla="*/ 886590 h 2089679"/>
                <a:gd name="connsiteX64" fmla="*/ 244293 w 2608915"/>
                <a:gd name="connsiteY64" fmla="*/ 586990 h 2089679"/>
                <a:gd name="connsiteX65" fmla="*/ 370899 w 2608915"/>
                <a:gd name="connsiteY65" fmla="*/ 358373 h 2089679"/>
                <a:gd name="connsiteX66" fmla="*/ 555271 w 2608915"/>
                <a:gd name="connsiteY66" fmla="*/ 210806 h 2089679"/>
                <a:gd name="connsiteX67" fmla="*/ 802442 w 2608915"/>
                <a:gd name="connsiteY67" fmla="*/ 119211 h 2089679"/>
                <a:gd name="connsiteX68" fmla="*/ 984320 w 2608915"/>
                <a:gd name="connsiteY68" fmla="*/ 75316 h 2089679"/>
                <a:gd name="connsiteX69" fmla="*/ 1004407 w 2608915"/>
                <a:gd name="connsiteY69" fmla="*/ 70765 h 2089679"/>
                <a:gd name="connsiteX70" fmla="*/ 1027689 w 2608915"/>
                <a:gd name="connsiteY70" fmla="*/ 57461 h 2089679"/>
                <a:gd name="connsiteX71" fmla="*/ 1067863 w 2608915"/>
                <a:gd name="connsiteY71" fmla="*/ 9672 h 2089679"/>
                <a:gd name="connsiteX72" fmla="*/ 1081561 w 2608915"/>
                <a:gd name="connsiteY72" fmla="*/ 0 h 2089679"/>
                <a:gd name="connsiteX0" fmla="*/ 1081561 w 2608915"/>
                <a:gd name="connsiteY0" fmla="*/ 0 h 2089679"/>
                <a:gd name="connsiteX1" fmla="*/ 1097929 w 2608915"/>
                <a:gd name="connsiteY1" fmla="*/ 17418 h 2089679"/>
                <a:gd name="connsiteX2" fmla="*/ 1238143 w 2608915"/>
                <a:gd name="connsiteY2" fmla="*/ 186693 h 2089679"/>
                <a:gd name="connsiteX3" fmla="*/ 1307841 w 2608915"/>
                <a:gd name="connsiteY3" fmla="*/ 239979 h 2089679"/>
                <a:gd name="connsiteX4" fmla="*/ 1370772 w 2608915"/>
                <a:gd name="connsiteY4" fmla="*/ 191866 h 2089679"/>
                <a:gd name="connsiteX5" fmla="*/ 1510986 w 2608915"/>
                <a:gd name="connsiteY5" fmla="*/ 22591 h 2089679"/>
                <a:gd name="connsiteX6" fmla="*/ 1527354 w 2608915"/>
                <a:gd name="connsiteY6" fmla="*/ 5173 h 2089679"/>
                <a:gd name="connsiteX7" fmla="*/ 1541052 w 2608915"/>
                <a:gd name="connsiteY7" fmla="*/ 14845 h 2089679"/>
                <a:gd name="connsiteX8" fmla="*/ 1581226 w 2608915"/>
                <a:gd name="connsiteY8" fmla="*/ 62634 h 2089679"/>
                <a:gd name="connsiteX9" fmla="*/ 1604508 w 2608915"/>
                <a:gd name="connsiteY9" fmla="*/ 75938 h 2089679"/>
                <a:gd name="connsiteX10" fmla="*/ 1624596 w 2608915"/>
                <a:gd name="connsiteY10" fmla="*/ 80489 h 2089679"/>
                <a:gd name="connsiteX11" fmla="*/ 1806473 w 2608915"/>
                <a:gd name="connsiteY11" fmla="*/ 124384 h 2089679"/>
                <a:gd name="connsiteX12" fmla="*/ 2053644 w 2608915"/>
                <a:gd name="connsiteY12" fmla="*/ 215979 h 2089679"/>
                <a:gd name="connsiteX13" fmla="*/ 2238016 w 2608915"/>
                <a:gd name="connsiteY13" fmla="*/ 363546 h 2089679"/>
                <a:gd name="connsiteX14" fmla="*/ 2364622 w 2608915"/>
                <a:gd name="connsiteY14" fmla="*/ 592163 h 2089679"/>
                <a:gd name="connsiteX15" fmla="*/ 2466940 w 2608915"/>
                <a:gd name="connsiteY15" fmla="*/ 891763 h 2089679"/>
                <a:gd name="connsiteX16" fmla="*/ 2526281 w 2608915"/>
                <a:gd name="connsiteY16" fmla="*/ 1045064 h 2089679"/>
                <a:gd name="connsiteX17" fmla="*/ 2605361 w 2608915"/>
                <a:gd name="connsiteY17" fmla="*/ 1220420 h 2089679"/>
                <a:gd name="connsiteX18" fmla="*/ 2599804 w 2608915"/>
                <a:gd name="connsiteY18" fmla="*/ 1247335 h 2089679"/>
                <a:gd name="connsiteX19" fmla="*/ 2357752 w 2608915"/>
                <a:gd name="connsiteY19" fmla="*/ 1397791 h 2089679"/>
                <a:gd name="connsiteX20" fmla="*/ 2336790 w 2608915"/>
                <a:gd name="connsiteY20" fmla="*/ 1402561 h 2089679"/>
                <a:gd name="connsiteX21" fmla="*/ 2324098 w 2608915"/>
                <a:gd name="connsiteY21" fmla="*/ 1355515 h 2089679"/>
                <a:gd name="connsiteX22" fmla="*/ 2293288 w 2608915"/>
                <a:gd name="connsiteY22" fmla="*/ 1330483 h 2089679"/>
                <a:gd name="connsiteX23" fmla="*/ 2228826 w 2608915"/>
                <a:gd name="connsiteY23" fmla="*/ 1333240 h 2089679"/>
                <a:gd name="connsiteX24" fmla="*/ 2005112 w 2608915"/>
                <a:gd name="connsiteY24" fmla="*/ 1409563 h 2089679"/>
                <a:gd name="connsiteX25" fmla="*/ 1998942 w 2608915"/>
                <a:gd name="connsiteY25" fmla="*/ 1414463 h 2089679"/>
                <a:gd name="connsiteX26" fmla="*/ 1992508 w 2608915"/>
                <a:gd name="connsiteY26" fmla="*/ 1418666 h 2089679"/>
                <a:gd name="connsiteX27" fmla="*/ 1984588 w 2608915"/>
                <a:gd name="connsiteY27" fmla="*/ 1434639 h 2089679"/>
                <a:gd name="connsiteX28" fmla="*/ 2001305 w 2608915"/>
                <a:gd name="connsiteY28" fmla="*/ 1663561 h 2089679"/>
                <a:gd name="connsiteX29" fmla="*/ 1994652 w 2608915"/>
                <a:gd name="connsiteY29" fmla="*/ 1683692 h 2089679"/>
                <a:gd name="connsiteX30" fmla="*/ 1973734 w 2608915"/>
                <a:gd name="connsiteY30" fmla="*/ 1703648 h 2089679"/>
                <a:gd name="connsiteX31" fmla="*/ 1843496 w 2608915"/>
                <a:gd name="connsiteY31" fmla="*/ 1827978 h 2089679"/>
                <a:gd name="connsiteX32" fmla="*/ 1706606 w 2608915"/>
                <a:gd name="connsiteY32" fmla="*/ 1958653 h 2089679"/>
                <a:gd name="connsiteX33" fmla="*/ 1603501 w 2608915"/>
                <a:gd name="connsiteY33" fmla="*/ 2058126 h 2089679"/>
                <a:gd name="connsiteX34" fmla="*/ 1603195 w 2608915"/>
                <a:gd name="connsiteY34" fmla="*/ 2058432 h 2089679"/>
                <a:gd name="connsiteX35" fmla="*/ 1582233 w 2608915"/>
                <a:gd name="connsiteY35" fmla="*/ 2068716 h 2089679"/>
                <a:gd name="connsiteX36" fmla="*/ 1546653 w 2608915"/>
                <a:gd name="connsiteY36" fmla="*/ 2074494 h 2089679"/>
                <a:gd name="connsiteX37" fmla="*/ 1527924 w 2608915"/>
                <a:gd name="connsiteY37" fmla="*/ 2077337 h 2089679"/>
                <a:gd name="connsiteX38" fmla="*/ 1417117 w 2608915"/>
                <a:gd name="connsiteY38" fmla="*/ 2089679 h 2089679"/>
                <a:gd name="connsiteX39" fmla="*/ 1228734 w 2608915"/>
                <a:gd name="connsiteY39" fmla="*/ 2087919 h 2089679"/>
                <a:gd name="connsiteX40" fmla="*/ 1191798 w 2608915"/>
                <a:gd name="connsiteY40" fmla="*/ 2084506 h 2089679"/>
                <a:gd name="connsiteX41" fmla="*/ 1080991 w 2608915"/>
                <a:gd name="connsiteY41" fmla="*/ 2072164 h 2089679"/>
                <a:gd name="connsiteX42" fmla="*/ 1062262 w 2608915"/>
                <a:gd name="connsiteY42" fmla="*/ 2069321 h 2089679"/>
                <a:gd name="connsiteX43" fmla="*/ 1005720 w 2608915"/>
                <a:gd name="connsiteY43" fmla="*/ 2053259 h 2089679"/>
                <a:gd name="connsiteX44" fmla="*/ 1005414 w 2608915"/>
                <a:gd name="connsiteY44" fmla="*/ 2052953 h 2089679"/>
                <a:gd name="connsiteX45" fmla="*/ 902309 w 2608915"/>
                <a:gd name="connsiteY45" fmla="*/ 1953480 h 2089679"/>
                <a:gd name="connsiteX46" fmla="*/ 765419 w 2608915"/>
                <a:gd name="connsiteY46" fmla="*/ 1822805 h 2089679"/>
                <a:gd name="connsiteX47" fmla="*/ 635181 w 2608915"/>
                <a:gd name="connsiteY47" fmla="*/ 1698475 h 2089679"/>
                <a:gd name="connsiteX48" fmla="*/ 614263 w 2608915"/>
                <a:gd name="connsiteY48" fmla="*/ 1678519 h 2089679"/>
                <a:gd name="connsiteX49" fmla="*/ 607610 w 2608915"/>
                <a:gd name="connsiteY49" fmla="*/ 1658388 h 2089679"/>
                <a:gd name="connsiteX50" fmla="*/ 624328 w 2608915"/>
                <a:gd name="connsiteY50" fmla="*/ 1429466 h 2089679"/>
                <a:gd name="connsiteX51" fmla="*/ 616407 w 2608915"/>
                <a:gd name="connsiteY51" fmla="*/ 1413493 h 2089679"/>
                <a:gd name="connsiteX52" fmla="*/ 609973 w 2608915"/>
                <a:gd name="connsiteY52" fmla="*/ 1409290 h 2089679"/>
                <a:gd name="connsiteX53" fmla="*/ 603803 w 2608915"/>
                <a:gd name="connsiteY53" fmla="*/ 1404390 h 2089679"/>
                <a:gd name="connsiteX54" fmla="*/ 380089 w 2608915"/>
                <a:gd name="connsiteY54" fmla="*/ 1328067 h 2089679"/>
                <a:gd name="connsiteX55" fmla="*/ 315627 w 2608915"/>
                <a:gd name="connsiteY55" fmla="*/ 1325310 h 2089679"/>
                <a:gd name="connsiteX56" fmla="*/ 284817 w 2608915"/>
                <a:gd name="connsiteY56" fmla="*/ 1350342 h 2089679"/>
                <a:gd name="connsiteX57" fmla="*/ 272126 w 2608915"/>
                <a:gd name="connsiteY57" fmla="*/ 1397388 h 2089679"/>
                <a:gd name="connsiteX58" fmla="*/ 251163 w 2608915"/>
                <a:gd name="connsiteY58" fmla="*/ 1392618 h 2089679"/>
                <a:gd name="connsiteX59" fmla="*/ 9112 w 2608915"/>
                <a:gd name="connsiteY59" fmla="*/ 1242162 h 2089679"/>
                <a:gd name="connsiteX60" fmla="*/ 3554 w 2608915"/>
                <a:gd name="connsiteY60" fmla="*/ 1215247 h 2089679"/>
                <a:gd name="connsiteX61" fmla="*/ 82634 w 2608915"/>
                <a:gd name="connsiteY61" fmla="*/ 1039891 h 2089679"/>
                <a:gd name="connsiteX62" fmla="*/ 141975 w 2608915"/>
                <a:gd name="connsiteY62" fmla="*/ 886590 h 2089679"/>
                <a:gd name="connsiteX63" fmla="*/ 244293 w 2608915"/>
                <a:gd name="connsiteY63" fmla="*/ 586990 h 2089679"/>
                <a:gd name="connsiteX64" fmla="*/ 370899 w 2608915"/>
                <a:gd name="connsiteY64" fmla="*/ 358373 h 2089679"/>
                <a:gd name="connsiteX65" fmla="*/ 555271 w 2608915"/>
                <a:gd name="connsiteY65" fmla="*/ 210806 h 2089679"/>
                <a:gd name="connsiteX66" fmla="*/ 802442 w 2608915"/>
                <a:gd name="connsiteY66" fmla="*/ 119211 h 2089679"/>
                <a:gd name="connsiteX67" fmla="*/ 984320 w 2608915"/>
                <a:gd name="connsiteY67" fmla="*/ 75316 h 2089679"/>
                <a:gd name="connsiteX68" fmla="*/ 1004407 w 2608915"/>
                <a:gd name="connsiteY68" fmla="*/ 70765 h 2089679"/>
                <a:gd name="connsiteX69" fmla="*/ 1027689 w 2608915"/>
                <a:gd name="connsiteY69" fmla="*/ 57461 h 2089679"/>
                <a:gd name="connsiteX70" fmla="*/ 1067863 w 2608915"/>
                <a:gd name="connsiteY70" fmla="*/ 9672 h 2089679"/>
                <a:gd name="connsiteX71" fmla="*/ 1081561 w 2608915"/>
                <a:gd name="connsiteY71" fmla="*/ 0 h 2089679"/>
                <a:gd name="connsiteX0" fmla="*/ 1081561 w 2608915"/>
                <a:gd name="connsiteY0" fmla="*/ 0 h 2087919"/>
                <a:gd name="connsiteX1" fmla="*/ 1097929 w 2608915"/>
                <a:gd name="connsiteY1" fmla="*/ 17418 h 2087919"/>
                <a:gd name="connsiteX2" fmla="*/ 1238143 w 2608915"/>
                <a:gd name="connsiteY2" fmla="*/ 186693 h 2087919"/>
                <a:gd name="connsiteX3" fmla="*/ 1307841 w 2608915"/>
                <a:gd name="connsiteY3" fmla="*/ 239979 h 2087919"/>
                <a:gd name="connsiteX4" fmla="*/ 1370772 w 2608915"/>
                <a:gd name="connsiteY4" fmla="*/ 191866 h 2087919"/>
                <a:gd name="connsiteX5" fmla="*/ 1510986 w 2608915"/>
                <a:gd name="connsiteY5" fmla="*/ 22591 h 2087919"/>
                <a:gd name="connsiteX6" fmla="*/ 1527354 w 2608915"/>
                <a:gd name="connsiteY6" fmla="*/ 5173 h 2087919"/>
                <a:gd name="connsiteX7" fmla="*/ 1541052 w 2608915"/>
                <a:gd name="connsiteY7" fmla="*/ 14845 h 2087919"/>
                <a:gd name="connsiteX8" fmla="*/ 1581226 w 2608915"/>
                <a:gd name="connsiteY8" fmla="*/ 62634 h 2087919"/>
                <a:gd name="connsiteX9" fmla="*/ 1604508 w 2608915"/>
                <a:gd name="connsiteY9" fmla="*/ 75938 h 2087919"/>
                <a:gd name="connsiteX10" fmla="*/ 1624596 w 2608915"/>
                <a:gd name="connsiteY10" fmla="*/ 80489 h 2087919"/>
                <a:gd name="connsiteX11" fmla="*/ 1806473 w 2608915"/>
                <a:gd name="connsiteY11" fmla="*/ 124384 h 2087919"/>
                <a:gd name="connsiteX12" fmla="*/ 2053644 w 2608915"/>
                <a:gd name="connsiteY12" fmla="*/ 215979 h 2087919"/>
                <a:gd name="connsiteX13" fmla="*/ 2238016 w 2608915"/>
                <a:gd name="connsiteY13" fmla="*/ 363546 h 2087919"/>
                <a:gd name="connsiteX14" fmla="*/ 2364622 w 2608915"/>
                <a:gd name="connsiteY14" fmla="*/ 592163 h 2087919"/>
                <a:gd name="connsiteX15" fmla="*/ 2466940 w 2608915"/>
                <a:gd name="connsiteY15" fmla="*/ 891763 h 2087919"/>
                <a:gd name="connsiteX16" fmla="*/ 2526281 w 2608915"/>
                <a:gd name="connsiteY16" fmla="*/ 1045064 h 2087919"/>
                <a:gd name="connsiteX17" fmla="*/ 2605361 w 2608915"/>
                <a:gd name="connsiteY17" fmla="*/ 1220420 h 2087919"/>
                <a:gd name="connsiteX18" fmla="*/ 2599804 w 2608915"/>
                <a:gd name="connsiteY18" fmla="*/ 1247335 h 2087919"/>
                <a:gd name="connsiteX19" fmla="*/ 2357752 w 2608915"/>
                <a:gd name="connsiteY19" fmla="*/ 1397791 h 2087919"/>
                <a:gd name="connsiteX20" fmla="*/ 2336790 w 2608915"/>
                <a:gd name="connsiteY20" fmla="*/ 1402561 h 2087919"/>
                <a:gd name="connsiteX21" fmla="*/ 2324098 w 2608915"/>
                <a:gd name="connsiteY21" fmla="*/ 1355515 h 2087919"/>
                <a:gd name="connsiteX22" fmla="*/ 2293288 w 2608915"/>
                <a:gd name="connsiteY22" fmla="*/ 1330483 h 2087919"/>
                <a:gd name="connsiteX23" fmla="*/ 2228826 w 2608915"/>
                <a:gd name="connsiteY23" fmla="*/ 1333240 h 2087919"/>
                <a:gd name="connsiteX24" fmla="*/ 2005112 w 2608915"/>
                <a:gd name="connsiteY24" fmla="*/ 1409563 h 2087919"/>
                <a:gd name="connsiteX25" fmla="*/ 1998942 w 2608915"/>
                <a:gd name="connsiteY25" fmla="*/ 1414463 h 2087919"/>
                <a:gd name="connsiteX26" fmla="*/ 1992508 w 2608915"/>
                <a:gd name="connsiteY26" fmla="*/ 1418666 h 2087919"/>
                <a:gd name="connsiteX27" fmla="*/ 1984588 w 2608915"/>
                <a:gd name="connsiteY27" fmla="*/ 1434639 h 2087919"/>
                <a:gd name="connsiteX28" fmla="*/ 2001305 w 2608915"/>
                <a:gd name="connsiteY28" fmla="*/ 1663561 h 2087919"/>
                <a:gd name="connsiteX29" fmla="*/ 1994652 w 2608915"/>
                <a:gd name="connsiteY29" fmla="*/ 1683692 h 2087919"/>
                <a:gd name="connsiteX30" fmla="*/ 1973734 w 2608915"/>
                <a:gd name="connsiteY30" fmla="*/ 1703648 h 2087919"/>
                <a:gd name="connsiteX31" fmla="*/ 1843496 w 2608915"/>
                <a:gd name="connsiteY31" fmla="*/ 1827978 h 2087919"/>
                <a:gd name="connsiteX32" fmla="*/ 1706606 w 2608915"/>
                <a:gd name="connsiteY32" fmla="*/ 1958653 h 2087919"/>
                <a:gd name="connsiteX33" fmla="*/ 1603501 w 2608915"/>
                <a:gd name="connsiteY33" fmla="*/ 2058126 h 2087919"/>
                <a:gd name="connsiteX34" fmla="*/ 1603195 w 2608915"/>
                <a:gd name="connsiteY34" fmla="*/ 2058432 h 2087919"/>
                <a:gd name="connsiteX35" fmla="*/ 1582233 w 2608915"/>
                <a:gd name="connsiteY35" fmla="*/ 2068716 h 2087919"/>
                <a:gd name="connsiteX36" fmla="*/ 1546653 w 2608915"/>
                <a:gd name="connsiteY36" fmla="*/ 2074494 h 2087919"/>
                <a:gd name="connsiteX37" fmla="*/ 1527924 w 2608915"/>
                <a:gd name="connsiteY37" fmla="*/ 2077337 h 2087919"/>
                <a:gd name="connsiteX38" fmla="*/ 1228734 w 2608915"/>
                <a:gd name="connsiteY38" fmla="*/ 2087919 h 2087919"/>
                <a:gd name="connsiteX39" fmla="*/ 1191798 w 2608915"/>
                <a:gd name="connsiteY39" fmla="*/ 2084506 h 2087919"/>
                <a:gd name="connsiteX40" fmla="*/ 1080991 w 2608915"/>
                <a:gd name="connsiteY40" fmla="*/ 2072164 h 2087919"/>
                <a:gd name="connsiteX41" fmla="*/ 1062262 w 2608915"/>
                <a:gd name="connsiteY41" fmla="*/ 2069321 h 2087919"/>
                <a:gd name="connsiteX42" fmla="*/ 1005720 w 2608915"/>
                <a:gd name="connsiteY42" fmla="*/ 2053259 h 2087919"/>
                <a:gd name="connsiteX43" fmla="*/ 1005414 w 2608915"/>
                <a:gd name="connsiteY43" fmla="*/ 2052953 h 2087919"/>
                <a:gd name="connsiteX44" fmla="*/ 902309 w 2608915"/>
                <a:gd name="connsiteY44" fmla="*/ 1953480 h 2087919"/>
                <a:gd name="connsiteX45" fmla="*/ 765419 w 2608915"/>
                <a:gd name="connsiteY45" fmla="*/ 1822805 h 2087919"/>
                <a:gd name="connsiteX46" fmla="*/ 635181 w 2608915"/>
                <a:gd name="connsiteY46" fmla="*/ 1698475 h 2087919"/>
                <a:gd name="connsiteX47" fmla="*/ 614263 w 2608915"/>
                <a:gd name="connsiteY47" fmla="*/ 1678519 h 2087919"/>
                <a:gd name="connsiteX48" fmla="*/ 607610 w 2608915"/>
                <a:gd name="connsiteY48" fmla="*/ 1658388 h 2087919"/>
                <a:gd name="connsiteX49" fmla="*/ 624328 w 2608915"/>
                <a:gd name="connsiteY49" fmla="*/ 1429466 h 2087919"/>
                <a:gd name="connsiteX50" fmla="*/ 616407 w 2608915"/>
                <a:gd name="connsiteY50" fmla="*/ 1413493 h 2087919"/>
                <a:gd name="connsiteX51" fmla="*/ 609973 w 2608915"/>
                <a:gd name="connsiteY51" fmla="*/ 1409290 h 2087919"/>
                <a:gd name="connsiteX52" fmla="*/ 603803 w 2608915"/>
                <a:gd name="connsiteY52" fmla="*/ 1404390 h 2087919"/>
                <a:gd name="connsiteX53" fmla="*/ 380089 w 2608915"/>
                <a:gd name="connsiteY53" fmla="*/ 1328067 h 2087919"/>
                <a:gd name="connsiteX54" fmla="*/ 315627 w 2608915"/>
                <a:gd name="connsiteY54" fmla="*/ 1325310 h 2087919"/>
                <a:gd name="connsiteX55" fmla="*/ 284817 w 2608915"/>
                <a:gd name="connsiteY55" fmla="*/ 1350342 h 2087919"/>
                <a:gd name="connsiteX56" fmla="*/ 272126 w 2608915"/>
                <a:gd name="connsiteY56" fmla="*/ 1397388 h 2087919"/>
                <a:gd name="connsiteX57" fmla="*/ 251163 w 2608915"/>
                <a:gd name="connsiteY57" fmla="*/ 1392618 h 2087919"/>
                <a:gd name="connsiteX58" fmla="*/ 9112 w 2608915"/>
                <a:gd name="connsiteY58" fmla="*/ 1242162 h 2087919"/>
                <a:gd name="connsiteX59" fmla="*/ 3554 w 2608915"/>
                <a:gd name="connsiteY59" fmla="*/ 1215247 h 2087919"/>
                <a:gd name="connsiteX60" fmla="*/ 82634 w 2608915"/>
                <a:gd name="connsiteY60" fmla="*/ 1039891 h 2087919"/>
                <a:gd name="connsiteX61" fmla="*/ 141975 w 2608915"/>
                <a:gd name="connsiteY61" fmla="*/ 886590 h 2087919"/>
                <a:gd name="connsiteX62" fmla="*/ 244293 w 2608915"/>
                <a:gd name="connsiteY62" fmla="*/ 586990 h 2087919"/>
                <a:gd name="connsiteX63" fmla="*/ 370899 w 2608915"/>
                <a:gd name="connsiteY63" fmla="*/ 358373 h 2087919"/>
                <a:gd name="connsiteX64" fmla="*/ 555271 w 2608915"/>
                <a:gd name="connsiteY64" fmla="*/ 210806 h 2087919"/>
                <a:gd name="connsiteX65" fmla="*/ 802442 w 2608915"/>
                <a:gd name="connsiteY65" fmla="*/ 119211 h 2087919"/>
                <a:gd name="connsiteX66" fmla="*/ 984320 w 2608915"/>
                <a:gd name="connsiteY66" fmla="*/ 75316 h 2087919"/>
                <a:gd name="connsiteX67" fmla="*/ 1004407 w 2608915"/>
                <a:gd name="connsiteY67" fmla="*/ 70765 h 2087919"/>
                <a:gd name="connsiteX68" fmla="*/ 1027689 w 2608915"/>
                <a:gd name="connsiteY68" fmla="*/ 57461 h 2087919"/>
                <a:gd name="connsiteX69" fmla="*/ 1067863 w 2608915"/>
                <a:gd name="connsiteY69" fmla="*/ 9672 h 2087919"/>
                <a:gd name="connsiteX70" fmla="*/ 1081561 w 2608915"/>
                <a:gd name="connsiteY70" fmla="*/ 0 h 2087919"/>
                <a:gd name="connsiteX0" fmla="*/ 1081561 w 2608915"/>
                <a:gd name="connsiteY0" fmla="*/ 0 h 2087919"/>
                <a:gd name="connsiteX1" fmla="*/ 1097929 w 2608915"/>
                <a:gd name="connsiteY1" fmla="*/ 17418 h 2087919"/>
                <a:gd name="connsiteX2" fmla="*/ 1238143 w 2608915"/>
                <a:gd name="connsiteY2" fmla="*/ 186693 h 2087919"/>
                <a:gd name="connsiteX3" fmla="*/ 1307841 w 2608915"/>
                <a:gd name="connsiteY3" fmla="*/ 239979 h 2087919"/>
                <a:gd name="connsiteX4" fmla="*/ 1370772 w 2608915"/>
                <a:gd name="connsiteY4" fmla="*/ 191866 h 2087919"/>
                <a:gd name="connsiteX5" fmla="*/ 1510986 w 2608915"/>
                <a:gd name="connsiteY5" fmla="*/ 22591 h 2087919"/>
                <a:gd name="connsiteX6" fmla="*/ 1527354 w 2608915"/>
                <a:gd name="connsiteY6" fmla="*/ 5173 h 2087919"/>
                <a:gd name="connsiteX7" fmla="*/ 1541052 w 2608915"/>
                <a:gd name="connsiteY7" fmla="*/ 14845 h 2087919"/>
                <a:gd name="connsiteX8" fmla="*/ 1581226 w 2608915"/>
                <a:gd name="connsiteY8" fmla="*/ 62634 h 2087919"/>
                <a:gd name="connsiteX9" fmla="*/ 1604508 w 2608915"/>
                <a:gd name="connsiteY9" fmla="*/ 75938 h 2087919"/>
                <a:gd name="connsiteX10" fmla="*/ 1624596 w 2608915"/>
                <a:gd name="connsiteY10" fmla="*/ 80489 h 2087919"/>
                <a:gd name="connsiteX11" fmla="*/ 1806473 w 2608915"/>
                <a:gd name="connsiteY11" fmla="*/ 124384 h 2087919"/>
                <a:gd name="connsiteX12" fmla="*/ 2053644 w 2608915"/>
                <a:gd name="connsiteY12" fmla="*/ 215979 h 2087919"/>
                <a:gd name="connsiteX13" fmla="*/ 2238016 w 2608915"/>
                <a:gd name="connsiteY13" fmla="*/ 363546 h 2087919"/>
                <a:gd name="connsiteX14" fmla="*/ 2364622 w 2608915"/>
                <a:gd name="connsiteY14" fmla="*/ 592163 h 2087919"/>
                <a:gd name="connsiteX15" fmla="*/ 2466940 w 2608915"/>
                <a:gd name="connsiteY15" fmla="*/ 891763 h 2087919"/>
                <a:gd name="connsiteX16" fmla="*/ 2526281 w 2608915"/>
                <a:gd name="connsiteY16" fmla="*/ 1045064 h 2087919"/>
                <a:gd name="connsiteX17" fmla="*/ 2605361 w 2608915"/>
                <a:gd name="connsiteY17" fmla="*/ 1220420 h 2087919"/>
                <a:gd name="connsiteX18" fmla="*/ 2599804 w 2608915"/>
                <a:gd name="connsiteY18" fmla="*/ 1247335 h 2087919"/>
                <a:gd name="connsiteX19" fmla="*/ 2357752 w 2608915"/>
                <a:gd name="connsiteY19" fmla="*/ 1397791 h 2087919"/>
                <a:gd name="connsiteX20" fmla="*/ 2336790 w 2608915"/>
                <a:gd name="connsiteY20" fmla="*/ 1402561 h 2087919"/>
                <a:gd name="connsiteX21" fmla="*/ 2324098 w 2608915"/>
                <a:gd name="connsiteY21" fmla="*/ 1355515 h 2087919"/>
                <a:gd name="connsiteX22" fmla="*/ 2293288 w 2608915"/>
                <a:gd name="connsiteY22" fmla="*/ 1330483 h 2087919"/>
                <a:gd name="connsiteX23" fmla="*/ 2228826 w 2608915"/>
                <a:gd name="connsiteY23" fmla="*/ 1333240 h 2087919"/>
                <a:gd name="connsiteX24" fmla="*/ 2005112 w 2608915"/>
                <a:gd name="connsiteY24" fmla="*/ 1409563 h 2087919"/>
                <a:gd name="connsiteX25" fmla="*/ 1998942 w 2608915"/>
                <a:gd name="connsiteY25" fmla="*/ 1414463 h 2087919"/>
                <a:gd name="connsiteX26" fmla="*/ 1992508 w 2608915"/>
                <a:gd name="connsiteY26" fmla="*/ 1418666 h 2087919"/>
                <a:gd name="connsiteX27" fmla="*/ 1984588 w 2608915"/>
                <a:gd name="connsiteY27" fmla="*/ 1434639 h 2087919"/>
                <a:gd name="connsiteX28" fmla="*/ 2001305 w 2608915"/>
                <a:gd name="connsiteY28" fmla="*/ 1663561 h 2087919"/>
                <a:gd name="connsiteX29" fmla="*/ 1994652 w 2608915"/>
                <a:gd name="connsiteY29" fmla="*/ 1683692 h 2087919"/>
                <a:gd name="connsiteX30" fmla="*/ 1973734 w 2608915"/>
                <a:gd name="connsiteY30" fmla="*/ 1703648 h 2087919"/>
                <a:gd name="connsiteX31" fmla="*/ 1843496 w 2608915"/>
                <a:gd name="connsiteY31" fmla="*/ 1827978 h 2087919"/>
                <a:gd name="connsiteX32" fmla="*/ 1706606 w 2608915"/>
                <a:gd name="connsiteY32" fmla="*/ 1958653 h 2087919"/>
                <a:gd name="connsiteX33" fmla="*/ 1603501 w 2608915"/>
                <a:gd name="connsiteY33" fmla="*/ 2058126 h 2087919"/>
                <a:gd name="connsiteX34" fmla="*/ 1603195 w 2608915"/>
                <a:gd name="connsiteY34" fmla="*/ 2058432 h 2087919"/>
                <a:gd name="connsiteX35" fmla="*/ 1582233 w 2608915"/>
                <a:gd name="connsiteY35" fmla="*/ 2068716 h 2087919"/>
                <a:gd name="connsiteX36" fmla="*/ 1546653 w 2608915"/>
                <a:gd name="connsiteY36" fmla="*/ 2074494 h 2087919"/>
                <a:gd name="connsiteX37" fmla="*/ 1527924 w 2608915"/>
                <a:gd name="connsiteY37" fmla="*/ 2077337 h 2087919"/>
                <a:gd name="connsiteX38" fmla="*/ 1228734 w 2608915"/>
                <a:gd name="connsiteY38" fmla="*/ 2087919 h 2087919"/>
                <a:gd name="connsiteX39" fmla="*/ 1080991 w 2608915"/>
                <a:gd name="connsiteY39" fmla="*/ 2072164 h 2087919"/>
                <a:gd name="connsiteX40" fmla="*/ 1062262 w 2608915"/>
                <a:gd name="connsiteY40" fmla="*/ 2069321 h 2087919"/>
                <a:gd name="connsiteX41" fmla="*/ 1005720 w 2608915"/>
                <a:gd name="connsiteY41" fmla="*/ 2053259 h 2087919"/>
                <a:gd name="connsiteX42" fmla="*/ 1005414 w 2608915"/>
                <a:gd name="connsiteY42" fmla="*/ 2052953 h 2087919"/>
                <a:gd name="connsiteX43" fmla="*/ 902309 w 2608915"/>
                <a:gd name="connsiteY43" fmla="*/ 1953480 h 2087919"/>
                <a:gd name="connsiteX44" fmla="*/ 765419 w 2608915"/>
                <a:gd name="connsiteY44" fmla="*/ 1822805 h 2087919"/>
                <a:gd name="connsiteX45" fmla="*/ 635181 w 2608915"/>
                <a:gd name="connsiteY45" fmla="*/ 1698475 h 2087919"/>
                <a:gd name="connsiteX46" fmla="*/ 614263 w 2608915"/>
                <a:gd name="connsiteY46" fmla="*/ 1678519 h 2087919"/>
                <a:gd name="connsiteX47" fmla="*/ 607610 w 2608915"/>
                <a:gd name="connsiteY47" fmla="*/ 1658388 h 2087919"/>
                <a:gd name="connsiteX48" fmla="*/ 624328 w 2608915"/>
                <a:gd name="connsiteY48" fmla="*/ 1429466 h 2087919"/>
                <a:gd name="connsiteX49" fmla="*/ 616407 w 2608915"/>
                <a:gd name="connsiteY49" fmla="*/ 1413493 h 2087919"/>
                <a:gd name="connsiteX50" fmla="*/ 609973 w 2608915"/>
                <a:gd name="connsiteY50" fmla="*/ 1409290 h 2087919"/>
                <a:gd name="connsiteX51" fmla="*/ 603803 w 2608915"/>
                <a:gd name="connsiteY51" fmla="*/ 1404390 h 2087919"/>
                <a:gd name="connsiteX52" fmla="*/ 380089 w 2608915"/>
                <a:gd name="connsiteY52" fmla="*/ 1328067 h 2087919"/>
                <a:gd name="connsiteX53" fmla="*/ 315627 w 2608915"/>
                <a:gd name="connsiteY53" fmla="*/ 1325310 h 2087919"/>
                <a:gd name="connsiteX54" fmla="*/ 284817 w 2608915"/>
                <a:gd name="connsiteY54" fmla="*/ 1350342 h 2087919"/>
                <a:gd name="connsiteX55" fmla="*/ 272126 w 2608915"/>
                <a:gd name="connsiteY55" fmla="*/ 1397388 h 2087919"/>
                <a:gd name="connsiteX56" fmla="*/ 251163 w 2608915"/>
                <a:gd name="connsiteY56" fmla="*/ 1392618 h 2087919"/>
                <a:gd name="connsiteX57" fmla="*/ 9112 w 2608915"/>
                <a:gd name="connsiteY57" fmla="*/ 1242162 h 2087919"/>
                <a:gd name="connsiteX58" fmla="*/ 3554 w 2608915"/>
                <a:gd name="connsiteY58" fmla="*/ 1215247 h 2087919"/>
                <a:gd name="connsiteX59" fmla="*/ 82634 w 2608915"/>
                <a:gd name="connsiteY59" fmla="*/ 1039891 h 2087919"/>
                <a:gd name="connsiteX60" fmla="*/ 141975 w 2608915"/>
                <a:gd name="connsiteY60" fmla="*/ 886590 h 2087919"/>
                <a:gd name="connsiteX61" fmla="*/ 244293 w 2608915"/>
                <a:gd name="connsiteY61" fmla="*/ 586990 h 2087919"/>
                <a:gd name="connsiteX62" fmla="*/ 370899 w 2608915"/>
                <a:gd name="connsiteY62" fmla="*/ 358373 h 2087919"/>
                <a:gd name="connsiteX63" fmla="*/ 555271 w 2608915"/>
                <a:gd name="connsiteY63" fmla="*/ 210806 h 2087919"/>
                <a:gd name="connsiteX64" fmla="*/ 802442 w 2608915"/>
                <a:gd name="connsiteY64" fmla="*/ 119211 h 2087919"/>
                <a:gd name="connsiteX65" fmla="*/ 984320 w 2608915"/>
                <a:gd name="connsiteY65" fmla="*/ 75316 h 2087919"/>
                <a:gd name="connsiteX66" fmla="*/ 1004407 w 2608915"/>
                <a:gd name="connsiteY66" fmla="*/ 70765 h 2087919"/>
                <a:gd name="connsiteX67" fmla="*/ 1027689 w 2608915"/>
                <a:gd name="connsiteY67" fmla="*/ 57461 h 2087919"/>
                <a:gd name="connsiteX68" fmla="*/ 1067863 w 2608915"/>
                <a:gd name="connsiteY68" fmla="*/ 9672 h 2087919"/>
                <a:gd name="connsiteX69" fmla="*/ 1081561 w 2608915"/>
                <a:gd name="connsiteY69" fmla="*/ 0 h 208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608915" h="2087919">
                  <a:moveTo>
                    <a:pt x="1081561" y="0"/>
                  </a:moveTo>
                  <a:cubicBezTo>
                    <a:pt x="1090226" y="2758"/>
                    <a:pt x="1093509" y="10767"/>
                    <a:pt x="1097929" y="17418"/>
                  </a:cubicBezTo>
                  <a:cubicBezTo>
                    <a:pt x="1138540" y="78948"/>
                    <a:pt x="1184622" y="135883"/>
                    <a:pt x="1238143" y="186693"/>
                  </a:cubicBezTo>
                  <a:lnTo>
                    <a:pt x="1307841" y="239979"/>
                  </a:lnTo>
                  <a:lnTo>
                    <a:pt x="1370772" y="191866"/>
                  </a:lnTo>
                  <a:cubicBezTo>
                    <a:pt x="1424293" y="141056"/>
                    <a:pt x="1470374" y="84121"/>
                    <a:pt x="1510986" y="22591"/>
                  </a:cubicBezTo>
                  <a:cubicBezTo>
                    <a:pt x="1515406" y="15940"/>
                    <a:pt x="1518689" y="7931"/>
                    <a:pt x="1527354" y="5173"/>
                  </a:cubicBezTo>
                  <a:cubicBezTo>
                    <a:pt x="1533963" y="5481"/>
                    <a:pt x="1537463" y="10381"/>
                    <a:pt x="1541052" y="14845"/>
                  </a:cubicBezTo>
                  <a:cubicBezTo>
                    <a:pt x="1554093" y="31080"/>
                    <a:pt x="1568009" y="46573"/>
                    <a:pt x="1581226" y="62634"/>
                  </a:cubicBezTo>
                  <a:cubicBezTo>
                    <a:pt x="1587484" y="70249"/>
                    <a:pt x="1594662" y="75194"/>
                    <a:pt x="1604508" y="75938"/>
                  </a:cubicBezTo>
                  <a:cubicBezTo>
                    <a:pt x="1611204" y="77382"/>
                    <a:pt x="1617900" y="79089"/>
                    <a:pt x="1624596" y="80489"/>
                  </a:cubicBezTo>
                  <a:cubicBezTo>
                    <a:pt x="1685600" y="93487"/>
                    <a:pt x="1746387" y="107622"/>
                    <a:pt x="1806473" y="124384"/>
                  </a:cubicBezTo>
                  <a:cubicBezTo>
                    <a:pt x="1891373" y="148103"/>
                    <a:pt x="1975178" y="174623"/>
                    <a:pt x="2053644" y="215979"/>
                  </a:cubicBezTo>
                  <a:cubicBezTo>
                    <a:pt x="2124672" y="253440"/>
                    <a:pt x="2187471" y="300834"/>
                    <a:pt x="2238016" y="363546"/>
                  </a:cubicBezTo>
                  <a:cubicBezTo>
                    <a:pt x="2293464" y="432342"/>
                    <a:pt x="2332895" y="510283"/>
                    <a:pt x="2364622" y="592163"/>
                  </a:cubicBezTo>
                  <a:cubicBezTo>
                    <a:pt x="2402739" y="690629"/>
                    <a:pt x="2432673" y="791939"/>
                    <a:pt x="2466940" y="891763"/>
                  </a:cubicBezTo>
                  <a:cubicBezTo>
                    <a:pt x="2484751" y="943622"/>
                    <a:pt x="2505144" y="994474"/>
                    <a:pt x="2526281" y="1045064"/>
                  </a:cubicBezTo>
                  <a:cubicBezTo>
                    <a:pt x="2551007" y="1104231"/>
                    <a:pt x="2578665" y="1162129"/>
                    <a:pt x="2605361" y="1220420"/>
                  </a:cubicBezTo>
                  <a:cubicBezTo>
                    <a:pt x="2610306" y="1231230"/>
                    <a:pt x="2611444" y="1239588"/>
                    <a:pt x="2599804" y="1247335"/>
                  </a:cubicBezTo>
                  <a:cubicBezTo>
                    <a:pt x="2520724" y="1300112"/>
                    <a:pt x="2440814" y="1351489"/>
                    <a:pt x="2357752" y="1397791"/>
                  </a:cubicBezTo>
                  <a:cubicBezTo>
                    <a:pt x="2351494" y="1401291"/>
                    <a:pt x="2345060" y="1406849"/>
                    <a:pt x="2336790" y="1402561"/>
                  </a:cubicBezTo>
                  <a:cubicBezTo>
                    <a:pt x="2329219" y="1387769"/>
                    <a:pt x="2327950" y="1371314"/>
                    <a:pt x="2324098" y="1355515"/>
                  </a:cubicBezTo>
                  <a:cubicBezTo>
                    <a:pt x="2318014" y="1330571"/>
                    <a:pt x="2318103" y="1330571"/>
                    <a:pt x="2293288" y="1330483"/>
                  </a:cubicBezTo>
                  <a:cubicBezTo>
                    <a:pt x="2271758" y="1330396"/>
                    <a:pt x="2250226" y="1332846"/>
                    <a:pt x="2228826" y="1333240"/>
                  </a:cubicBezTo>
                  <a:cubicBezTo>
                    <a:pt x="2145765" y="1334729"/>
                    <a:pt x="2073863" y="1367069"/>
                    <a:pt x="2005112" y="1409563"/>
                  </a:cubicBezTo>
                  <a:cubicBezTo>
                    <a:pt x="2002705" y="1411050"/>
                    <a:pt x="2000692" y="1412670"/>
                    <a:pt x="1998942" y="1414463"/>
                  </a:cubicBezTo>
                  <a:cubicBezTo>
                    <a:pt x="1996797" y="1415864"/>
                    <a:pt x="1994609" y="1417221"/>
                    <a:pt x="1992508" y="1418666"/>
                  </a:cubicBezTo>
                  <a:cubicBezTo>
                    <a:pt x="1986162" y="1422997"/>
                    <a:pt x="1984630" y="1427812"/>
                    <a:pt x="1984588" y="1434639"/>
                  </a:cubicBezTo>
                  <a:cubicBezTo>
                    <a:pt x="1984106" y="1511398"/>
                    <a:pt x="1982661" y="1588246"/>
                    <a:pt x="2001305" y="1663561"/>
                  </a:cubicBezTo>
                  <a:cubicBezTo>
                    <a:pt x="2003362" y="1671920"/>
                    <a:pt x="2000735" y="1677872"/>
                    <a:pt x="1994652" y="1683692"/>
                  </a:cubicBezTo>
                  <a:lnTo>
                    <a:pt x="1973734" y="1703648"/>
                  </a:lnTo>
                  <a:cubicBezTo>
                    <a:pt x="1929403" y="1744128"/>
                    <a:pt x="1886515" y="1786140"/>
                    <a:pt x="1843496" y="1827978"/>
                  </a:cubicBezTo>
                  <a:lnTo>
                    <a:pt x="1706606" y="1958653"/>
                  </a:lnTo>
                  <a:lnTo>
                    <a:pt x="1603501" y="2058126"/>
                  </a:lnTo>
                  <a:cubicBezTo>
                    <a:pt x="1603414" y="2058213"/>
                    <a:pt x="1603283" y="2058300"/>
                    <a:pt x="1603195" y="2058432"/>
                  </a:cubicBezTo>
                  <a:cubicBezTo>
                    <a:pt x="1596849" y="2062722"/>
                    <a:pt x="1589978" y="2066353"/>
                    <a:pt x="1582233" y="2068716"/>
                  </a:cubicBezTo>
                  <a:cubicBezTo>
                    <a:pt x="1570416" y="2070816"/>
                    <a:pt x="1558513" y="2072699"/>
                    <a:pt x="1546653" y="2074494"/>
                  </a:cubicBezTo>
                  <a:cubicBezTo>
                    <a:pt x="1540176" y="2074099"/>
                    <a:pt x="1533876" y="2074974"/>
                    <a:pt x="1527924" y="2077337"/>
                  </a:cubicBezTo>
                  <a:lnTo>
                    <a:pt x="1228734" y="2087919"/>
                  </a:lnTo>
                  <a:cubicBezTo>
                    <a:pt x="1154245" y="2087057"/>
                    <a:pt x="1108736" y="2075264"/>
                    <a:pt x="1080991" y="2072164"/>
                  </a:cubicBezTo>
                  <a:cubicBezTo>
                    <a:pt x="1075040" y="2069801"/>
                    <a:pt x="1068739" y="2068926"/>
                    <a:pt x="1062262" y="2069321"/>
                  </a:cubicBezTo>
                  <a:cubicBezTo>
                    <a:pt x="1049717" y="2066170"/>
                    <a:pt x="1015195" y="2055987"/>
                    <a:pt x="1005720" y="2053259"/>
                  </a:cubicBezTo>
                  <a:cubicBezTo>
                    <a:pt x="1005632" y="2053127"/>
                    <a:pt x="1005501" y="2053040"/>
                    <a:pt x="1005414" y="2052953"/>
                  </a:cubicBezTo>
                  <a:lnTo>
                    <a:pt x="902309" y="1953480"/>
                  </a:lnTo>
                  <a:lnTo>
                    <a:pt x="765419" y="1822805"/>
                  </a:lnTo>
                  <a:cubicBezTo>
                    <a:pt x="722400" y="1780967"/>
                    <a:pt x="679512" y="1738955"/>
                    <a:pt x="635181" y="1698475"/>
                  </a:cubicBezTo>
                  <a:lnTo>
                    <a:pt x="614263" y="1678519"/>
                  </a:lnTo>
                  <a:cubicBezTo>
                    <a:pt x="608180" y="1672699"/>
                    <a:pt x="605554" y="1666747"/>
                    <a:pt x="607610" y="1658388"/>
                  </a:cubicBezTo>
                  <a:cubicBezTo>
                    <a:pt x="626254" y="1583073"/>
                    <a:pt x="624810" y="1506225"/>
                    <a:pt x="624328" y="1429466"/>
                  </a:cubicBezTo>
                  <a:cubicBezTo>
                    <a:pt x="624285" y="1422639"/>
                    <a:pt x="622753" y="1417824"/>
                    <a:pt x="616407" y="1413493"/>
                  </a:cubicBezTo>
                  <a:cubicBezTo>
                    <a:pt x="614306" y="1412048"/>
                    <a:pt x="612118" y="1410691"/>
                    <a:pt x="609973" y="1409290"/>
                  </a:cubicBezTo>
                  <a:cubicBezTo>
                    <a:pt x="608223" y="1407497"/>
                    <a:pt x="606210" y="1405877"/>
                    <a:pt x="603803" y="1404390"/>
                  </a:cubicBezTo>
                  <a:cubicBezTo>
                    <a:pt x="535052" y="1361896"/>
                    <a:pt x="463151" y="1329556"/>
                    <a:pt x="380089" y="1328067"/>
                  </a:cubicBezTo>
                  <a:cubicBezTo>
                    <a:pt x="358689" y="1327673"/>
                    <a:pt x="337157" y="1325223"/>
                    <a:pt x="315627" y="1325310"/>
                  </a:cubicBezTo>
                  <a:cubicBezTo>
                    <a:pt x="290812" y="1325398"/>
                    <a:pt x="290901" y="1325398"/>
                    <a:pt x="284817" y="1350342"/>
                  </a:cubicBezTo>
                  <a:cubicBezTo>
                    <a:pt x="280965" y="1366141"/>
                    <a:pt x="279697" y="1382596"/>
                    <a:pt x="272126" y="1397388"/>
                  </a:cubicBezTo>
                  <a:cubicBezTo>
                    <a:pt x="263855" y="1401676"/>
                    <a:pt x="257421" y="1396118"/>
                    <a:pt x="251163" y="1392618"/>
                  </a:cubicBezTo>
                  <a:cubicBezTo>
                    <a:pt x="168102" y="1346316"/>
                    <a:pt x="88191" y="1294939"/>
                    <a:pt x="9112" y="1242162"/>
                  </a:cubicBezTo>
                  <a:cubicBezTo>
                    <a:pt x="-2529" y="1234415"/>
                    <a:pt x="-1391" y="1226057"/>
                    <a:pt x="3554" y="1215247"/>
                  </a:cubicBezTo>
                  <a:cubicBezTo>
                    <a:pt x="30250" y="1156956"/>
                    <a:pt x="57908" y="1099058"/>
                    <a:pt x="82634" y="1039891"/>
                  </a:cubicBezTo>
                  <a:cubicBezTo>
                    <a:pt x="103771" y="989301"/>
                    <a:pt x="124164" y="938449"/>
                    <a:pt x="141975" y="886590"/>
                  </a:cubicBezTo>
                  <a:cubicBezTo>
                    <a:pt x="176242" y="786766"/>
                    <a:pt x="206176" y="685456"/>
                    <a:pt x="244293" y="586990"/>
                  </a:cubicBezTo>
                  <a:cubicBezTo>
                    <a:pt x="276021" y="505110"/>
                    <a:pt x="315451" y="427169"/>
                    <a:pt x="370899" y="358373"/>
                  </a:cubicBezTo>
                  <a:cubicBezTo>
                    <a:pt x="421445" y="295661"/>
                    <a:pt x="484243" y="248267"/>
                    <a:pt x="555271" y="210806"/>
                  </a:cubicBezTo>
                  <a:cubicBezTo>
                    <a:pt x="633737" y="169450"/>
                    <a:pt x="717542" y="142930"/>
                    <a:pt x="802442" y="119211"/>
                  </a:cubicBezTo>
                  <a:cubicBezTo>
                    <a:pt x="862528" y="102449"/>
                    <a:pt x="923315" y="88314"/>
                    <a:pt x="984320" y="75316"/>
                  </a:cubicBezTo>
                  <a:cubicBezTo>
                    <a:pt x="991015" y="73916"/>
                    <a:pt x="997711" y="72209"/>
                    <a:pt x="1004407" y="70765"/>
                  </a:cubicBezTo>
                  <a:cubicBezTo>
                    <a:pt x="1014253" y="70021"/>
                    <a:pt x="1021431" y="65076"/>
                    <a:pt x="1027689" y="57461"/>
                  </a:cubicBezTo>
                  <a:cubicBezTo>
                    <a:pt x="1040906" y="41400"/>
                    <a:pt x="1054822" y="25907"/>
                    <a:pt x="1067863" y="9672"/>
                  </a:cubicBezTo>
                  <a:cubicBezTo>
                    <a:pt x="1071452" y="5208"/>
                    <a:pt x="1074952" y="308"/>
                    <a:pt x="1081561" y="0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0B61B6-0375-4C94-9779-97833EB477C0}"/>
                </a:ext>
              </a:extLst>
            </p:cNvPr>
            <p:cNvSpPr/>
            <p:nvPr/>
          </p:nvSpPr>
          <p:spPr>
            <a:xfrm>
              <a:off x="1532039" y="5272063"/>
              <a:ext cx="55264" cy="458839"/>
            </a:xfrm>
            <a:custGeom>
              <a:avLst/>
              <a:gdLst>
                <a:gd name="connsiteX0" fmla="*/ 1071 w 25146"/>
                <a:gd name="connsiteY0" fmla="*/ 164925 h 208778"/>
                <a:gd name="connsiteX1" fmla="*/ 11245 w 25146"/>
                <a:gd name="connsiteY1" fmla="*/ 196172 h 208778"/>
                <a:gd name="connsiteX2" fmla="*/ 25147 w 25146"/>
                <a:gd name="connsiteY2" fmla="*/ 208779 h 208778"/>
                <a:gd name="connsiteX3" fmla="*/ 10044 w 25146"/>
                <a:gd name="connsiteY3" fmla="*/ 194371 h 208778"/>
                <a:gd name="connsiteX4" fmla="*/ 5242 w 25146"/>
                <a:gd name="connsiteY4" fmla="*/ 179838 h 208778"/>
                <a:gd name="connsiteX5" fmla="*/ 17311 w 25146"/>
                <a:gd name="connsiteY5" fmla="*/ 14565 h 208778"/>
                <a:gd name="connsiteX6" fmla="*/ 11624 w 25146"/>
                <a:gd name="connsiteY6" fmla="*/ 3033 h 208778"/>
                <a:gd name="connsiteX7" fmla="*/ 6980 w 25146"/>
                <a:gd name="connsiteY7" fmla="*/ 0 h 208778"/>
                <a:gd name="connsiteX8" fmla="*/ 11561 w 25146"/>
                <a:gd name="connsiteY8" fmla="*/ 11848 h 208778"/>
                <a:gd name="connsiteX9" fmla="*/ 1071 w 25146"/>
                <a:gd name="connsiteY9" fmla="*/ 164925 h 208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46" h="208778">
                  <a:moveTo>
                    <a:pt x="1071" y="164925"/>
                  </a:moveTo>
                  <a:cubicBezTo>
                    <a:pt x="-1962" y="178163"/>
                    <a:pt x="1450" y="187421"/>
                    <a:pt x="11245" y="196172"/>
                  </a:cubicBezTo>
                  <a:cubicBezTo>
                    <a:pt x="15921" y="200343"/>
                    <a:pt x="20534" y="204545"/>
                    <a:pt x="25147" y="208779"/>
                  </a:cubicBezTo>
                  <a:cubicBezTo>
                    <a:pt x="20123" y="203976"/>
                    <a:pt x="15068" y="199174"/>
                    <a:pt x="10044" y="194371"/>
                  </a:cubicBezTo>
                  <a:cubicBezTo>
                    <a:pt x="5621" y="190169"/>
                    <a:pt x="3757" y="185904"/>
                    <a:pt x="5242" y="179838"/>
                  </a:cubicBezTo>
                  <a:cubicBezTo>
                    <a:pt x="18701" y="125431"/>
                    <a:pt x="17659" y="69983"/>
                    <a:pt x="17311" y="14565"/>
                  </a:cubicBezTo>
                  <a:cubicBezTo>
                    <a:pt x="17279" y="9636"/>
                    <a:pt x="16174" y="6161"/>
                    <a:pt x="11624" y="3033"/>
                  </a:cubicBezTo>
                  <a:cubicBezTo>
                    <a:pt x="10076" y="1990"/>
                    <a:pt x="8528" y="1011"/>
                    <a:pt x="6980" y="0"/>
                  </a:cubicBezTo>
                  <a:cubicBezTo>
                    <a:pt x="9949" y="3065"/>
                    <a:pt x="11529" y="6824"/>
                    <a:pt x="11561" y="11848"/>
                  </a:cubicBezTo>
                  <a:cubicBezTo>
                    <a:pt x="11972" y="63158"/>
                    <a:pt x="12572" y="114500"/>
                    <a:pt x="1071" y="164925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7FE0B6-32FD-41F1-8A2F-C9E880708023}"/>
                </a:ext>
              </a:extLst>
            </p:cNvPr>
            <p:cNvSpPr/>
            <p:nvPr/>
          </p:nvSpPr>
          <p:spPr>
            <a:xfrm rot="1477732" flipH="1">
              <a:off x="3030264" y="5074680"/>
              <a:ext cx="1283628" cy="1481139"/>
            </a:xfrm>
            <a:custGeom>
              <a:avLst/>
              <a:gdLst>
                <a:gd name="connsiteX0" fmla="*/ 569029 w 584068"/>
                <a:gd name="connsiteY0" fmla="*/ 533217 h 690116"/>
                <a:gd name="connsiteX1" fmla="*/ 569029 w 584068"/>
                <a:gd name="connsiteY1" fmla="*/ 533217 h 690116"/>
                <a:gd name="connsiteX2" fmla="*/ 554243 w 584068"/>
                <a:gd name="connsiteY2" fmla="*/ 522600 h 690116"/>
                <a:gd name="connsiteX3" fmla="*/ 525239 w 584068"/>
                <a:gd name="connsiteY3" fmla="*/ 495366 h 690116"/>
                <a:gd name="connsiteX4" fmla="*/ 419807 w 584068"/>
                <a:gd name="connsiteY4" fmla="*/ 393883 h 690116"/>
                <a:gd name="connsiteX5" fmla="*/ 380756 w 584068"/>
                <a:gd name="connsiteY5" fmla="*/ 356222 h 690116"/>
                <a:gd name="connsiteX6" fmla="*/ 286729 w 584068"/>
                <a:gd name="connsiteY6" fmla="*/ 266461 h 690116"/>
                <a:gd name="connsiteX7" fmla="*/ 272828 w 584068"/>
                <a:gd name="connsiteY7" fmla="*/ 253855 h 690116"/>
                <a:gd name="connsiteX8" fmla="*/ 262654 w 584068"/>
                <a:gd name="connsiteY8" fmla="*/ 222608 h 690116"/>
                <a:gd name="connsiteX9" fmla="*/ 273112 w 584068"/>
                <a:gd name="connsiteY9" fmla="*/ 69499 h 690116"/>
                <a:gd name="connsiteX10" fmla="*/ 268531 w 584068"/>
                <a:gd name="connsiteY10" fmla="*/ 57651 h 690116"/>
                <a:gd name="connsiteX11" fmla="*/ 44808 w 584068"/>
                <a:gd name="connsiteY11" fmla="*/ 559 h 690116"/>
                <a:gd name="connsiteX12" fmla="*/ 36056 w 584068"/>
                <a:gd name="connsiteY12" fmla="*/ 7005 h 690116"/>
                <a:gd name="connsiteX13" fmla="*/ 25630 w 584068"/>
                <a:gd name="connsiteY13" fmla="*/ 56198 h 690116"/>
                <a:gd name="connsiteX14" fmla="*/ 1239 w 584068"/>
                <a:gd name="connsiteY14" fmla="*/ 201439 h 690116"/>
                <a:gd name="connsiteX15" fmla="*/ 34002 w 584068"/>
                <a:gd name="connsiteY15" fmla="*/ 343426 h 690116"/>
                <a:gd name="connsiteX16" fmla="*/ 101931 w 584068"/>
                <a:gd name="connsiteY16" fmla="*/ 417737 h 690116"/>
                <a:gd name="connsiteX17" fmla="*/ 246320 w 584068"/>
                <a:gd name="connsiteY17" fmla="*/ 534006 h 690116"/>
                <a:gd name="connsiteX18" fmla="*/ 470643 w 584068"/>
                <a:gd name="connsiteY18" fmla="*/ 690116 h 690116"/>
                <a:gd name="connsiteX19" fmla="*/ 470643 w 584068"/>
                <a:gd name="connsiteY19" fmla="*/ 690116 h 690116"/>
                <a:gd name="connsiteX20" fmla="*/ 471591 w 584068"/>
                <a:gd name="connsiteY20" fmla="*/ 682660 h 690116"/>
                <a:gd name="connsiteX21" fmla="*/ 584068 w 584068"/>
                <a:gd name="connsiteY21" fmla="*/ 546834 h 690116"/>
                <a:gd name="connsiteX22" fmla="*/ 584068 w 584068"/>
                <a:gd name="connsiteY22" fmla="*/ 546834 h 690116"/>
                <a:gd name="connsiteX23" fmla="*/ 569029 w 584068"/>
                <a:gd name="connsiteY23" fmla="*/ 533217 h 69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4068" h="690116">
                  <a:moveTo>
                    <a:pt x="569029" y="533217"/>
                  </a:moveTo>
                  <a:cubicBezTo>
                    <a:pt x="569029" y="533217"/>
                    <a:pt x="569029" y="533217"/>
                    <a:pt x="569029" y="533217"/>
                  </a:cubicBezTo>
                  <a:cubicBezTo>
                    <a:pt x="563342" y="530689"/>
                    <a:pt x="558698" y="526929"/>
                    <a:pt x="554243" y="522600"/>
                  </a:cubicBezTo>
                  <a:cubicBezTo>
                    <a:pt x="543216" y="515113"/>
                    <a:pt x="534559" y="504528"/>
                    <a:pt x="525239" y="495366"/>
                  </a:cubicBezTo>
                  <a:cubicBezTo>
                    <a:pt x="490453" y="461180"/>
                    <a:pt x="455130" y="427500"/>
                    <a:pt x="419807" y="393883"/>
                  </a:cubicBezTo>
                  <a:cubicBezTo>
                    <a:pt x="406727" y="381403"/>
                    <a:pt x="393710" y="368829"/>
                    <a:pt x="380756" y="356222"/>
                  </a:cubicBezTo>
                  <a:cubicBezTo>
                    <a:pt x="349414" y="326302"/>
                    <a:pt x="318103" y="296350"/>
                    <a:pt x="286729" y="266461"/>
                  </a:cubicBezTo>
                  <a:cubicBezTo>
                    <a:pt x="282117" y="262259"/>
                    <a:pt x="277504" y="258025"/>
                    <a:pt x="272828" y="253855"/>
                  </a:cubicBezTo>
                  <a:cubicBezTo>
                    <a:pt x="263033" y="245103"/>
                    <a:pt x="259621" y="235846"/>
                    <a:pt x="262654" y="222608"/>
                  </a:cubicBezTo>
                  <a:cubicBezTo>
                    <a:pt x="274155" y="172182"/>
                    <a:pt x="273554" y="120809"/>
                    <a:pt x="273112" y="69499"/>
                  </a:cubicBezTo>
                  <a:cubicBezTo>
                    <a:pt x="273081" y="64507"/>
                    <a:pt x="271501" y="60747"/>
                    <a:pt x="268531" y="57651"/>
                  </a:cubicBezTo>
                  <a:cubicBezTo>
                    <a:pt x="200728" y="12755"/>
                    <a:pt x="125406" y="-3327"/>
                    <a:pt x="44808" y="559"/>
                  </a:cubicBezTo>
                  <a:cubicBezTo>
                    <a:pt x="40195" y="781"/>
                    <a:pt x="37130" y="1286"/>
                    <a:pt x="36056" y="7005"/>
                  </a:cubicBezTo>
                  <a:cubicBezTo>
                    <a:pt x="32991" y="23466"/>
                    <a:pt x="29168" y="39800"/>
                    <a:pt x="25630" y="56198"/>
                  </a:cubicBezTo>
                  <a:cubicBezTo>
                    <a:pt x="14666" y="104127"/>
                    <a:pt x="5788" y="152436"/>
                    <a:pt x="1239" y="201439"/>
                  </a:cubicBezTo>
                  <a:cubicBezTo>
                    <a:pt x="-3469" y="252244"/>
                    <a:pt x="4777" y="300110"/>
                    <a:pt x="34002" y="343426"/>
                  </a:cubicBezTo>
                  <a:cubicBezTo>
                    <a:pt x="53054" y="371641"/>
                    <a:pt x="77066" y="395052"/>
                    <a:pt x="101931" y="417737"/>
                  </a:cubicBezTo>
                  <a:cubicBezTo>
                    <a:pt x="147649" y="459474"/>
                    <a:pt x="197316" y="496345"/>
                    <a:pt x="246320" y="534006"/>
                  </a:cubicBezTo>
                  <a:cubicBezTo>
                    <a:pt x="320220" y="587307"/>
                    <a:pt x="395068" y="639217"/>
                    <a:pt x="470643" y="690116"/>
                  </a:cubicBezTo>
                  <a:cubicBezTo>
                    <a:pt x="470643" y="690116"/>
                    <a:pt x="470643" y="690116"/>
                    <a:pt x="470643" y="690116"/>
                  </a:cubicBezTo>
                  <a:cubicBezTo>
                    <a:pt x="470927" y="687620"/>
                    <a:pt x="470769" y="684966"/>
                    <a:pt x="471591" y="682660"/>
                  </a:cubicBezTo>
                  <a:cubicBezTo>
                    <a:pt x="492759" y="623893"/>
                    <a:pt x="529852" y="578271"/>
                    <a:pt x="584068" y="546834"/>
                  </a:cubicBezTo>
                  <a:cubicBezTo>
                    <a:pt x="584068" y="546834"/>
                    <a:pt x="584068" y="546834"/>
                    <a:pt x="584068" y="546834"/>
                  </a:cubicBezTo>
                  <a:cubicBezTo>
                    <a:pt x="575348" y="546423"/>
                    <a:pt x="571020" y="541115"/>
                    <a:pt x="569029" y="533217"/>
                  </a:cubicBezTo>
                  <a:close/>
                </a:path>
              </a:pathLst>
            </a:custGeom>
            <a:solidFill>
              <a:srgbClr val="FCCBA7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491E9FE-5906-4371-BE3B-CAF39A867952}"/>
                </a:ext>
              </a:extLst>
            </p:cNvPr>
            <p:cNvSpPr/>
            <p:nvPr/>
          </p:nvSpPr>
          <p:spPr>
            <a:xfrm flipH="1">
              <a:off x="2081972" y="1475009"/>
              <a:ext cx="1167394" cy="709019"/>
            </a:xfrm>
            <a:custGeom>
              <a:avLst/>
              <a:gdLst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278692 w 735750"/>
                <a:gd name="connsiteY5" fmla="*/ 139141 h 446859"/>
                <a:gd name="connsiteX6" fmla="*/ 279837 w 735750"/>
                <a:gd name="connsiteY6" fmla="*/ 146961 h 446859"/>
                <a:gd name="connsiteX7" fmla="*/ 272073 w 735750"/>
                <a:gd name="connsiteY7" fmla="*/ 151938 h 446859"/>
                <a:gd name="connsiteX8" fmla="*/ 199077 w 735750"/>
                <a:gd name="connsiteY8" fmla="*/ 152011 h 446859"/>
                <a:gd name="connsiteX9" fmla="*/ 168312 w 735750"/>
                <a:gd name="connsiteY9" fmla="*/ 157865 h 446859"/>
                <a:gd name="connsiteX10" fmla="*/ 10327 w 735750"/>
                <a:gd name="connsiteY10" fmla="*/ 361078 h 446859"/>
                <a:gd name="connsiteX11" fmla="*/ 0 w 735750"/>
                <a:gd name="connsiteY11" fmla="*/ 420936 h 446859"/>
                <a:gd name="connsiteX12" fmla="*/ 10109 w 735750"/>
                <a:gd name="connsiteY12" fmla="*/ 426863 h 446859"/>
                <a:gd name="connsiteX13" fmla="*/ 83674 w 735750"/>
                <a:gd name="connsiteY13" fmla="*/ 439596 h 446859"/>
                <a:gd name="connsiteX14" fmla="*/ 161397 w 735750"/>
                <a:gd name="connsiteY14" fmla="*/ 444609 h 446859"/>
                <a:gd name="connsiteX15" fmla="*/ 219776 w 735750"/>
                <a:gd name="connsiteY15" fmla="*/ 445487 h 446859"/>
                <a:gd name="connsiteX16" fmla="*/ 302410 w 735750"/>
                <a:gd name="connsiteY16" fmla="*/ 445657 h 446859"/>
                <a:gd name="connsiteX17" fmla="*/ 302630 w 735750"/>
                <a:gd name="connsiteY17" fmla="*/ 445742 h 446859"/>
                <a:gd name="connsiteX18" fmla="*/ 321360 w 735750"/>
                <a:gd name="connsiteY18" fmla="*/ 445696 h 446859"/>
                <a:gd name="connsiteX19" fmla="*/ 433120 w 735750"/>
                <a:gd name="connsiteY19" fmla="*/ 445926 h 446859"/>
                <a:gd name="connsiteX20" fmla="*/ 434697 w 735750"/>
                <a:gd name="connsiteY20" fmla="*/ 445417 h 446859"/>
                <a:gd name="connsiteX21" fmla="*/ 515974 w 735750"/>
                <a:gd name="connsiteY21" fmla="*/ 445217 h 446859"/>
                <a:gd name="connsiteX22" fmla="*/ 574353 w 735750"/>
                <a:gd name="connsiteY22" fmla="*/ 444167 h 446859"/>
                <a:gd name="connsiteX23" fmla="*/ 652076 w 735750"/>
                <a:gd name="connsiteY23" fmla="*/ 438171 h 446859"/>
                <a:gd name="connsiteX24" fmla="*/ 725641 w 735750"/>
                <a:gd name="connsiteY24" fmla="*/ 422942 h 446859"/>
                <a:gd name="connsiteX25" fmla="*/ 735750 w 735750"/>
                <a:gd name="connsiteY25" fmla="*/ 415853 h 446859"/>
                <a:gd name="connsiteX26" fmla="*/ 725423 w 735750"/>
                <a:gd name="connsiteY26" fmla="*/ 344257 h 446859"/>
                <a:gd name="connsiteX27" fmla="*/ 567438 w 735750"/>
                <a:gd name="connsiteY27" fmla="*/ 101199 h 446859"/>
                <a:gd name="connsiteX28" fmla="*/ 536673 w 735750"/>
                <a:gd name="connsiteY28" fmla="*/ 94197 h 446859"/>
                <a:gd name="connsiteX29" fmla="*/ 463677 w 735750"/>
                <a:gd name="connsiteY29" fmla="*/ 94109 h 446859"/>
                <a:gd name="connsiteX30" fmla="*/ 438732 w 735750"/>
                <a:gd name="connsiteY30" fmla="*/ 74985 h 446859"/>
                <a:gd name="connsiteX31" fmla="*/ 417332 w 735750"/>
                <a:gd name="connsiteY31" fmla="*/ 56517 h 446859"/>
                <a:gd name="connsiteX32" fmla="*/ 404816 w 735750"/>
                <a:gd name="connsiteY32" fmla="*/ 56736 h 446859"/>
                <a:gd name="connsiteX33" fmla="*/ 374751 w 735750"/>
                <a:gd name="connsiteY33" fmla="*/ 45357 h 446859"/>
                <a:gd name="connsiteX34" fmla="*/ 350769 w 735750"/>
                <a:gd name="connsiteY34" fmla="*/ 11485 h 446859"/>
                <a:gd name="connsiteX35" fmla="*/ 330802 w 735750"/>
                <a:gd name="connsiteY35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278692 w 735750"/>
                <a:gd name="connsiteY5" fmla="*/ 139141 h 446859"/>
                <a:gd name="connsiteX6" fmla="*/ 279837 w 735750"/>
                <a:gd name="connsiteY6" fmla="*/ 146961 h 446859"/>
                <a:gd name="connsiteX7" fmla="*/ 199077 w 735750"/>
                <a:gd name="connsiteY7" fmla="*/ 152011 h 446859"/>
                <a:gd name="connsiteX8" fmla="*/ 168312 w 735750"/>
                <a:gd name="connsiteY8" fmla="*/ 157865 h 446859"/>
                <a:gd name="connsiteX9" fmla="*/ 10327 w 735750"/>
                <a:gd name="connsiteY9" fmla="*/ 361078 h 446859"/>
                <a:gd name="connsiteX10" fmla="*/ 0 w 735750"/>
                <a:gd name="connsiteY10" fmla="*/ 420936 h 446859"/>
                <a:gd name="connsiteX11" fmla="*/ 10109 w 735750"/>
                <a:gd name="connsiteY11" fmla="*/ 426863 h 446859"/>
                <a:gd name="connsiteX12" fmla="*/ 83674 w 735750"/>
                <a:gd name="connsiteY12" fmla="*/ 439596 h 446859"/>
                <a:gd name="connsiteX13" fmla="*/ 161397 w 735750"/>
                <a:gd name="connsiteY13" fmla="*/ 444609 h 446859"/>
                <a:gd name="connsiteX14" fmla="*/ 219776 w 735750"/>
                <a:gd name="connsiteY14" fmla="*/ 445487 h 446859"/>
                <a:gd name="connsiteX15" fmla="*/ 302410 w 735750"/>
                <a:gd name="connsiteY15" fmla="*/ 445657 h 446859"/>
                <a:gd name="connsiteX16" fmla="*/ 302630 w 735750"/>
                <a:gd name="connsiteY16" fmla="*/ 445742 h 446859"/>
                <a:gd name="connsiteX17" fmla="*/ 321360 w 735750"/>
                <a:gd name="connsiteY17" fmla="*/ 445696 h 446859"/>
                <a:gd name="connsiteX18" fmla="*/ 433120 w 735750"/>
                <a:gd name="connsiteY18" fmla="*/ 445926 h 446859"/>
                <a:gd name="connsiteX19" fmla="*/ 434697 w 735750"/>
                <a:gd name="connsiteY19" fmla="*/ 445417 h 446859"/>
                <a:gd name="connsiteX20" fmla="*/ 515974 w 735750"/>
                <a:gd name="connsiteY20" fmla="*/ 445217 h 446859"/>
                <a:gd name="connsiteX21" fmla="*/ 574353 w 735750"/>
                <a:gd name="connsiteY21" fmla="*/ 444167 h 446859"/>
                <a:gd name="connsiteX22" fmla="*/ 652076 w 735750"/>
                <a:gd name="connsiteY22" fmla="*/ 438171 h 446859"/>
                <a:gd name="connsiteX23" fmla="*/ 725641 w 735750"/>
                <a:gd name="connsiteY23" fmla="*/ 422942 h 446859"/>
                <a:gd name="connsiteX24" fmla="*/ 735750 w 735750"/>
                <a:gd name="connsiteY24" fmla="*/ 415853 h 446859"/>
                <a:gd name="connsiteX25" fmla="*/ 725423 w 735750"/>
                <a:gd name="connsiteY25" fmla="*/ 344257 h 446859"/>
                <a:gd name="connsiteX26" fmla="*/ 567438 w 735750"/>
                <a:gd name="connsiteY26" fmla="*/ 101199 h 446859"/>
                <a:gd name="connsiteX27" fmla="*/ 536673 w 735750"/>
                <a:gd name="connsiteY27" fmla="*/ 94197 h 446859"/>
                <a:gd name="connsiteX28" fmla="*/ 463677 w 735750"/>
                <a:gd name="connsiteY28" fmla="*/ 94109 h 446859"/>
                <a:gd name="connsiteX29" fmla="*/ 438732 w 735750"/>
                <a:gd name="connsiteY29" fmla="*/ 74985 h 446859"/>
                <a:gd name="connsiteX30" fmla="*/ 417332 w 735750"/>
                <a:gd name="connsiteY30" fmla="*/ 56517 h 446859"/>
                <a:gd name="connsiteX31" fmla="*/ 404816 w 735750"/>
                <a:gd name="connsiteY31" fmla="*/ 56736 h 446859"/>
                <a:gd name="connsiteX32" fmla="*/ 374751 w 735750"/>
                <a:gd name="connsiteY32" fmla="*/ 45357 h 446859"/>
                <a:gd name="connsiteX33" fmla="*/ 350769 w 735750"/>
                <a:gd name="connsiteY33" fmla="*/ 11485 h 446859"/>
                <a:gd name="connsiteX34" fmla="*/ 330802 w 735750"/>
                <a:gd name="connsiteY34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278692 w 735750"/>
                <a:gd name="connsiteY5" fmla="*/ 139141 h 446859"/>
                <a:gd name="connsiteX6" fmla="*/ 199077 w 735750"/>
                <a:gd name="connsiteY6" fmla="*/ 152011 h 446859"/>
                <a:gd name="connsiteX7" fmla="*/ 168312 w 735750"/>
                <a:gd name="connsiteY7" fmla="*/ 157865 h 446859"/>
                <a:gd name="connsiteX8" fmla="*/ 10327 w 735750"/>
                <a:gd name="connsiteY8" fmla="*/ 361078 h 446859"/>
                <a:gd name="connsiteX9" fmla="*/ 0 w 735750"/>
                <a:gd name="connsiteY9" fmla="*/ 420936 h 446859"/>
                <a:gd name="connsiteX10" fmla="*/ 10109 w 735750"/>
                <a:gd name="connsiteY10" fmla="*/ 426863 h 446859"/>
                <a:gd name="connsiteX11" fmla="*/ 83674 w 735750"/>
                <a:gd name="connsiteY11" fmla="*/ 439596 h 446859"/>
                <a:gd name="connsiteX12" fmla="*/ 161397 w 735750"/>
                <a:gd name="connsiteY12" fmla="*/ 444609 h 446859"/>
                <a:gd name="connsiteX13" fmla="*/ 219776 w 735750"/>
                <a:gd name="connsiteY13" fmla="*/ 445487 h 446859"/>
                <a:gd name="connsiteX14" fmla="*/ 302410 w 735750"/>
                <a:gd name="connsiteY14" fmla="*/ 445657 h 446859"/>
                <a:gd name="connsiteX15" fmla="*/ 302630 w 735750"/>
                <a:gd name="connsiteY15" fmla="*/ 445742 h 446859"/>
                <a:gd name="connsiteX16" fmla="*/ 321360 w 735750"/>
                <a:gd name="connsiteY16" fmla="*/ 445696 h 446859"/>
                <a:gd name="connsiteX17" fmla="*/ 433120 w 735750"/>
                <a:gd name="connsiteY17" fmla="*/ 445926 h 446859"/>
                <a:gd name="connsiteX18" fmla="*/ 434697 w 735750"/>
                <a:gd name="connsiteY18" fmla="*/ 445417 h 446859"/>
                <a:gd name="connsiteX19" fmla="*/ 515974 w 735750"/>
                <a:gd name="connsiteY19" fmla="*/ 445217 h 446859"/>
                <a:gd name="connsiteX20" fmla="*/ 574353 w 735750"/>
                <a:gd name="connsiteY20" fmla="*/ 444167 h 446859"/>
                <a:gd name="connsiteX21" fmla="*/ 652076 w 735750"/>
                <a:gd name="connsiteY21" fmla="*/ 438171 h 446859"/>
                <a:gd name="connsiteX22" fmla="*/ 725641 w 735750"/>
                <a:gd name="connsiteY22" fmla="*/ 422942 h 446859"/>
                <a:gd name="connsiteX23" fmla="*/ 735750 w 735750"/>
                <a:gd name="connsiteY23" fmla="*/ 415853 h 446859"/>
                <a:gd name="connsiteX24" fmla="*/ 725423 w 735750"/>
                <a:gd name="connsiteY24" fmla="*/ 344257 h 446859"/>
                <a:gd name="connsiteX25" fmla="*/ 567438 w 735750"/>
                <a:gd name="connsiteY25" fmla="*/ 101199 h 446859"/>
                <a:gd name="connsiteX26" fmla="*/ 536673 w 735750"/>
                <a:gd name="connsiteY26" fmla="*/ 94197 h 446859"/>
                <a:gd name="connsiteX27" fmla="*/ 463677 w 735750"/>
                <a:gd name="connsiteY27" fmla="*/ 94109 h 446859"/>
                <a:gd name="connsiteX28" fmla="*/ 438732 w 735750"/>
                <a:gd name="connsiteY28" fmla="*/ 74985 h 446859"/>
                <a:gd name="connsiteX29" fmla="*/ 417332 w 735750"/>
                <a:gd name="connsiteY29" fmla="*/ 56517 h 446859"/>
                <a:gd name="connsiteX30" fmla="*/ 404816 w 735750"/>
                <a:gd name="connsiteY30" fmla="*/ 56736 h 446859"/>
                <a:gd name="connsiteX31" fmla="*/ 374751 w 735750"/>
                <a:gd name="connsiteY31" fmla="*/ 45357 h 446859"/>
                <a:gd name="connsiteX32" fmla="*/ 350769 w 735750"/>
                <a:gd name="connsiteY32" fmla="*/ 11485 h 446859"/>
                <a:gd name="connsiteX33" fmla="*/ 330802 w 735750"/>
                <a:gd name="connsiteY33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199077 w 735750"/>
                <a:gd name="connsiteY5" fmla="*/ 152011 h 446859"/>
                <a:gd name="connsiteX6" fmla="*/ 168312 w 735750"/>
                <a:gd name="connsiteY6" fmla="*/ 157865 h 446859"/>
                <a:gd name="connsiteX7" fmla="*/ 10327 w 735750"/>
                <a:gd name="connsiteY7" fmla="*/ 361078 h 446859"/>
                <a:gd name="connsiteX8" fmla="*/ 0 w 735750"/>
                <a:gd name="connsiteY8" fmla="*/ 420936 h 446859"/>
                <a:gd name="connsiteX9" fmla="*/ 10109 w 735750"/>
                <a:gd name="connsiteY9" fmla="*/ 426863 h 446859"/>
                <a:gd name="connsiteX10" fmla="*/ 83674 w 735750"/>
                <a:gd name="connsiteY10" fmla="*/ 439596 h 446859"/>
                <a:gd name="connsiteX11" fmla="*/ 161397 w 735750"/>
                <a:gd name="connsiteY11" fmla="*/ 444609 h 446859"/>
                <a:gd name="connsiteX12" fmla="*/ 219776 w 735750"/>
                <a:gd name="connsiteY12" fmla="*/ 445487 h 446859"/>
                <a:gd name="connsiteX13" fmla="*/ 302410 w 735750"/>
                <a:gd name="connsiteY13" fmla="*/ 445657 h 446859"/>
                <a:gd name="connsiteX14" fmla="*/ 302630 w 735750"/>
                <a:gd name="connsiteY14" fmla="*/ 445742 h 446859"/>
                <a:gd name="connsiteX15" fmla="*/ 321360 w 735750"/>
                <a:gd name="connsiteY15" fmla="*/ 445696 h 446859"/>
                <a:gd name="connsiteX16" fmla="*/ 433120 w 735750"/>
                <a:gd name="connsiteY16" fmla="*/ 445926 h 446859"/>
                <a:gd name="connsiteX17" fmla="*/ 434697 w 735750"/>
                <a:gd name="connsiteY17" fmla="*/ 445417 h 446859"/>
                <a:gd name="connsiteX18" fmla="*/ 515974 w 735750"/>
                <a:gd name="connsiteY18" fmla="*/ 445217 h 446859"/>
                <a:gd name="connsiteX19" fmla="*/ 574353 w 735750"/>
                <a:gd name="connsiteY19" fmla="*/ 444167 h 446859"/>
                <a:gd name="connsiteX20" fmla="*/ 652076 w 735750"/>
                <a:gd name="connsiteY20" fmla="*/ 438171 h 446859"/>
                <a:gd name="connsiteX21" fmla="*/ 725641 w 735750"/>
                <a:gd name="connsiteY21" fmla="*/ 422942 h 446859"/>
                <a:gd name="connsiteX22" fmla="*/ 735750 w 735750"/>
                <a:gd name="connsiteY22" fmla="*/ 415853 h 446859"/>
                <a:gd name="connsiteX23" fmla="*/ 725423 w 735750"/>
                <a:gd name="connsiteY23" fmla="*/ 344257 h 446859"/>
                <a:gd name="connsiteX24" fmla="*/ 567438 w 735750"/>
                <a:gd name="connsiteY24" fmla="*/ 101199 h 446859"/>
                <a:gd name="connsiteX25" fmla="*/ 536673 w 735750"/>
                <a:gd name="connsiteY25" fmla="*/ 94197 h 446859"/>
                <a:gd name="connsiteX26" fmla="*/ 463677 w 735750"/>
                <a:gd name="connsiteY26" fmla="*/ 94109 h 446859"/>
                <a:gd name="connsiteX27" fmla="*/ 438732 w 735750"/>
                <a:gd name="connsiteY27" fmla="*/ 74985 h 446859"/>
                <a:gd name="connsiteX28" fmla="*/ 417332 w 735750"/>
                <a:gd name="connsiteY28" fmla="*/ 56517 h 446859"/>
                <a:gd name="connsiteX29" fmla="*/ 404816 w 735750"/>
                <a:gd name="connsiteY29" fmla="*/ 56736 h 446859"/>
                <a:gd name="connsiteX30" fmla="*/ 374751 w 735750"/>
                <a:gd name="connsiteY30" fmla="*/ 45357 h 446859"/>
                <a:gd name="connsiteX31" fmla="*/ 350769 w 735750"/>
                <a:gd name="connsiteY31" fmla="*/ 11485 h 446859"/>
                <a:gd name="connsiteX32" fmla="*/ 330802 w 735750"/>
                <a:gd name="connsiteY32" fmla="*/ 189 h 446859"/>
                <a:gd name="connsiteX0" fmla="*/ 330802 w 735750"/>
                <a:gd name="connsiteY0" fmla="*/ 189 h 446859"/>
                <a:gd name="connsiteX1" fmla="*/ 308538 w 735750"/>
                <a:gd name="connsiteY1" fmla="*/ 6058 h 446859"/>
                <a:gd name="connsiteX2" fmla="*/ 274360 w 735750"/>
                <a:gd name="connsiteY2" fmla="*/ 35248 h 446859"/>
                <a:gd name="connsiteX3" fmla="*/ 273747 w 735750"/>
                <a:gd name="connsiteY3" fmla="*/ 56430 h 446859"/>
                <a:gd name="connsiteX4" fmla="*/ 273091 w 735750"/>
                <a:gd name="connsiteY4" fmla="*/ 87369 h 446859"/>
                <a:gd name="connsiteX5" fmla="*/ 168312 w 735750"/>
                <a:gd name="connsiteY5" fmla="*/ 157865 h 446859"/>
                <a:gd name="connsiteX6" fmla="*/ 10327 w 735750"/>
                <a:gd name="connsiteY6" fmla="*/ 361078 h 446859"/>
                <a:gd name="connsiteX7" fmla="*/ 0 w 735750"/>
                <a:gd name="connsiteY7" fmla="*/ 420936 h 446859"/>
                <a:gd name="connsiteX8" fmla="*/ 10109 w 735750"/>
                <a:gd name="connsiteY8" fmla="*/ 426863 h 446859"/>
                <a:gd name="connsiteX9" fmla="*/ 83674 w 735750"/>
                <a:gd name="connsiteY9" fmla="*/ 439596 h 446859"/>
                <a:gd name="connsiteX10" fmla="*/ 161397 w 735750"/>
                <a:gd name="connsiteY10" fmla="*/ 444609 h 446859"/>
                <a:gd name="connsiteX11" fmla="*/ 219776 w 735750"/>
                <a:gd name="connsiteY11" fmla="*/ 445487 h 446859"/>
                <a:gd name="connsiteX12" fmla="*/ 302410 w 735750"/>
                <a:gd name="connsiteY12" fmla="*/ 445657 h 446859"/>
                <a:gd name="connsiteX13" fmla="*/ 302630 w 735750"/>
                <a:gd name="connsiteY13" fmla="*/ 445742 h 446859"/>
                <a:gd name="connsiteX14" fmla="*/ 321360 w 735750"/>
                <a:gd name="connsiteY14" fmla="*/ 445696 h 446859"/>
                <a:gd name="connsiteX15" fmla="*/ 433120 w 735750"/>
                <a:gd name="connsiteY15" fmla="*/ 445926 h 446859"/>
                <a:gd name="connsiteX16" fmla="*/ 434697 w 735750"/>
                <a:gd name="connsiteY16" fmla="*/ 445417 h 446859"/>
                <a:gd name="connsiteX17" fmla="*/ 515974 w 735750"/>
                <a:gd name="connsiteY17" fmla="*/ 445217 h 446859"/>
                <a:gd name="connsiteX18" fmla="*/ 574353 w 735750"/>
                <a:gd name="connsiteY18" fmla="*/ 444167 h 446859"/>
                <a:gd name="connsiteX19" fmla="*/ 652076 w 735750"/>
                <a:gd name="connsiteY19" fmla="*/ 438171 h 446859"/>
                <a:gd name="connsiteX20" fmla="*/ 725641 w 735750"/>
                <a:gd name="connsiteY20" fmla="*/ 422942 h 446859"/>
                <a:gd name="connsiteX21" fmla="*/ 735750 w 735750"/>
                <a:gd name="connsiteY21" fmla="*/ 415853 h 446859"/>
                <a:gd name="connsiteX22" fmla="*/ 725423 w 735750"/>
                <a:gd name="connsiteY22" fmla="*/ 344257 h 446859"/>
                <a:gd name="connsiteX23" fmla="*/ 567438 w 735750"/>
                <a:gd name="connsiteY23" fmla="*/ 101199 h 446859"/>
                <a:gd name="connsiteX24" fmla="*/ 536673 w 735750"/>
                <a:gd name="connsiteY24" fmla="*/ 94197 h 446859"/>
                <a:gd name="connsiteX25" fmla="*/ 463677 w 735750"/>
                <a:gd name="connsiteY25" fmla="*/ 94109 h 446859"/>
                <a:gd name="connsiteX26" fmla="*/ 438732 w 735750"/>
                <a:gd name="connsiteY26" fmla="*/ 74985 h 446859"/>
                <a:gd name="connsiteX27" fmla="*/ 417332 w 735750"/>
                <a:gd name="connsiteY27" fmla="*/ 56517 h 446859"/>
                <a:gd name="connsiteX28" fmla="*/ 404816 w 735750"/>
                <a:gd name="connsiteY28" fmla="*/ 56736 h 446859"/>
                <a:gd name="connsiteX29" fmla="*/ 374751 w 735750"/>
                <a:gd name="connsiteY29" fmla="*/ 45357 h 446859"/>
                <a:gd name="connsiteX30" fmla="*/ 350769 w 735750"/>
                <a:gd name="connsiteY30" fmla="*/ 11485 h 446859"/>
                <a:gd name="connsiteX31" fmla="*/ 330802 w 735750"/>
                <a:gd name="connsiteY31" fmla="*/ 189 h 44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35750" h="446859">
                  <a:moveTo>
                    <a:pt x="330802" y="189"/>
                  </a:moveTo>
                  <a:cubicBezTo>
                    <a:pt x="324074" y="-659"/>
                    <a:pt x="316962" y="1354"/>
                    <a:pt x="308538" y="6058"/>
                  </a:cubicBezTo>
                  <a:cubicBezTo>
                    <a:pt x="295146" y="13542"/>
                    <a:pt x="286394" y="26321"/>
                    <a:pt x="274360" y="35248"/>
                  </a:cubicBezTo>
                  <a:cubicBezTo>
                    <a:pt x="274141" y="42295"/>
                    <a:pt x="273965" y="49384"/>
                    <a:pt x="273747" y="56430"/>
                  </a:cubicBezTo>
                  <a:cubicBezTo>
                    <a:pt x="271691" y="66714"/>
                    <a:pt x="272828" y="77042"/>
                    <a:pt x="273091" y="87369"/>
                  </a:cubicBezTo>
                  <a:cubicBezTo>
                    <a:pt x="255519" y="104275"/>
                    <a:pt x="212106" y="112247"/>
                    <a:pt x="168312" y="157865"/>
                  </a:cubicBezTo>
                  <a:cubicBezTo>
                    <a:pt x="124518" y="203483"/>
                    <a:pt x="31685" y="276302"/>
                    <a:pt x="10327" y="361078"/>
                  </a:cubicBezTo>
                  <a:cubicBezTo>
                    <a:pt x="1226" y="380359"/>
                    <a:pt x="788" y="400666"/>
                    <a:pt x="0" y="420936"/>
                  </a:cubicBezTo>
                  <a:lnTo>
                    <a:pt x="10109" y="426863"/>
                  </a:lnTo>
                  <a:cubicBezTo>
                    <a:pt x="32647" y="439084"/>
                    <a:pt x="56936" y="444243"/>
                    <a:pt x="83674" y="439596"/>
                  </a:cubicBezTo>
                  <a:lnTo>
                    <a:pt x="161397" y="444609"/>
                  </a:lnTo>
                  <a:cubicBezTo>
                    <a:pt x="180784" y="448305"/>
                    <a:pt x="200301" y="446585"/>
                    <a:pt x="219776" y="445487"/>
                  </a:cubicBezTo>
                  <a:lnTo>
                    <a:pt x="302410" y="445657"/>
                  </a:lnTo>
                  <a:lnTo>
                    <a:pt x="302630" y="445742"/>
                  </a:lnTo>
                  <a:lnTo>
                    <a:pt x="321360" y="445696"/>
                  </a:lnTo>
                  <a:lnTo>
                    <a:pt x="433120" y="445926"/>
                  </a:lnTo>
                  <a:lnTo>
                    <a:pt x="434697" y="445417"/>
                  </a:lnTo>
                  <a:lnTo>
                    <a:pt x="515974" y="445217"/>
                  </a:lnTo>
                  <a:cubicBezTo>
                    <a:pt x="535449" y="446530"/>
                    <a:pt x="554966" y="448587"/>
                    <a:pt x="574353" y="444167"/>
                  </a:cubicBezTo>
                  <a:lnTo>
                    <a:pt x="652076" y="438171"/>
                  </a:lnTo>
                  <a:cubicBezTo>
                    <a:pt x="678814" y="443730"/>
                    <a:pt x="703103" y="437559"/>
                    <a:pt x="725641" y="422942"/>
                  </a:cubicBezTo>
                  <a:lnTo>
                    <a:pt x="735750" y="415853"/>
                  </a:lnTo>
                  <a:cubicBezTo>
                    <a:pt x="734962" y="391607"/>
                    <a:pt x="734524" y="367319"/>
                    <a:pt x="725423" y="344257"/>
                  </a:cubicBezTo>
                  <a:cubicBezTo>
                    <a:pt x="704065" y="242859"/>
                    <a:pt x="635140" y="172532"/>
                    <a:pt x="567438" y="101199"/>
                  </a:cubicBezTo>
                  <a:cubicBezTo>
                    <a:pt x="557810" y="91046"/>
                    <a:pt x="546958" y="96079"/>
                    <a:pt x="536673" y="94197"/>
                  </a:cubicBezTo>
                  <a:cubicBezTo>
                    <a:pt x="512341" y="91834"/>
                    <a:pt x="488009" y="95903"/>
                    <a:pt x="463677" y="94109"/>
                  </a:cubicBezTo>
                  <a:cubicBezTo>
                    <a:pt x="452079" y="92008"/>
                    <a:pt x="444072" y="84919"/>
                    <a:pt x="438732" y="74985"/>
                  </a:cubicBezTo>
                  <a:cubicBezTo>
                    <a:pt x="433875" y="65926"/>
                    <a:pt x="426916" y="59800"/>
                    <a:pt x="417332" y="56517"/>
                  </a:cubicBezTo>
                  <a:cubicBezTo>
                    <a:pt x="413131" y="53585"/>
                    <a:pt x="408930" y="53191"/>
                    <a:pt x="404816" y="56736"/>
                  </a:cubicBezTo>
                  <a:cubicBezTo>
                    <a:pt x="390813" y="63387"/>
                    <a:pt x="381578" y="60368"/>
                    <a:pt x="374751" y="45357"/>
                  </a:cubicBezTo>
                  <a:cubicBezTo>
                    <a:pt x="369062" y="32841"/>
                    <a:pt x="360834" y="21332"/>
                    <a:pt x="350769" y="11485"/>
                  </a:cubicBezTo>
                  <a:cubicBezTo>
                    <a:pt x="343877" y="4746"/>
                    <a:pt x="337531" y="1037"/>
                    <a:pt x="330802" y="189"/>
                  </a:cubicBezTo>
                  <a:close/>
                </a:path>
              </a:pathLst>
            </a:custGeom>
            <a:solidFill>
              <a:srgbClr val="010101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5904C1F-30AF-4084-813A-4AA0FC8A115F}"/>
                </a:ext>
              </a:extLst>
            </p:cNvPr>
            <p:cNvSpPr/>
            <p:nvPr/>
          </p:nvSpPr>
          <p:spPr>
            <a:xfrm>
              <a:off x="2826930" y="17994"/>
              <a:ext cx="1444335" cy="2581967"/>
            </a:xfrm>
            <a:custGeom>
              <a:avLst/>
              <a:gdLst>
                <a:gd name="connsiteX0" fmla="*/ 121417 w 1444335"/>
                <a:gd name="connsiteY0" fmla="*/ 0 h 2581967"/>
                <a:gd name="connsiteX1" fmla="*/ 761052 w 1444335"/>
                <a:gd name="connsiteY1" fmla="*/ 0 h 2581967"/>
                <a:gd name="connsiteX2" fmla="*/ 762028 w 1444335"/>
                <a:gd name="connsiteY2" fmla="*/ 9495 h 2581967"/>
                <a:gd name="connsiteX3" fmla="*/ 873520 w 1444335"/>
                <a:gd name="connsiteY3" fmla="*/ 587545 h 2581967"/>
                <a:gd name="connsiteX4" fmla="*/ 1128424 w 1444335"/>
                <a:gd name="connsiteY4" fmla="*/ 1385849 h 2581967"/>
                <a:gd name="connsiteX5" fmla="*/ 1444335 w 1444335"/>
                <a:gd name="connsiteY5" fmla="*/ 2581967 h 2581967"/>
                <a:gd name="connsiteX6" fmla="*/ 1084129 w 1444335"/>
                <a:gd name="connsiteY6" fmla="*/ 2424346 h 2581967"/>
                <a:gd name="connsiteX7" fmla="*/ 773233 w 1444335"/>
                <a:gd name="connsiteY7" fmla="*/ 2194349 h 2581967"/>
                <a:gd name="connsiteX8" fmla="*/ 0 w 1444335"/>
                <a:gd name="connsiteY8" fmla="*/ 2038397 h 2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4335" h="2581967">
                  <a:moveTo>
                    <a:pt x="121417" y="0"/>
                  </a:moveTo>
                  <a:lnTo>
                    <a:pt x="761052" y="0"/>
                  </a:lnTo>
                  <a:lnTo>
                    <a:pt x="762028" y="9495"/>
                  </a:lnTo>
                  <a:cubicBezTo>
                    <a:pt x="787533" y="229868"/>
                    <a:pt x="820326" y="423280"/>
                    <a:pt x="873520" y="587545"/>
                  </a:cubicBezTo>
                  <a:lnTo>
                    <a:pt x="1128424" y="1385849"/>
                  </a:lnTo>
                  <a:cubicBezTo>
                    <a:pt x="1233728" y="1784555"/>
                    <a:pt x="1339031" y="2089992"/>
                    <a:pt x="1444335" y="2581967"/>
                  </a:cubicBezTo>
                  <a:cubicBezTo>
                    <a:pt x="1308722" y="2546700"/>
                    <a:pt x="1110926" y="2490703"/>
                    <a:pt x="1084129" y="2424346"/>
                  </a:cubicBezTo>
                  <a:cubicBezTo>
                    <a:pt x="958044" y="2240593"/>
                    <a:pt x="909681" y="2233017"/>
                    <a:pt x="773233" y="2194349"/>
                  </a:cubicBezTo>
                  <a:cubicBezTo>
                    <a:pt x="531034" y="2121640"/>
                    <a:pt x="257744" y="2090381"/>
                    <a:pt x="0" y="2038397"/>
                  </a:cubicBezTo>
                  <a:close/>
                </a:path>
              </a:pathLst>
            </a:custGeom>
            <a:solidFill>
              <a:srgbClr val="15497B"/>
            </a:solidFill>
            <a:ln w="3153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D109F90-1D20-4C65-BF78-708AA53C3744}"/>
                </a:ext>
              </a:extLst>
            </p:cNvPr>
            <p:cNvSpPr/>
            <p:nvPr/>
          </p:nvSpPr>
          <p:spPr>
            <a:xfrm>
              <a:off x="2753406" y="2573069"/>
              <a:ext cx="1791254" cy="1205630"/>
            </a:xfrm>
            <a:custGeom>
              <a:avLst/>
              <a:gdLst>
                <a:gd name="connsiteX0" fmla="*/ 743578 w 815045"/>
                <a:gd name="connsiteY0" fmla="*/ 248781 h 548578"/>
                <a:gd name="connsiteX1" fmla="*/ 786010 w 815045"/>
                <a:gd name="connsiteY1" fmla="*/ 428334 h 548578"/>
                <a:gd name="connsiteX2" fmla="*/ 815045 w 815045"/>
                <a:gd name="connsiteY2" fmla="*/ 546594 h 548578"/>
                <a:gd name="connsiteX3" fmla="*/ 811349 w 815045"/>
                <a:gd name="connsiteY3" fmla="*/ 547794 h 548578"/>
                <a:gd name="connsiteX4" fmla="*/ 564909 w 815045"/>
                <a:gd name="connsiteY4" fmla="*/ 415349 h 548578"/>
                <a:gd name="connsiteX5" fmla="*/ 528259 w 815045"/>
                <a:gd name="connsiteY5" fmla="*/ 402237 h 548578"/>
                <a:gd name="connsiteX6" fmla="*/ 496190 w 815045"/>
                <a:gd name="connsiteY6" fmla="*/ 376898 h 548578"/>
                <a:gd name="connsiteX7" fmla="*/ 364219 w 815045"/>
                <a:gd name="connsiteY7" fmla="*/ 277943 h 548578"/>
                <a:gd name="connsiteX8" fmla="*/ 132913 w 815045"/>
                <a:gd name="connsiteY8" fmla="*/ 223316 h 548578"/>
                <a:gd name="connsiteX9" fmla="*/ 5428 w 815045"/>
                <a:gd name="connsiteY9" fmla="*/ 199935 h 548578"/>
                <a:gd name="connsiteX10" fmla="*/ 57 w 815045"/>
                <a:gd name="connsiteY10" fmla="*/ 189699 h 548578"/>
                <a:gd name="connsiteX11" fmla="*/ 7387 w 815045"/>
                <a:gd name="connsiteY11" fmla="*/ 77727 h 548578"/>
                <a:gd name="connsiteX12" fmla="*/ 11463 w 815045"/>
                <a:gd name="connsiteY12" fmla="*/ 16117 h 548578"/>
                <a:gd name="connsiteX13" fmla="*/ 16613 w 815045"/>
                <a:gd name="connsiteY13" fmla="*/ 225 h 548578"/>
                <a:gd name="connsiteX14" fmla="*/ 22078 w 815045"/>
                <a:gd name="connsiteY14" fmla="*/ 2815 h 548578"/>
                <a:gd name="connsiteX15" fmla="*/ 29472 w 815045"/>
                <a:gd name="connsiteY15" fmla="*/ 2215 h 548578"/>
                <a:gd name="connsiteX16" fmla="*/ 151080 w 815045"/>
                <a:gd name="connsiteY16" fmla="*/ 9229 h 548578"/>
                <a:gd name="connsiteX17" fmla="*/ 226213 w 815045"/>
                <a:gd name="connsiteY17" fmla="*/ 13652 h 548578"/>
                <a:gd name="connsiteX18" fmla="*/ 238724 w 815045"/>
                <a:gd name="connsiteY18" fmla="*/ 14537 h 548578"/>
                <a:gd name="connsiteX19" fmla="*/ 472557 w 815045"/>
                <a:gd name="connsiteY19" fmla="*/ 78422 h 548578"/>
                <a:gd name="connsiteX20" fmla="*/ 528859 w 815045"/>
                <a:gd name="connsiteY20" fmla="*/ 103634 h 548578"/>
                <a:gd name="connsiteX21" fmla="*/ 550060 w 815045"/>
                <a:gd name="connsiteY21" fmla="*/ 129068 h 548578"/>
                <a:gd name="connsiteX22" fmla="*/ 543267 w 815045"/>
                <a:gd name="connsiteY22" fmla="*/ 177250 h 548578"/>
                <a:gd name="connsiteX23" fmla="*/ 543804 w 815045"/>
                <a:gd name="connsiteY23" fmla="*/ 177503 h 548578"/>
                <a:gd name="connsiteX24" fmla="*/ 544973 w 815045"/>
                <a:gd name="connsiteY24" fmla="*/ 177061 h 548578"/>
                <a:gd name="connsiteX25" fmla="*/ 647182 w 815045"/>
                <a:gd name="connsiteY25" fmla="*/ 216997 h 548578"/>
                <a:gd name="connsiteX26" fmla="*/ 730403 w 815045"/>
                <a:gd name="connsiteY26" fmla="*/ 241893 h 548578"/>
                <a:gd name="connsiteX27" fmla="*/ 743578 w 815045"/>
                <a:gd name="connsiteY27" fmla="*/ 248781 h 54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15045" h="548578">
                  <a:moveTo>
                    <a:pt x="743578" y="248781"/>
                  </a:moveTo>
                  <a:cubicBezTo>
                    <a:pt x="757701" y="308622"/>
                    <a:pt x="771729" y="368525"/>
                    <a:pt x="786010" y="428334"/>
                  </a:cubicBezTo>
                  <a:cubicBezTo>
                    <a:pt x="795457" y="467796"/>
                    <a:pt x="805346" y="507195"/>
                    <a:pt x="815045" y="546594"/>
                  </a:cubicBezTo>
                  <a:cubicBezTo>
                    <a:pt x="814066" y="547763"/>
                    <a:pt x="813402" y="549659"/>
                    <a:pt x="811349" y="547794"/>
                  </a:cubicBezTo>
                  <a:cubicBezTo>
                    <a:pt x="739913" y="483720"/>
                    <a:pt x="655365" y="444037"/>
                    <a:pt x="564909" y="415349"/>
                  </a:cubicBezTo>
                  <a:cubicBezTo>
                    <a:pt x="552556" y="411431"/>
                    <a:pt x="540202" y="407261"/>
                    <a:pt x="528259" y="402237"/>
                  </a:cubicBezTo>
                  <a:cubicBezTo>
                    <a:pt x="515369" y="396803"/>
                    <a:pt x="502762" y="389694"/>
                    <a:pt x="496190" y="376898"/>
                  </a:cubicBezTo>
                  <a:cubicBezTo>
                    <a:pt x="468134" y="322365"/>
                    <a:pt x="420616" y="295004"/>
                    <a:pt x="364219" y="277943"/>
                  </a:cubicBezTo>
                  <a:cubicBezTo>
                    <a:pt x="288202" y="254974"/>
                    <a:pt x="210668" y="238702"/>
                    <a:pt x="132913" y="223316"/>
                  </a:cubicBezTo>
                  <a:cubicBezTo>
                    <a:pt x="90545" y="214943"/>
                    <a:pt x="47923" y="207708"/>
                    <a:pt x="5428" y="199935"/>
                  </a:cubicBezTo>
                  <a:cubicBezTo>
                    <a:pt x="404" y="198229"/>
                    <a:pt x="-227" y="194027"/>
                    <a:pt x="57" y="189699"/>
                  </a:cubicBezTo>
                  <a:cubicBezTo>
                    <a:pt x="2616" y="152385"/>
                    <a:pt x="4607" y="115040"/>
                    <a:pt x="7387" y="77727"/>
                  </a:cubicBezTo>
                  <a:cubicBezTo>
                    <a:pt x="8903" y="57190"/>
                    <a:pt x="9693" y="36622"/>
                    <a:pt x="11463" y="16117"/>
                  </a:cubicBezTo>
                  <a:cubicBezTo>
                    <a:pt x="11937" y="10430"/>
                    <a:pt x="10452" y="4079"/>
                    <a:pt x="16613" y="225"/>
                  </a:cubicBezTo>
                  <a:cubicBezTo>
                    <a:pt x="19519" y="-1513"/>
                    <a:pt x="17181" y="7554"/>
                    <a:pt x="22078" y="2815"/>
                  </a:cubicBezTo>
                  <a:cubicBezTo>
                    <a:pt x="23658" y="1267"/>
                    <a:pt x="26944" y="2215"/>
                    <a:pt x="29472" y="2215"/>
                  </a:cubicBezTo>
                  <a:cubicBezTo>
                    <a:pt x="70134" y="2278"/>
                    <a:pt x="110512" y="7365"/>
                    <a:pt x="151080" y="9229"/>
                  </a:cubicBezTo>
                  <a:cubicBezTo>
                    <a:pt x="176166" y="10366"/>
                    <a:pt x="201126" y="13273"/>
                    <a:pt x="226213" y="13652"/>
                  </a:cubicBezTo>
                  <a:cubicBezTo>
                    <a:pt x="230446" y="12894"/>
                    <a:pt x="234617" y="13526"/>
                    <a:pt x="238724" y="14537"/>
                  </a:cubicBezTo>
                  <a:cubicBezTo>
                    <a:pt x="317142" y="34126"/>
                    <a:pt x="395940" y="52388"/>
                    <a:pt x="472557" y="78422"/>
                  </a:cubicBezTo>
                  <a:cubicBezTo>
                    <a:pt x="492083" y="85057"/>
                    <a:pt x="511703" y="91786"/>
                    <a:pt x="528859" y="103634"/>
                  </a:cubicBezTo>
                  <a:cubicBezTo>
                    <a:pt x="538212" y="110080"/>
                    <a:pt x="547627" y="116715"/>
                    <a:pt x="550060" y="129068"/>
                  </a:cubicBezTo>
                  <a:cubicBezTo>
                    <a:pt x="549680" y="145403"/>
                    <a:pt x="543677" y="160916"/>
                    <a:pt x="543267" y="177250"/>
                  </a:cubicBezTo>
                  <a:cubicBezTo>
                    <a:pt x="543267" y="177345"/>
                    <a:pt x="543646" y="177535"/>
                    <a:pt x="543804" y="177503"/>
                  </a:cubicBezTo>
                  <a:cubicBezTo>
                    <a:pt x="544214" y="177408"/>
                    <a:pt x="544594" y="177219"/>
                    <a:pt x="544973" y="177061"/>
                  </a:cubicBezTo>
                  <a:cubicBezTo>
                    <a:pt x="574577" y="201799"/>
                    <a:pt x="612080" y="206381"/>
                    <a:pt x="647182" y="216997"/>
                  </a:cubicBezTo>
                  <a:cubicBezTo>
                    <a:pt x="674891" y="225369"/>
                    <a:pt x="702915" y="232762"/>
                    <a:pt x="730403" y="241893"/>
                  </a:cubicBezTo>
                  <a:cubicBezTo>
                    <a:pt x="735142" y="243473"/>
                    <a:pt x="740102" y="244705"/>
                    <a:pt x="743578" y="248781"/>
                  </a:cubicBezTo>
                  <a:close/>
                </a:path>
              </a:pathLst>
            </a:custGeom>
            <a:solidFill>
              <a:srgbClr val="F157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5E2C5D-9995-4EE2-BB9E-678D9AAB05AF}"/>
                </a:ext>
              </a:extLst>
            </p:cNvPr>
            <p:cNvSpPr/>
            <p:nvPr/>
          </p:nvSpPr>
          <p:spPr>
            <a:xfrm>
              <a:off x="2702396" y="3534706"/>
              <a:ext cx="184701" cy="395933"/>
            </a:xfrm>
            <a:custGeom>
              <a:avLst/>
              <a:gdLst>
                <a:gd name="connsiteX0" fmla="*/ 53566 w 84042"/>
                <a:gd name="connsiteY0" fmla="*/ 3130 h 180155"/>
                <a:gd name="connsiteX1" fmla="*/ 22603 w 84042"/>
                <a:gd name="connsiteY1" fmla="*/ 5152 h 180155"/>
                <a:gd name="connsiteX2" fmla="*/ 13030 w 84042"/>
                <a:gd name="connsiteY2" fmla="*/ 14757 h 180155"/>
                <a:gd name="connsiteX3" fmla="*/ 5542 w 84042"/>
                <a:gd name="connsiteY3" fmla="*/ 147708 h 180155"/>
                <a:gd name="connsiteX4" fmla="*/ 4468 w 84042"/>
                <a:gd name="connsiteY4" fmla="*/ 153869 h 180155"/>
                <a:gd name="connsiteX5" fmla="*/ 12240 w 84042"/>
                <a:gd name="connsiteY5" fmla="*/ 164832 h 180155"/>
                <a:gd name="connsiteX6" fmla="*/ 81275 w 84042"/>
                <a:gd name="connsiteY6" fmla="*/ 177344 h 180155"/>
                <a:gd name="connsiteX7" fmla="*/ 80516 w 84042"/>
                <a:gd name="connsiteY7" fmla="*/ 180156 h 180155"/>
                <a:gd name="connsiteX8" fmla="*/ 4689 w 84042"/>
                <a:gd name="connsiteY8" fmla="*/ 167265 h 180155"/>
                <a:gd name="connsiteX9" fmla="*/ 329 w 84042"/>
                <a:gd name="connsiteY9" fmla="*/ 158956 h 180155"/>
                <a:gd name="connsiteX10" fmla="*/ 3457 w 84042"/>
                <a:gd name="connsiteY10" fmla="*/ 111374 h 180155"/>
                <a:gd name="connsiteX11" fmla="*/ 5321 w 84042"/>
                <a:gd name="connsiteY11" fmla="*/ 95039 h 180155"/>
                <a:gd name="connsiteX12" fmla="*/ 6016 w 84042"/>
                <a:gd name="connsiteY12" fmla="*/ 75988 h 180155"/>
                <a:gd name="connsiteX13" fmla="*/ 7848 w 84042"/>
                <a:gd name="connsiteY13" fmla="*/ 54851 h 180155"/>
                <a:gd name="connsiteX14" fmla="*/ 8480 w 84042"/>
                <a:gd name="connsiteY14" fmla="*/ 35578 h 180155"/>
                <a:gd name="connsiteX15" fmla="*/ 10376 w 84042"/>
                <a:gd name="connsiteY15" fmla="*/ 19212 h 180155"/>
                <a:gd name="connsiteX16" fmla="*/ 10186 w 84042"/>
                <a:gd name="connsiteY16" fmla="*/ 9480 h 180155"/>
                <a:gd name="connsiteX17" fmla="*/ 20802 w 84042"/>
                <a:gd name="connsiteY17" fmla="*/ 760 h 180155"/>
                <a:gd name="connsiteX18" fmla="*/ 37137 w 84042"/>
                <a:gd name="connsiteY18" fmla="*/ 2561 h 180155"/>
                <a:gd name="connsiteX19" fmla="*/ 53566 w 84042"/>
                <a:gd name="connsiteY19" fmla="*/ 3130 h 18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4042" h="180155">
                  <a:moveTo>
                    <a:pt x="53566" y="3130"/>
                  </a:moveTo>
                  <a:cubicBezTo>
                    <a:pt x="43519" y="7806"/>
                    <a:pt x="32935" y="4773"/>
                    <a:pt x="22603" y="5152"/>
                  </a:cubicBezTo>
                  <a:cubicBezTo>
                    <a:pt x="15557" y="5405"/>
                    <a:pt x="13377" y="7743"/>
                    <a:pt x="13030" y="14757"/>
                  </a:cubicBezTo>
                  <a:cubicBezTo>
                    <a:pt x="10818" y="59084"/>
                    <a:pt x="8133" y="103380"/>
                    <a:pt x="5542" y="147708"/>
                  </a:cubicBezTo>
                  <a:cubicBezTo>
                    <a:pt x="5415" y="149793"/>
                    <a:pt x="5194" y="151973"/>
                    <a:pt x="4468" y="153869"/>
                  </a:cubicBezTo>
                  <a:cubicBezTo>
                    <a:pt x="1498" y="161609"/>
                    <a:pt x="4215" y="163632"/>
                    <a:pt x="12240" y="164832"/>
                  </a:cubicBezTo>
                  <a:cubicBezTo>
                    <a:pt x="35367" y="168213"/>
                    <a:pt x="58368" y="172636"/>
                    <a:pt x="81275" y="177344"/>
                  </a:cubicBezTo>
                  <a:cubicBezTo>
                    <a:pt x="87278" y="178576"/>
                    <a:pt x="81843" y="179429"/>
                    <a:pt x="80516" y="180156"/>
                  </a:cubicBezTo>
                  <a:cubicBezTo>
                    <a:pt x="54861" y="178070"/>
                    <a:pt x="30028" y="171088"/>
                    <a:pt x="4689" y="167265"/>
                  </a:cubicBezTo>
                  <a:cubicBezTo>
                    <a:pt x="-1472" y="166349"/>
                    <a:pt x="139" y="162305"/>
                    <a:pt x="329" y="158956"/>
                  </a:cubicBezTo>
                  <a:cubicBezTo>
                    <a:pt x="1245" y="143095"/>
                    <a:pt x="2382" y="127234"/>
                    <a:pt x="3457" y="111374"/>
                  </a:cubicBezTo>
                  <a:cubicBezTo>
                    <a:pt x="5637" y="106097"/>
                    <a:pt x="3172" y="100316"/>
                    <a:pt x="5321" y="95039"/>
                  </a:cubicBezTo>
                  <a:cubicBezTo>
                    <a:pt x="5542" y="88689"/>
                    <a:pt x="5795" y="82338"/>
                    <a:pt x="6016" y="75988"/>
                  </a:cubicBezTo>
                  <a:cubicBezTo>
                    <a:pt x="8322" y="69100"/>
                    <a:pt x="5415" y="61738"/>
                    <a:pt x="7848" y="54851"/>
                  </a:cubicBezTo>
                  <a:cubicBezTo>
                    <a:pt x="8069" y="48437"/>
                    <a:pt x="8291" y="41991"/>
                    <a:pt x="8480" y="35578"/>
                  </a:cubicBezTo>
                  <a:cubicBezTo>
                    <a:pt x="10660" y="30301"/>
                    <a:pt x="8196" y="24488"/>
                    <a:pt x="10376" y="19212"/>
                  </a:cubicBezTo>
                  <a:cubicBezTo>
                    <a:pt x="10344" y="15957"/>
                    <a:pt x="10597" y="12671"/>
                    <a:pt x="10186" y="9480"/>
                  </a:cubicBezTo>
                  <a:cubicBezTo>
                    <a:pt x="9112" y="760"/>
                    <a:pt x="13156" y="-1357"/>
                    <a:pt x="20802" y="760"/>
                  </a:cubicBezTo>
                  <a:cubicBezTo>
                    <a:pt x="26079" y="2751"/>
                    <a:pt x="31860" y="413"/>
                    <a:pt x="37137" y="2561"/>
                  </a:cubicBezTo>
                  <a:cubicBezTo>
                    <a:pt x="42666" y="2782"/>
                    <a:pt x="48100" y="2940"/>
                    <a:pt x="53566" y="3130"/>
                  </a:cubicBezTo>
                  <a:close/>
                </a:path>
              </a:pathLst>
            </a:custGeom>
            <a:solidFill>
              <a:srgbClr val="F052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BB1163-DB92-4E16-8774-90D08F715D6E}"/>
                </a:ext>
              </a:extLst>
            </p:cNvPr>
            <p:cNvSpPr/>
            <p:nvPr/>
          </p:nvSpPr>
          <p:spPr>
            <a:xfrm>
              <a:off x="2842827" y="3545402"/>
              <a:ext cx="71727" cy="6985"/>
            </a:xfrm>
            <a:custGeom>
              <a:avLst/>
              <a:gdLst>
                <a:gd name="connsiteX0" fmla="*/ 32637 w 32637"/>
                <a:gd name="connsiteY0" fmla="*/ 821 h 3178"/>
                <a:gd name="connsiteX1" fmla="*/ 0 w 32637"/>
                <a:gd name="connsiteY1" fmla="*/ 1011 h 3178"/>
                <a:gd name="connsiteX2" fmla="*/ 13459 w 32637"/>
                <a:gd name="connsiteY2" fmla="*/ 0 h 3178"/>
                <a:gd name="connsiteX3" fmla="*/ 32637 w 32637"/>
                <a:gd name="connsiteY3" fmla="*/ 821 h 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37" h="3178">
                  <a:moveTo>
                    <a:pt x="32637" y="821"/>
                  </a:moveTo>
                  <a:cubicBezTo>
                    <a:pt x="21895" y="5497"/>
                    <a:pt x="10932" y="1927"/>
                    <a:pt x="0" y="1011"/>
                  </a:cubicBezTo>
                  <a:cubicBezTo>
                    <a:pt x="4486" y="664"/>
                    <a:pt x="8973" y="347"/>
                    <a:pt x="13459" y="0"/>
                  </a:cubicBezTo>
                  <a:cubicBezTo>
                    <a:pt x="19842" y="284"/>
                    <a:pt x="26224" y="569"/>
                    <a:pt x="32637" y="821"/>
                  </a:cubicBezTo>
                  <a:close/>
                </a:path>
              </a:pathLst>
            </a:custGeom>
            <a:solidFill>
              <a:srgbClr val="F0542A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818582-5C25-425F-9EB9-AE4B3EBE4E63}"/>
                </a:ext>
              </a:extLst>
            </p:cNvPr>
            <p:cNvSpPr/>
            <p:nvPr/>
          </p:nvSpPr>
          <p:spPr>
            <a:xfrm>
              <a:off x="2790508" y="2050981"/>
              <a:ext cx="1597156" cy="1068705"/>
            </a:xfrm>
            <a:custGeom>
              <a:avLst/>
              <a:gdLst>
                <a:gd name="connsiteX0" fmla="*/ 12653 w 726727"/>
                <a:gd name="connsiteY0" fmla="*/ 40884 h 486275"/>
                <a:gd name="connsiteX1" fmla="*/ 16065 w 726727"/>
                <a:gd name="connsiteY1" fmla="*/ 0 h 486275"/>
                <a:gd name="connsiteX2" fmla="*/ 396277 w 726727"/>
                <a:gd name="connsiteY2" fmla="*/ 86349 h 486275"/>
                <a:gd name="connsiteX3" fmla="*/ 496401 w 726727"/>
                <a:gd name="connsiteY3" fmla="*/ 165810 h 486275"/>
                <a:gd name="connsiteX4" fmla="*/ 549480 w 726727"/>
                <a:gd name="connsiteY4" fmla="*/ 207546 h 486275"/>
                <a:gd name="connsiteX5" fmla="*/ 670078 w 726727"/>
                <a:gd name="connsiteY5" fmla="*/ 251242 h 486275"/>
                <a:gd name="connsiteX6" fmla="*/ 677819 w 726727"/>
                <a:gd name="connsiteY6" fmla="*/ 270136 h 486275"/>
                <a:gd name="connsiteX7" fmla="*/ 690551 w 726727"/>
                <a:gd name="connsiteY7" fmla="*/ 321856 h 486275"/>
                <a:gd name="connsiteX8" fmla="*/ 698798 w 726727"/>
                <a:gd name="connsiteY8" fmla="*/ 359454 h 486275"/>
                <a:gd name="connsiteX9" fmla="*/ 705654 w 726727"/>
                <a:gd name="connsiteY9" fmla="*/ 387732 h 486275"/>
                <a:gd name="connsiteX10" fmla="*/ 714311 w 726727"/>
                <a:gd name="connsiteY10" fmla="*/ 427541 h 486275"/>
                <a:gd name="connsiteX11" fmla="*/ 726728 w 726727"/>
                <a:gd name="connsiteY11" fmla="*/ 486276 h 486275"/>
                <a:gd name="connsiteX12" fmla="*/ 561676 w 726727"/>
                <a:gd name="connsiteY12" fmla="*/ 437493 h 486275"/>
                <a:gd name="connsiteX13" fmla="*/ 527111 w 726727"/>
                <a:gd name="connsiteY13" fmla="*/ 414082 h 486275"/>
                <a:gd name="connsiteX14" fmla="*/ 526353 w 726727"/>
                <a:gd name="connsiteY14" fmla="*/ 398790 h 486275"/>
                <a:gd name="connsiteX15" fmla="*/ 531156 w 726727"/>
                <a:gd name="connsiteY15" fmla="*/ 367100 h 486275"/>
                <a:gd name="connsiteX16" fmla="*/ 507649 w 726727"/>
                <a:gd name="connsiteY16" fmla="*/ 342109 h 486275"/>
                <a:gd name="connsiteX17" fmla="*/ 411506 w 726727"/>
                <a:gd name="connsiteY17" fmla="*/ 305301 h 486275"/>
                <a:gd name="connsiteX18" fmla="*/ 214386 w 726727"/>
                <a:gd name="connsiteY18" fmla="*/ 253675 h 486275"/>
                <a:gd name="connsiteX19" fmla="*/ 210626 w 726727"/>
                <a:gd name="connsiteY19" fmla="*/ 253548 h 486275"/>
                <a:gd name="connsiteX20" fmla="*/ 86332 w 726727"/>
                <a:gd name="connsiteY20" fmla="*/ 244733 h 486275"/>
                <a:gd name="connsiteX21" fmla="*/ 71325 w 726727"/>
                <a:gd name="connsiteY21" fmla="*/ 244386 h 486275"/>
                <a:gd name="connsiteX22" fmla="*/ 56001 w 726727"/>
                <a:gd name="connsiteY22" fmla="*/ 243091 h 486275"/>
                <a:gd name="connsiteX23" fmla="*/ 32400 w 726727"/>
                <a:gd name="connsiteY23" fmla="*/ 241795 h 486275"/>
                <a:gd name="connsiteX24" fmla="*/ 9146 w 726727"/>
                <a:gd name="connsiteY24" fmla="*/ 240405 h 486275"/>
                <a:gd name="connsiteX25" fmla="*/ 3554 w 726727"/>
                <a:gd name="connsiteY25" fmla="*/ 237656 h 486275"/>
                <a:gd name="connsiteX26" fmla="*/ 1658 w 726727"/>
                <a:gd name="connsiteY26" fmla="*/ 204355 h 486275"/>
                <a:gd name="connsiteX27" fmla="*/ 8704 w 726727"/>
                <a:gd name="connsiteY27" fmla="*/ 102841 h 486275"/>
                <a:gd name="connsiteX28" fmla="*/ 11294 w 726727"/>
                <a:gd name="connsiteY28" fmla="*/ 48814 h 486275"/>
                <a:gd name="connsiteX29" fmla="*/ 12653 w 726727"/>
                <a:gd name="connsiteY29" fmla="*/ 40884 h 486275"/>
                <a:gd name="connsiteX0" fmla="*/ 12653 w 726728"/>
                <a:gd name="connsiteY0" fmla="*/ 40884 h 486276"/>
                <a:gd name="connsiteX1" fmla="*/ 16065 w 726728"/>
                <a:gd name="connsiteY1" fmla="*/ 0 h 486276"/>
                <a:gd name="connsiteX2" fmla="*/ 396277 w 726728"/>
                <a:gd name="connsiteY2" fmla="*/ 81633 h 486276"/>
                <a:gd name="connsiteX3" fmla="*/ 496401 w 726728"/>
                <a:gd name="connsiteY3" fmla="*/ 165810 h 486276"/>
                <a:gd name="connsiteX4" fmla="*/ 549480 w 726728"/>
                <a:gd name="connsiteY4" fmla="*/ 207546 h 486276"/>
                <a:gd name="connsiteX5" fmla="*/ 670078 w 726728"/>
                <a:gd name="connsiteY5" fmla="*/ 251242 h 486276"/>
                <a:gd name="connsiteX6" fmla="*/ 677819 w 726728"/>
                <a:gd name="connsiteY6" fmla="*/ 270136 h 486276"/>
                <a:gd name="connsiteX7" fmla="*/ 690551 w 726728"/>
                <a:gd name="connsiteY7" fmla="*/ 321856 h 486276"/>
                <a:gd name="connsiteX8" fmla="*/ 698798 w 726728"/>
                <a:gd name="connsiteY8" fmla="*/ 359454 h 486276"/>
                <a:gd name="connsiteX9" fmla="*/ 705654 w 726728"/>
                <a:gd name="connsiteY9" fmla="*/ 387732 h 486276"/>
                <a:gd name="connsiteX10" fmla="*/ 714311 w 726728"/>
                <a:gd name="connsiteY10" fmla="*/ 427541 h 486276"/>
                <a:gd name="connsiteX11" fmla="*/ 726728 w 726728"/>
                <a:gd name="connsiteY11" fmla="*/ 486276 h 486276"/>
                <a:gd name="connsiteX12" fmla="*/ 561676 w 726728"/>
                <a:gd name="connsiteY12" fmla="*/ 437493 h 486276"/>
                <a:gd name="connsiteX13" fmla="*/ 527111 w 726728"/>
                <a:gd name="connsiteY13" fmla="*/ 414082 h 486276"/>
                <a:gd name="connsiteX14" fmla="*/ 526353 w 726728"/>
                <a:gd name="connsiteY14" fmla="*/ 398790 h 486276"/>
                <a:gd name="connsiteX15" fmla="*/ 531156 w 726728"/>
                <a:gd name="connsiteY15" fmla="*/ 367100 h 486276"/>
                <a:gd name="connsiteX16" fmla="*/ 507649 w 726728"/>
                <a:gd name="connsiteY16" fmla="*/ 342109 h 486276"/>
                <a:gd name="connsiteX17" fmla="*/ 411506 w 726728"/>
                <a:gd name="connsiteY17" fmla="*/ 305301 h 486276"/>
                <a:gd name="connsiteX18" fmla="*/ 214386 w 726728"/>
                <a:gd name="connsiteY18" fmla="*/ 253675 h 486276"/>
                <a:gd name="connsiteX19" fmla="*/ 210626 w 726728"/>
                <a:gd name="connsiteY19" fmla="*/ 253548 h 486276"/>
                <a:gd name="connsiteX20" fmla="*/ 86332 w 726728"/>
                <a:gd name="connsiteY20" fmla="*/ 244733 h 486276"/>
                <a:gd name="connsiteX21" fmla="*/ 71325 w 726728"/>
                <a:gd name="connsiteY21" fmla="*/ 244386 h 486276"/>
                <a:gd name="connsiteX22" fmla="*/ 56001 w 726728"/>
                <a:gd name="connsiteY22" fmla="*/ 243091 h 486276"/>
                <a:gd name="connsiteX23" fmla="*/ 32400 w 726728"/>
                <a:gd name="connsiteY23" fmla="*/ 241795 h 486276"/>
                <a:gd name="connsiteX24" fmla="*/ 9146 w 726728"/>
                <a:gd name="connsiteY24" fmla="*/ 240405 h 486276"/>
                <a:gd name="connsiteX25" fmla="*/ 3554 w 726728"/>
                <a:gd name="connsiteY25" fmla="*/ 237656 h 486276"/>
                <a:gd name="connsiteX26" fmla="*/ 1658 w 726728"/>
                <a:gd name="connsiteY26" fmla="*/ 204355 h 486276"/>
                <a:gd name="connsiteX27" fmla="*/ 8704 w 726728"/>
                <a:gd name="connsiteY27" fmla="*/ 102841 h 486276"/>
                <a:gd name="connsiteX28" fmla="*/ 11294 w 726728"/>
                <a:gd name="connsiteY28" fmla="*/ 48814 h 486276"/>
                <a:gd name="connsiteX29" fmla="*/ 12653 w 726728"/>
                <a:gd name="connsiteY29" fmla="*/ 40884 h 486276"/>
                <a:gd name="connsiteX0" fmla="*/ 12653 w 726728"/>
                <a:gd name="connsiteY0" fmla="*/ 40884 h 486276"/>
                <a:gd name="connsiteX1" fmla="*/ 16065 w 726728"/>
                <a:gd name="connsiteY1" fmla="*/ 0 h 486276"/>
                <a:gd name="connsiteX2" fmla="*/ 396277 w 726728"/>
                <a:gd name="connsiteY2" fmla="*/ 81633 h 486276"/>
                <a:gd name="connsiteX3" fmla="*/ 501116 w 726728"/>
                <a:gd name="connsiteY3" fmla="*/ 156379 h 486276"/>
                <a:gd name="connsiteX4" fmla="*/ 549480 w 726728"/>
                <a:gd name="connsiteY4" fmla="*/ 207546 h 486276"/>
                <a:gd name="connsiteX5" fmla="*/ 670078 w 726728"/>
                <a:gd name="connsiteY5" fmla="*/ 251242 h 486276"/>
                <a:gd name="connsiteX6" fmla="*/ 677819 w 726728"/>
                <a:gd name="connsiteY6" fmla="*/ 270136 h 486276"/>
                <a:gd name="connsiteX7" fmla="*/ 690551 w 726728"/>
                <a:gd name="connsiteY7" fmla="*/ 321856 h 486276"/>
                <a:gd name="connsiteX8" fmla="*/ 698798 w 726728"/>
                <a:gd name="connsiteY8" fmla="*/ 359454 h 486276"/>
                <a:gd name="connsiteX9" fmla="*/ 705654 w 726728"/>
                <a:gd name="connsiteY9" fmla="*/ 387732 h 486276"/>
                <a:gd name="connsiteX10" fmla="*/ 714311 w 726728"/>
                <a:gd name="connsiteY10" fmla="*/ 427541 h 486276"/>
                <a:gd name="connsiteX11" fmla="*/ 726728 w 726728"/>
                <a:gd name="connsiteY11" fmla="*/ 486276 h 486276"/>
                <a:gd name="connsiteX12" fmla="*/ 561676 w 726728"/>
                <a:gd name="connsiteY12" fmla="*/ 437493 h 486276"/>
                <a:gd name="connsiteX13" fmla="*/ 527111 w 726728"/>
                <a:gd name="connsiteY13" fmla="*/ 414082 h 486276"/>
                <a:gd name="connsiteX14" fmla="*/ 526353 w 726728"/>
                <a:gd name="connsiteY14" fmla="*/ 398790 h 486276"/>
                <a:gd name="connsiteX15" fmla="*/ 531156 w 726728"/>
                <a:gd name="connsiteY15" fmla="*/ 367100 h 486276"/>
                <a:gd name="connsiteX16" fmla="*/ 507649 w 726728"/>
                <a:gd name="connsiteY16" fmla="*/ 342109 h 486276"/>
                <a:gd name="connsiteX17" fmla="*/ 411506 w 726728"/>
                <a:gd name="connsiteY17" fmla="*/ 305301 h 486276"/>
                <a:gd name="connsiteX18" fmla="*/ 214386 w 726728"/>
                <a:gd name="connsiteY18" fmla="*/ 253675 h 486276"/>
                <a:gd name="connsiteX19" fmla="*/ 210626 w 726728"/>
                <a:gd name="connsiteY19" fmla="*/ 253548 h 486276"/>
                <a:gd name="connsiteX20" fmla="*/ 86332 w 726728"/>
                <a:gd name="connsiteY20" fmla="*/ 244733 h 486276"/>
                <a:gd name="connsiteX21" fmla="*/ 71325 w 726728"/>
                <a:gd name="connsiteY21" fmla="*/ 244386 h 486276"/>
                <a:gd name="connsiteX22" fmla="*/ 56001 w 726728"/>
                <a:gd name="connsiteY22" fmla="*/ 243091 h 486276"/>
                <a:gd name="connsiteX23" fmla="*/ 32400 w 726728"/>
                <a:gd name="connsiteY23" fmla="*/ 241795 h 486276"/>
                <a:gd name="connsiteX24" fmla="*/ 9146 w 726728"/>
                <a:gd name="connsiteY24" fmla="*/ 240405 h 486276"/>
                <a:gd name="connsiteX25" fmla="*/ 3554 w 726728"/>
                <a:gd name="connsiteY25" fmla="*/ 237656 h 486276"/>
                <a:gd name="connsiteX26" fmla="*/ 1658 w 726728"/>
                <a:gd name="connsiteY26" fmla="*/ 204355 h 486276"/>
                <a:gd name="connsiteX27" fmla="*/ 8704 w 726728"/>
                <a:gd name="connsiteY27" fmla="*/ 102841 h 486276"/>
                <a:gd name="connsiteX28" fmla="*/ 11294 w 726728"/>
                <a:gd name="connsiteY28" fmla="*/ 48814 h 486276"/>
                <a:gd name="connsiteX29" fmla="*/ 12653 w 726728"/>
                <a:gd name="connsiteY29" fmla="*/ 40884 h 486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6728" h="486276">
                  <a:moveTo>
                    <a:pt x="12653" y="40884"/>
                  </a:moveTo>
                  <a:cubicBezTo>
                    <a:pt x="14422" y="27298"/>
                    <a:pt x="12211" y="13396"/>
                    <a:pt x="16065" y="0"/>
                  </a:cubicBezTo>
                  <a:cubicBezTo>
                    <a:pt x="143993" y="23601"/>
                    <a:pt x="315435" y="55570"/>
                    <a:pt x="396277" y="81633"/>
                  </a:cubicBezTo>
                  <a:cubicBezTo>
                    <a:pt x="477119" y="107696"/>
                    <a:pt x="475582" y="135394"/>
                    <a:pt x="501116" y="156379"/>
                  </a:cubicBezTo>
                  <a:cubicBezTo>
                    <a:pt x="526650" y="177365"/>
                    <a:pt x="521320" y="191736"/>
                    <a:pt x="549480" y="207546"/>
                  </a:cubicBezTo>
                  <a:cubicBezTo>
                    <a:pt x="577640" y="223357"/>
                    <a:pt x="630553" y="234781"/>
                    <a:pt x="670078" y="251242"/>
                  </a:cubicBezTo>
                  <a:cubicBezTo>
                    <a:pt x="676871" y="255792"/>
                    <a:pt x="676081" y="263596"/>
                    <a:pt x="677819" y="270136"/>
                  </a:cubicBezTo>
                  <a:cubicBezTo>
                    <a:pt x="682368" y="287292"/>
                    <a:pt x="686349" y="304606"/>
                    <a:pt x="690551" y="321856"/>
                  </a:cubicBezTo>
                  <a:cubicBezTo>
                    <a:pt x="695133" y="333989"/>
                    <a:pt x="698103" y="346469"/>
                    <a:pt x="698798" y="359454"/>
                  </a:cubicBezTo>
                  <a:cubicBezTo>
                    <a:pt x="701073" y="368870"/>
                    <a:pt x="703347" y="378316"/>
                    <a:pt x="705654" y="387732"/>
                  </a:cubicBezTo>
                  <a:cubicBezTo>
                    <a:pt x="709824" y="400717"/>
                    <a:pt x="713236" y="413892"/>
                    <a:pt x="714311" y="427541"/>
                  </a:cubicBezTo>
                  <a:lnTo>
                    <a:pt x="726728" y="486276"/>
                  </a:lnTo>
                  <a:lnTo>
                    <a:pt x="561676" y="437493"/>
                  </a:lnTo>
                  <a:cubicBezTo>
                    <a:pt x="548122" y="433386"/>
                    <a:pt x="534852" y="427446"/>
                    <a:pt x="527111" y="414082"/>
                  </a:cubicBezTo>
                  <a:cubicBezTo>
                    <a:pt x="523794" y="409153"/>
                    <a:pt x="524868" y="403782"/>
                    <a:pt x="526353" y="398790"/>
                  </a:cubicBezTo>
                  <a:cubicBezTo>
                    <a:pt x="529418" y="388427"/>
                    <a:pt x="530871" y="377874"/>
                    <a:pt x="531156" y="367100"/>
                  </a:cubicBezTo>
                  <a:cubicBezTo>
                    <a:pt x="527585" y="354747"/>
                    <a:pt x="517791" y="348049"/>
                    <a:pt x="507649" y="342109"/>
                  </a:cubicBezTo>
                  <a:cubicBezTo>
                    <a:pt x="477665" y="324605"/>
                    <a:pt x="444428" y="315253"/>
                    <a:pt x="411506" y="305301"/>
                  </a:cubicBezTo>
                  <a:cubicBezTo>
                    <a:pt x="346452" y="285649"/>
                    <a:pt x="280419" y="269662"/>
                    <a:pt x="214386" y="253675"/>
                  </a:cubicBezTo>
                  <a:cubicBezTo>
                    <a:pt x="213185" y="253391"/>
                    <a:pt x="211890" y="253580"/>
                    <a:pt x="210626" y="253548"/>
                  </a:cubicBezTo>
                  <a:cubicBezTo>
                    <a:pt x="169268" y="249631"/>
                    <a:pt x="127784" y="247640"/>
                    <a:pt x="86332" y="244733"/>
                  </a:cubicBezTo>
                  <a:cubicBezTo>
                    <a:pt x="81308" y="244386"/>
                    <a:pt x="76316" y="244607"/>
                    <a:pt x="71325" y="244386"/>
                  </a:cubicBezTo>
                  <a:cubicBezTo>
                    <a:pt x="66301" y="243059"/>
                    <a:pt x="61151" y="243154"/>
                    <a:pt x="56001" y="243091"/>
                  </a:cubicBezTo>
                  <a:cubicBezTo>
                    <a:pt x="48197" y="241290"/>
                    <a:pt x="40267" y="242080"/>
                    <a:pt x="32400" y="241795"/>
                  </a:cubicBezTo>
                  <a:cubicBezTo>
                    <a:pt x="24754" y="239615"/>
                    <a:pt x="16887" y="241226"/>
                    <a:pt x="9146" y="240405"/>
                  </a:cubicBezTo>
                  <a:cubicBezTo>
                    <a:pt x="7061" y="239994"/>
                    <a:pt x="4944" y="239583"/>
                    <a:pt x="3554" y="237656"/>
                  </a:cubicBezTo>
                  <a:cubicBezTo>
                    <a:pt x="-2260" y="226882"/>
                    <a:pt x="552" y="215192"/>
                    <a:pt x="1658" y="204355"/>
                  </a:cubicBezTo>
                  <a:cubicBezTo>
                    <a:pt x="5102" y="170580"/>
                    <a:pt x="5639" y="136616"/>
                    <a:pt x="8704" y="102841"/>
                  </a:cubicBezTo>
                  <a:cubicBezTo>
                    <a:pt x="10346" y="84832"/>
                    <a:pt x="11326" y="66855"/>
                    <a:pt x="11294" y="48814"/>
                  </a:cubicBezTo>
                  <a:cubicBezTo>
                    <a:pt x="12495" y="46381"/>
                    <a:pt x="11484" y="43443"/>
                    <a:pt x="12653" y="40884"/>
                  </a:cubicBezTo>
                  <a:close/>
                </a:path>
              </a:pathLst>
            </a:custGeom>
            <a:solidFill>
              <a:schemeClr val="bg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6C6B60-3E98-46E0-BDC4-1B3650BCF1A5}"/>
                </a:ext>
              </a:extLst>
            </p:cNvPr>
            <p:cNvSpPr/>
            <p:nvPr/>
          </p:nvSpPr>
          <p:spPr>
            <a:xfrm>
              <a:off x="3620870" y="933391"/>
              <a:ext cx="231554" cy="291288"/>
            </a:xfrm>
            <a:custGeom>
              <a:avLst/>
              <a:gdLst>
                <a:gd name="connsiteX0" fmla="*/ 42558 w 105360"/>
                <a:gd name="connsiteY0" fmla="*/ 99966 h 132540"/>
                <a:gd name="connsiteX1" fmla="*/ 1864 w 105360"/>
                <a:gd name="connsiteY1" fmla="*/ 115068 h 132540"/>
                <a:gd name="connsiteX2" fmla="*/ 16429 w 105360"/>
                <a:gd name="connsiteY2" fmla="*/ 82747 h 132540"/>
                <a:gd name="connsiteX3" fmla="*/ 15513 w 105360"/>
                <a:gd name="connsiteY3" fmla="*/ 58735 h 132540"/>
                <a:gd name="connsiteX4" fmla="*/ 0 w 105360"/>
                <a:gd name="connsiteY4" fmla="*/ 31405 h 132540"/>
                <a:gd name="connsiteX5" fmla="*/ 30931 w 105360"/>
                <a:gd name="connsiteY5" fmla="*/ 37250 h 132540"/>
                <a:gd name="connsiteX6" fmla="*/ 48466 w 105360"/>
                <a:gd name="connsiteY6" fmla="*/ 30363 h 132540"/>
                <a:gd name="connsiteX7" fmla="*/ 72700 w 105360"/>
                <a:gd name="connsiteY7" fmla="*/ 0 h 132540"/>
                <a:gd name="connsiteX8" fmla="*/ 75069 w 105360"/>
                <a:gd name="connsiteY8" fmla="*/ 52921 h 132540"/>
                <a:gd name="connsiteX9" fmla="*/ 80156 w 105360"/>
                <a:gd name="connsiteY9" fmla="*/ 54501 h 132540"/>
                <a:gd name="connsiteX10" fmla="*/ 97438 w 105360"/>
                <a:gd name="connsiteY10" fmla="*/ 59967 h 132540"/>
                <a:gd name="connsiteX11" fmla="*/ 102904 w 105360"/>
                <a:gd name="connsiteY11" fmla="*/ 76744 h 132540"/>
                <a:gd name="connsiteX12" fmla="*/ 80914 w 105360"/>
                <a:gd name="connsiteY12" fmla="*/ 114278 h 132540"/>
                <a:gd name="connsiteX13" fmla="*/ 83189 w 105360"/>
                <a:gd name="connsiteY13" fmla="*/ 132540 h 132540"/>
                <a:gd name="connsiteX14" fmla="*/ 61010 w 105360"/>
                <a:gd name="connsiteY14" fmla="*/ 114752 h 132540"/>
                <a:gd name="connsiteX15" fmla="*/ 42558 w 105360"/>
                <a:gd name="connsiteY15" fmla="*/ 99966 h 13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60" h="132540">
                  <a:moveTo>
                    <a:pt x="42558" y="99966"/>
                  </a:moveTo>
                  <a:cubicBezTo>
                    <a:pt x="29667" y="104737"/>
                    <a:pt x="16808" y="109508"/>
                    <a:pt x="1864" y="115068"/>
                  </a:cubicBezTo>
                  <a:cubicBezTo>
                    <a:pt x="7046" y="103410"/>
                    <a:pt x="11184" y="92794"/>
                    <a:pt x="16429" y="82747"/>
                  </a:cubicBezTo>
                  <a:cubicBezTo>
                    <a:pt x="20884" y="74216"/>
                    <a:pt x="21516" y="67076"/>
                    <a:pt x="15513" y="58735"/>
                  </a:cubicBezTo>
                  <a:cubicBezTo>
                    <a:pt x="9699" y="50710"/>
                    <a:pt x="5592" y="41452"/>
                    <a:pt x="0" y="31405"/>
                  </a:cubicBezTo>
                  <a:cubicBezTo>
                    <a:pt x="11374" y="33427"/>
                    <a:pt x="21516" y="34249"/>
                    <a:pt x="30931" y="37250"/>
                  </a:cubicBezTo>
                  <a:cubicBezTo>
                    <a:pt x="39557" y="39999"/>
                    <a:pt x="43822" y="36713"/>
                    <a:pt x="48466" y="30363"/>
                  </a:cubicBezTo>
                  <a:cubicBezTo>
                    <a:pt x="55765" y="20410"/>
                    <a:pt x="63853" y="11027"/>
                    <a:pt x="72700" y="0"/>
                  </a:cubicBezTo>
                  <a:cubicBezTo>
                    <a:pt x="75069" y="18988"/>
                    <a:pt x="71689" y="36113"/>
                    <a:pt x="75069" y="52921"/>
                  </a:cubicBezTo>
                  <a:cubicBezTo>
                    <a:pt x="77091" y="52353"/>
                    <a:pt x="78861" y="52637"/>
                    <a:pt x="80156" y="54501"/>
                  </a:cubicBezTo>
                  <a:cubicBezTo>
                    <a:pt x="85432" y="57787"/>
                    <a:pt x="91341" y="59209"/>
                    <a:pt x="97438" y="59967"/>
                  </a:cubicBezTo>
                  <a:cubicBezTo>
                    <a:pt x="102967" y="64359"/>
                    <a:pt x="108781" y="68656"/>
                    <a:pt x="102904" y="76744"/>
                  </a:cubicBezTo>
                  <a:cubicBezTo>
                    <a:pt x="75322" y="86475"/>
                    <a:pt x="75227" y="86507"/>
                    <a:pt x="80914" y="114278"/>
                  </a:cubicBezTo>
                  <a:cubicBezTo>
                    <a:pt x="82083" y="120029"/>
                    <a:pt x="83600" y="125621"/>
                    <a:pt x="83189" y="132540"/>
                  </a:cubicBezTo>
                  <a:cubicBezTo>
                    <a:pt x="72921" y="129349"/>
                    <a:pt x="69098" y="119270"/>
                    <a:pt x="61010" y="114752"/>
                  </a:cubicBezTo>
                  <a:cubicBezTo>
                    <a:pt x="53269" y="111751"/>
                    <a:pt x="49730" y="103599"/>
                    <a:pt x="42558" y="99966"/>
                  </a:cubicBezTo>
                  <a:close/>
                </a:path>
              </a:pathLst>
            </a:custGeom>
            <a:solidFill>
              <a:srgbClr val="FEFEFE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A8FD041-CD2B-4ED0-B21B-0AAFA5F907AE}"/>
                </a:ext>
              </a:extLst>
            </p:cNvPr>
            <p:cNvSpPr/>
            <p:nvPr/>
          </p:nvSpPr>
          <p:spPr>
            <a:xfrm>
              <a:off x="3245771" y="1603457"/>
              <a:ext cx="262053" cy="301841"/>
            </a:xfrm>
            <a:custGeom>
              <a:avLst/>
              <a:gdLst>
                <a:gd name="connsiteX0" fmla="*/ 74469 w 119238"/>
                <a:gd name="connsiteY0" fmla="*/ 52605 h 137342"/>
                <a:gd name="connsiteX1" fmla="*/ 119239 w 119238"/>
                <a:gd name="connsiteY1" fmla="*/ 68592 h 137342"/>
                <a:gd name="connsiteX2" fmla="*/ 83410 w 119238"/>
                <a:gd name="connsiteY2" fmla="*/ 84263 h 137342"/>
                <a:gd name="connsiteX3" fmla="*/ 76807 w 119238"/>
                <a:gd name="connsiteY3" fmla="*/ 96743 h 137342"/>
                <a:gd name="connsiteX4" fmla="*/ 84327 w 119238"/>
                <a:gd name="connsiteY4" fmla="*/ 134942 h 137342"/>
                <a:gd name="connsiteX5" fmla="*/ 81609 w 119238"/>
                <a:gd name="connsiteY5" fmla="*/ 137343 h 137342"/>
                <a:gd name="connsiteX6" fmla="*/ 51278 w 119238"/>
                <a:gd name="connsiteY6" fmla="*/ 104642 h 137342"/>
                <a:gd name="connsiteX7" fmla="*/ 36176 w 119238"/>
                <a:gd name="connsiteY7" fmla="*/ 101419 h 137342"/>
                <a:gd name="connsiteX8" fmla="*/ 916 w 119238"/>
                <a:gd name="connsiteY8" fmla="*/ 115669 h 137342"/>
                <a:gd name="connsiteX9" fmla="*/ 15229 w 119238"/>
                <a:gd name="connsiteY9" fmla="*/ 84263 h 137342"/>
                <a:gd name="connsiteX10" fmla="*/ 13712 w 119238"/>
                <a:gd name="connsiteY10" fmla="*/ 56839 h 137342"/>
                <a:gd name="connsiteX11" fmla="*/ 0 w 119238"/>
                <a:gd name="connsiteY11" fmla="*/ 33048 h 137342"/>
                <a:gd name="connsiteX12" fmla="*/ 26508 w 119238"/>
                <a:gd name="connsiteY12" fmla="*/ 36871 h 137342"/>
                <a:gd name="connsiteX13" fmla="*/ 49288 w 119238"/>
                <a:gd name="connsiteY13" fmla="*/ 28941 h 137342"/>
                <a:gd name="connsiteX14" fmla="*/ 73332 w 119238"/>
                <a:gd name="connsiteY14" fmla="*/ 0 h 137342"/>
                <a:gd name="connsiteX15" fmla="*/ 74469 w 119238"/>
                <a:gd name="connsiteY15" fmla="*/ 52605 h 13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238" h="137342">
                  <a:moveTo>
                    <a:pt x="74469" y="52605"/>
                  </a:moveTo>
                  <a:cubicBezTo>
                    <a:pt x="87770" y="60567"/>
                    <a:pt x="103726" y="61073"/>
                    <a:pt x="119239" y="68592"/>
                  </a:cubicBezTo>
                  <a:cubicBezTo>
                    <a:pt x="106506" y="74248"/>
                    <a:pt x="95164" y="79777"/>
                    <a:pt x="83410" y="84263"/>
                  </a:cubicBezTo>
                  <a:cubicBezTo>
                    <a:pt x="76839" y="86791"/>
                    <a:pt x="75448" y="90456"/>
                    <a:pt x="76807" y="96743"/>
                  </a:cubicBezTo>
                  <a:cubicBezTo>
                    <a:pt x="79524" y="109445"/>
                    <a:pt x="81831" y="122209"/>
                    <a:pt x="84327" y="134942"/>
                  </a:cubicBezTo>
                  <a:cubicBezTo>
                    <a:pt x="83410" y="135731"/>
                    <a:pt x="82526" y="136553"/>
                    <a:pt x="81609" y="137343"/>
                  </a:cubicBezTo>
                  <a:cubicBezTo>
                    <a:pt x="71467" y="126474"/>
                    <a:pt x="61073" y="115827"/>
                    <a:pt x="51278" y="104642"/>
                  </a:cubicBezTo>
                  <a:cubicBezTo>
                    <a:pt x="46697" y="99397"/>
                    <a:pt x="42653" y="98386"/>
                    <a:pt x="36176" y="101419"/>
                  </a:cubicBezTo>
                  <a:cubicBezTo>
                    <a:pt x="25339" y="106475"/>
                    <a:pt x="14028" y="110456"/>
                    <a:pt x="916" y="115669"/>
                  </a:cubicBezTo>
                  <a:cubicBezTo>
                    <a:pt x="6224" y="103821"/>
                    <a:pt x="9889" y="93552"/>
                    <a:pt x="15229" y="84263"/>
                  </a:cubicBezTo>
                  <a:cubicBezTo>
                    <a:pt x="20947" y="74311"/>
                    <a:pt x="20410" y="66033"/>
                    <a:pt x="13712" y="56839"/>
                  </a:cubicBezTo>
                  <a:cubicBezTo>
                    <a:pt x="8594" y="49825"/>
                    <a:pt x="4929" y="41737"/>
                    <a:pt x="0" y="33048"/>
                  </a:cubicBezTo>
                  <a:cubicBezTo>
                    <a:pt x="9984" y="32195"/>
                    <a:pt x="18230" y="35070"/>
                    <a:pt x="26508" y="36871"/>
                  </a:cubicBezTo>
                  <a:cubicBezTo>
                    <a:pt x="35955" y="38956"/>
                    <a:pt x="43127" y="37787"/>
                    <a:pt x="49288" y="28941"/>
                  </a:cubicBezTo>
                  <a:cubicBezTo>
                    <a:pt x="56428" y="18673"/>
                    <a:pt x="65243" y="9573"/>
                    <a:pt x="73332" y="0"/>
                  </a:cubicBezTo>
                  <a:cubicBezTo>
                    <a:pt x="77502" y="17472"/>
                    <a:pt x="75448" y="35039"/>
                    <a:pt x="74469" y="52605"/>
                  </a:cubicBezTo>
                  <a:close/>
                </a:path>
              </a:pathLst>
            </a:custGeom>
            <a:solidFill>
              <a:srgbClr val="FEFEFE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1200AE5-D277-4610-AFC1-34D07D80AA6A}"/>
                </a:ext>
              </a:extLst>
            </p:cNvPr>
            <p:cNvSpPr/>
            <p:nvPr/>
          </p:nvSpPr>
          <p:spPr>
            <a:xfrm>
              <a:off x="3399435" y="498367"/>
              <a:ext cx="264622" cy="303716"/>
            </a:xfrm>
            <a:custGeom>
              <a:avLst/>
              <a:gdLst>
                <a:gd name="connsiteX0" fmla="*/ 75227 w 120407"/>
                <a:gd name="connsiteY0" fmla="*/ 52574 h 138195"/>
                <a:gd name="connsiteX1" fmla="*/ 120408 w 120407"/>
                <a:gd name="connsiteY1" fmla="*/ 68561 h 138195"/>
                <a:gd name="connsiteX2" fmla="*/ 85969 w 120407"/>
                <a:gd name="connsiteY2" fmla="*/ 83189 h 138195"/>
                <a:gd name="connsiteX3" fmla="*/ 77818 w 120407"/>
                <a:gd name="connsiteY3" fmla="*/ 98734 h 138195"/>
                <a:gd name="connsiteX4" fmla="*/ 85780 w 120407"/>
                <a:gd name="connsiteY4" fmla="*/ 138196 h 138195"/>
                <a:gd name="connsiteX5" fmla="*/ 51563 w 120407"/>
                <a:gd name="connsiteY5" fmla="*/ 104042 h 138195"/>
                <a:gd name="connsiteX6" fmla="*/ 37471 w 120407"/>
                <a:gd name="connsiteY6" fmla="*/ 101103 h 138195"/>
                <a:gd name="connsiteX7" fmla="*/ 1801 w 120407"/>
                <a:gd name="connsiteY7" fmla="*/ 115511 h 138195"/>
                <a:gd name="connsiteX8" fmla="*/ 17630 w 120407"/>
                <a:gd name="connsiteY8" fmla="*/ 80124 h 138195"/>
                <a:gd name="connsiteX9" fmla="*/ 16556 w 120407"/>
                <a:gd name="connsiteY9" fmla="*/ 60694 h 138195"/>
                <a:gd name="connsiteX10" fmla="*/ 0 w 120407"/>
                <a:gd name="connsiteY10" fmla="*/ 31500 h 138195"/>
                <a:gd name="connsiteX11" fmla="*/ 31658 w 120407"/>
                <a:gd name="connsiteY11" fmla="*/ 37535 h 138195"/>
                <a:gd name="connsiteX12" fmla="*/ 47582 w 120407"/>
                <a:gd name="connsiteY12" fmla="*/ 31690 h 138195"/>
                <a:gd name="connsiteX13" fmla="*/ 74121 w 120407"/>
                <a:gd name="connsiteY13" fmla="*/ 0 h 138195"/>
                <a:gd name="connsiteX14" fmla="*/ 75227 w 120407"/>
                <a:gd name="connsiteY14" fmla="*/ 52574 h 13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407" h="138195">
                  <a:moveTo>
                    <a:pt x="75227" y="52574"/>
                  </a:moveTo>
                  <a:cubicBezTo>
                    <a:pt x="88845" y="60567"/>
                    <a:pt x="105242" y="61041"/>
                    <a:pt x="120408" y="68561"/>
                  </a:cubicBezTo>
                  <a:cubicBezTo>
                    <a:pt x="108149" y="73837"/>
                    <a:pt x="97312" y="79145"/>
                    <a:pt x="85969" y="83189"/>
                  </a:cubicBezTo>
                  <a:cubicBezTo>
                    <a:pt x="77723" y="86127"/>
                    <a:pt x="76238" y="91214"/>
                    <a:pt x="77818" y="98734"/>
                  </a:cubicBezTo>
                  <a:cubicBezTo>
                    <a:pt x="80314" y="110613"/>
                    <a:pt x="82620" y="122525"/>
                    <a:pt x="85780" y="138196"/>
                  </a:cubicBezTo>
                  <a:cubicBezTo>
                    <a:pt x="72763" y="125305"/>
                    <a:pt x="61799" y="115005"/>
                    <a:pt x="51563" y="104042"/>
                  </a:cubicBezTo>
                  <a:cubicBezTo>
                    <a:pt x="47076" y="99239"/>
                    <a:pt x="43158" y="98671"/>
                    <a:pt x="37471" y="101103"/>
                  </a:cubicBezTo>
                  <a:cubicBezTo>
                    <a:pt x="26382" y="105906"/>
                    <a:pt x="15071" y="110171"/>
                    <a:pt x="1801" y="115511"/>
                  </a:cubicBezTo>
                  <a:cubicBezTo>
                    <a:pt x="7520" y="102525"/>
                    <a:pt x="11785" y="90898"/>
                    <a:pt x="17630" y="80124"/>
                  </a:cubicBezTo>
                  <a:cubicBezTo>
                    <a:pt x="21579" y="72794"/>
                    <a:pt x="20726" y="67265"/>
                    <a:pt x="16556" y="60694"/>
                  </a:cubicBezTo>
                  <a:cubicBezTo>
                    <a:pt x="10995" y="51942"/>
                    <a:pt x="6256" y="42653"/>
                    <a:pt x="0" y="31500"/>
                  </a:cubicBezTo>
                  <a:cubicBezTo>
                    <a:pt x="12101" y="33775"/>
                    <a:pt x="21958" y="35291"/>
                    <a:pt x="31658" y="37535"/>
                  </a:cubicBezTo>
                  <a:cubicBezTo>
                    <a:pt x="38546" y="39146"/>
                    <a:pt x="43032" y="37566"/>
                    <a:pt x="47582" y="31690"/>
                  </a:cubicBezTo>
                  <a:cubicBezTo>
                    <a:pt x="56018" y="20821"/>
                    <a:pt x="63600" y="9162"/>
                    <a:pt x="74121" y="0"/>
                  </a:cubicBezTo>
                  <a:cubicBezTo>
                    <a:pt x="78323" y="17440"/>
                    <a:pt x="76365" y="35007"/>
                    <a:pt x="75227" y="52574"/>
                  </a:cubicBezTo>
                  <a:close/>
                </a:path>
              </a:pathLst>
            </a:custGeom>
            <a:solidFill>
              <a:srgbClr val="FEFEFE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892AC79-3287-4788-9B77-4CB62CC256A3}"/>
                </a:ext>
              </a:extLst>
            </p:cNvPr>
            <p:cNvSpPr/>
            <p:nvPr/>
          </p:nvSpPr>
          <p:spPr>
            <a:xfrm>
              <a:off x="3839528" y="1881275"/>
              <a:ext cx="263304" cy="298301"/>
            </a:xfrm>
            <a:custGeom>
              <a:avLst/>
              <a:gdLst>
                <a:gd name="connsiteX0" fmla="*/ 74880 w 119807"/>
                <a:gd name="connsiteY0" fmla="*/ 52479 h 135731"/>
                <a:gd name="connsiteX1" fmla="*/ 119808 w 119807"/>
                <a:gd name="connsiteY1" fmla="*/ 67802 h 135731"/>
                <a:gd name="connsiteX2" fmla="*/ 84548 w 119807"/>
                <a:gd name="connsiteY2" fmla="*/ 82968 h 135731"/>
                <a:gd name="connsiteX3" fmla="*/ 76870 w 119807"/>
                <a:gd name="connsiteY3" fmla="*/ 97849 h 135731"/>
                <a:gd name="connsiteX4" fmla="*/ 81609 w 119807"/>
                <a:gd name="connsiteY4" fmla="*/ 135731 h 135731"/>
                <a:gd name="connsiteX5" fmla="*/ 51468 w 119807"/>
                <a:gd name="connsiteY5" fmla="*/ 104295 h 135731"/>
                <a:gd name="connsiteX6" fmla="*/ 35165 w 119807"/>
                <a:gd name="connsiteY6" fmla="*/ 101167 h 135731"/>
                <a:gd name="connsiteX7" fmla="*/ 853 w 119807"/>
                <a:gd name="connsiteY7" fmla="*/ 115005 h 135731"/>
                <a:gd name="connsiteX8" fmla="*/ 16556 w 119807"/>
                <a:gd name="connsiteY8" fmla="*/ 80282 h 135731"/>
                <a:gd name="connsiteX9" fmla="*/ 15355 w 119807"/>
                <a:gd name="connsiteY9" fmla="*/ 59556 h 135731"/>
                <a:gd name="connsiteX10" fmla="*/ 0 w 119807"/>
                <a:gd name="connsiteY10" fmla="*/ 32606 h 135731"/>
                <a:gd name="connsiteX11" fmla="*/ 28340 w 119807"/>
                <a:gd name="connsiteY11" fmla="*/ 36713 h 135731"/>
                <a:gd name="connsiteX12" fmla="*/ 48530 w 119807"/>
                <a:gd name="connsiteY12" fmla="*/ 29162 h 135731"/>
                <a:gd name="connsiteX13" fmla="*/ 73711 w 119807"/>
                <a:gd name="connsiteY13" fmla="*/ 0 h 135731"/>
                <a:gd name="connsiteX14" fmla="*/ 74880 w 119807"/>
                <a:gd name="connsiteY14" fmla="*/ 52479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807" h="135731">
                  <a:moveTo>
                    <a:pt x="74880" y="52479"/>
                  </a:moveTo>
                  <a:cubicBezTo>
                    <a:pt x="88244" y="59556"/>
                    <a:pt x="103473" y="61041"/>
                    <a:pt x="119808" y="67802"/>
                  </a:cubicBezTo>
                  <a:cubicBezTo>
                    <a:pt x="106980" y="73426"/>
                    <a:pt x="96017" y="78955"/>
                    <a:pt x="84548" y="82968"/>
                  </a:cubicBezTo>
                  <a:cubicBezTo>
                    <a:pt x="76365" y="85843"/>
                    <a:pt x="75354" y="90298"/>
                    <a:pt x="76870" y="97849"/>
                  </a:cubicBezTo>
                  <a:cubicBezTo>
                    <a:pt x="79145" y="109160"/>
                    <a:pt x="83158" y="120345"/>
                    <a:pt x="81609" y="135731"/>
                  </a:cubicBezTo>
                  <a:cubicBezTo>
                    <a:pt x="70298" y="124041"/>
                    <a:pt x="60473" y="114531"/>
                    <a:pt x="51468" y="104295"/>
                  </a:cubicBezTo>
                  <a:cubicBezTo>
                    <a:pt x="46413" y="98544"/>
                    <a:pt x="41832" y="98102"/>
                    <a:pt x="35165" y="101167"/>
                  </a:cubicBezTo>
                  <a:cubicBezTo>
                    <a:pt x="24644" y="106032"/>
                    <a:pt x="13680" y="109918"/>
                    <a:pt x="853" y="115005"/>
                  </a:cubicBezTo>
                  <a:cubicBezTo>
                    <a:pt x="6666" y="102020"/>
                    <a:pt x="11027" y="90835"/>
                    <a:pt x="16556" y="80282"/>
                  </a:cubicBezTo>
                  <a:cubicBezTo>
                    <a:pt x="20537" y="72700"/>
                    <a:pt x="19999" y="66570"/>
                    <a:pt x="15355" y="59556"/>
                  </a:cubicBezTo>
                  <a:cubicBezTo>
                    <a:pt x="9858" y="51247"/>
                    <a:pt x="5403" y="42242"/>
                    <a:pt x="0" y="32606"/>
                  </a:cubicBezTo>
                  <a:cubicBezTo>
                    <a:pt x="10774" y="31532"/>
                    <a:pt x="19620" y="34407"/>
                    <a:pt x="28340" y="36713"/>
                  </a:cubicBezTo>
                  <a:cubicBezTo>
                    <a:pt x="37440" y="39114"/>
                    <a:pt x="42969" y="36492"/>
                    <a:pt x="48530" y="29162"/>
                  </a:cubicBezTo>
                  <a:cubicBezTo>
                    <a:pt x="56302" y="18957"/>
                    <a:pt x="63000" y="7709"/>
                    <a:pt x="73711" y="0"/>
                  </a:cubicBezTo>
                  <a:cubicBezTo>
                    <a:pt x="77534" y="17377"/>
                    <a:pt x="75543" y="34944"/>
                    <a:pt x="74880" y="52479"/>
                  </a:cubicBezTo>
                  <a:close/>
                </a:path>
              </a:pathLst>
            </a:custGeom>
            <a:solidFill>
              <a:srgbClr val="FEFEFE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E2B8848-E046-4C96-942C-F8B356FBEAAE}"/>
                </a:ext>
              </a:extLst>
            </p:cNvPr>
            <p:cNvSpPr/>
            <p:nvPr/>
          </p:nvSpPr>
          <p:spPr>
            <a:xfrm>
              <a:off x="3336595" y="1036482"/>
              <a:ext cx="263581" cy="296171"/>
            </a:xfrm>
            <a:custGeom>
              <a:avLst/>
              <a:gdLst>
                <a:gd name="connsiteX0" fmla="*/ 80124 w 119933"/>
                <a:gd name="connsiteY0" fmla="*/ 53374 h 134762"/>
                <a:gd name="connsiteX1" fmla="*/ 119934 w 119933"/>
                <a:gd name="connsiteY1" fmla="*/ 66770 h 134762"/>
                <a:gd name="connsiteX2" fmla="*/ 83853 w 119933"/>
                <a:gd name="connsiteY2" fmla="*/ 82694 h 134762"/>
                <a:gd name="connsiteX3" fmla="*/ 76933 w 119933"/>
                <a:gd name="connsiteY3" fmla="*/ 95648 h 134762"/>
                <a:gd name="connsiteX4" fmla="*/ 84105 w 119933"/>
                <a:gd name="connsiteY4" fmla="*/ 132487 h 134762"/>
                <a:gd name="connsiteX5" fmla="*/ 81041 w 119933"/>
                <a:gd name="connsiteY5" fmla="*/ 134762 h 134762"/>
                <a:gd name="connsiteX6" fmla="*/ 53111 w 119933"/>
                <a:gd name="connsiteY6" fmla="*/ 104684 h 134762"/>
                <a:gd name="connsiteX7" fmla="*/ 34628 w 119933"/>
                <a:gd name="connsiteY7" fmla="*/ 100608 h 134762"/>
                <a:gd name="connsiteX8" fmla="*/ 1169 w 119933"/>
                <a:gd name="connsiteY8" fmla="*/ 114162 h 134762"/>
                <a:gd name="connsiteX9" fmla="*/ 17756 w 119933"/>
                <a:gd name="connsiteY9" fmla="*/ 77323 h 134762"/>
                <a:gd name="connsiteX10" fmla="*/ 17029 w 119933"/>
                <a:gd name="connsiteY10" fmla="*/ 61020 h 134762"/>
                <a:gd name="connsiteX11" fmla="*/ 0 w 119933"/>
                <a:gd name="connsiteY11" fmla="*/ 31479 h 134762"/>
                <a:gd name="connsiteX12" fmla="*/ 13775 w 119933"/>
                <a:gd name="connsiteY12" fmla="*/ 32995 h 134762"/>
                <a:gd name="connsiteX13" fmla="*/ 58766 w 119933"/>
                <a:gd name="connsiteY13" fmla="*/ 15618 h 134762"/>
                <a:gd name="connsiteX14" fmla="*/ 70583 w 119933"/>
                <a:gd name="connsiteY14" fmla="*/ 895 h 134762"/>
                <a:gd name="connsiteX15" fmla="*/ 73742 w 119933"/>
                <a:gd name="connsiteY15" fmla="*/ 2474 h 134762"/>
                <a:gd name="connsiteX16" fmla="*/ 74437 w 119933"/>
                <a:gd name="connsiteY16" fmla="*/ 42347 h 134762"/>
                <a:gd name="connsiteX17" fmla="*/ 80124 w 119933"/>
                <a:gd name="connsiteY17" fmla="*/ 53374 h 13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9933" h="134762">
                  <a:moveTo>
                    <a:pt x="80124" y="53374"/>
                  </a:moveTo>
                  <a:cubicBezTo>
                    <a:pt x="92762" y="57607"/>
                    <a:pt x="105400" y="61873"/>
                    <a:pt x="119934" y="66770"/>
                  </a:cubicBezTo>
                  <a:cubicBezTo>
                    <a:pt x="107012" y="72552"/>
                    <a:pt x="95669" y="78207"/>
                    <a:pt x="83853" y="82694"/>
                  </a:cubicBezTo>
                  <a:cubicBezTo>
                    <a:pt x="76965" y="85285"/>
                    <a:pt x="75006" y="88254"/>
                    <a:pt x="76933" y="95648"/>
                  </a:cubicBezTo>
                  <a:cubicBezTo>
                    <a:pt x="80061" y="107748"/>
                    <a:pt x="81799" y="120197"/>
                    <a:pt x="84105" y="132487"/>
                  </a:cubicBezTo>
                  <a:cubicBezTo>
                    <a:pt x="83094" y="133245"/>
                    <a:pt x="82052" y="134004"/>
                    <a:pt x="81041" y="134762"/>
                  </a:cubicBezTo>
                  <a:cubicBezTo>
                    <a:pt x="71689" y="124778"/>
                    <a:pt x="62052" y="115015"/>
                    <a:pt x="53111" y="104684"/>
                  </a:cubicBezTo>
                  <a:cubicBezTo>
                    <a:pt x="47645" y="98333"/>
                    <a:pt x="42527" y="96753"/>
                    <a:pt x="34628" y="100608"/>
                  </a:cubicBezTo>
                  <a:cubicBezTo>
                    <a:pt x="24612" y="105537"/>
                    <a:pt x="13933" y="109075"/>
                    <a:pt x="1169" y="114162"/>
                  </a:cubicBezTo>
                  <a:cubicBezTo>
                    <a:pt x="7235" y="100545"/>
                    <a:pt x="12101" y="88728"/>
                    <a:pt x="17756" y="77323"/>
                  </a:cubicBezTo>
                  <a:cubicBezTo>
                    <a:pt x="20695" y="71383"/>
                    <a:pt x="20568" y="66644"/>
                    <a:pt x="17029" y="61020"/>
                  </a:cubicBezTo>
                  <a:cubicBezTo>
                    <a:pt x="11027" y="51478"/>
                    <a:pt x="5719" y="41494"/>
                    <a:pt x="0" y="31479"/>
                  </a:cubicBezTo>
                  <a:cubicBezTo>
                    <a:pt x="5308" y="29362"/>
                    <a:pt x="10047" y="31479"/>
                    <a:pt x="13775" y="32995"/>
                  </a:cubicBezTo>
                  <a:cubicBezTo>
                    <a:pt x="34565" y="41431"/>
                    <a:pt x="48498" y="34196"/>
                    <a:pt x="58766" y="15618"/>
                  </a:cubicBezTo>
                  <a:cubicBezTo>
                    <a:pt x="61768" y="10184"/>
                    <a:pt x="66444" y="5634"/>
                    <a:pt x="70583" y="895"/>
                  </a:cubicBezTo>
                  <a:cubicBezTo>
                    <a:pt x="72605" y="-1412"/>
                    <a:pt x="72952" y="1337"/>
                    <a:pt x="73742" y="2474"/>
                  </a:cubicBezTo>
                  <a:cubicBezTo>
                    <a:pt x="75543" y="15744"/>
                    <a:pt x="74374" y="29046"/>
                    <a:pt x="74437" y="42347"/>
                  </a:cubicBezTo>
                  <a:cubicBezTo>
                    <a:pt x="74437" y="47339"/>
                    <a:pt x="75354" y="51131"/>
                    <a:pt x="80124" y="53374"/>
                  </a:cubicBezTo>
                  <a:close/>
                </a:path>
              </a:pathLst>
            </a:custGeom>
            <a:solidFill>
              <a:srgbClr val="FEFFFF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B88211A-B0C0-4F0E-892F-131019623B10}"/>
                </a:ext>
              </a:extLst>
            </p:cNvPr>
            <p:cNvSpPr/>
            <p:nvPr/>
          </p:nvSpPr>
          <p:spPr>
            <a:xfrm>
              <a:off x="3594345" y="1447849"/>
              <a:ext cx="262680" cy="305104"/>
            </a:xfrm>
            <a:custGeom>
              <a:avLst/>
              <a:gdLst>
                <a:gd name="connsiteX0" fmla="*/ 74911 w 119523"/>
                <a:gd name="connsiteY0" fmla="*/ 52700 h 138827"/>
                <a:gd name="connsiteX1" fmla="*/ 119523 w 119523"/>
                <a:gd name="connsiteY1" fmla="*/ 68150 h 138827"/>
                <a:gd name="connsiteX2" fmla="*/ 81894 w 119523"/>
                <a:gd name="connsiteY2" fmla="*/ 84737 h 138827"/>
                <a:gd name="connsiteX3" fmla="*/ 76681 w 119523"/>
                <a:gd name="connsiteY3" fmla="*/ 94974 h 138827"/>
                <a:gd name="connsiteX4" fmla="*/ 85022 w 119523"/>
                <a:gd name="connsiteY4" fmla="*/ 138828 h 138827"/>
                <a:gd name="connsiteX5" fmla="*/ 51215 w 119523"/>
                <a:gd name="connsiteY5" fmla="*/ 104010 h 138827"/>
                <a:gd name="connsiteX6" fmla="*/ 35986 w 119523"/>
                <a:gd name="connsiteY6" fmla="*/ 101103 h 138827"/>
                <a:gd name="connsiteX7" fmla="*/ 1042 w 119523"/>
                <a:gd name="connsiteY7" fmla="*/ 115511 h 138827"/>
                <a:gd name="connsiteX8" fmla="*/ 17314 w 119523"/>
                <a:gd name="connsiteY8" fmla="*/ 79082 h 138827"/>
                <a:gd name="connsiteX9" fmla="*/ 16682 w 119523"/>
                <a:gd name="connsiteY9" fmla="*/ 61673 h 138827"/>
                <a:gd name="connsiteX10" fmla="*/ 0 w 119523"/>
                <a:gd name="connsiteY10" fmla="*/ 32669 h 138827"/>
                <a:gd name="connsiteX11" fmla="*/ 26729 w 119523"/>
                <a:gd name="connsiteY11" fmla="*/ 36587 h 138827"/>
                <a:gd name="connsiteX12" fmla="*/ 49857 w 119523"/>
                <a:gd name="connsiteY12" fmla="*/ 27898 h 138827"/>
                <a:gd name="connsiteX13" fmla="*/ 71941 w 119523"/>
                <a:gd name="connsiteY13" fmla="*/ 0 h 138827"/>
                <a:gd name="connsiteX14" fmla="*/ 74880 w 119523"/>
                <a:gd name="connsiteY14" fmla="*/ 52669 h 138827"/>
                <a:gd name="connsiteX15" fmla="*/ 74911 w 119523"/>
                <a:gd name="connsiteY15" fmla="*/ 52700 h 13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523" h="138827">
                  <a:moveTo>
                    <a:pt x="74911" y="52700"/>
                  </a:moveTo>
                  <a:cubicBezTo>
                    <a:pt x="88371" y="59967"/>
                    <a:pt x="104042" y="60978"/>
                    <a:pt x="119523" y="68150"/>
                  </a:cubicBezTo>
                  <a:cubicBezTo>
                    <a:pt x="106001" y="74185"/>
                    <a:pt x="94121" y="79872"/>
                    <a:pt x="81894" y="84737"/>
                  </a:cubicBezTo>
                  <a:cubicBezTo>
                    <a:pt x="76460" y="86917"/>
                    <a:pt x="75354" y="89255"/>
                    <a:pt x="76681" y="94974"/>
                  </a:cubicBezTo>
                  <a:cubicBezTo>
                    <a:pt x="79777" y="108244"/>
                    <a:pt x="81862" y="121735"/>
                    <a:pt x="85022" y="138828"/>
                  </a:cubicBezTo>
                  <a:cubicBezTo>
                    <a:pt x="72099" y="125621"/>
                    <a:pt x="61199" y="115226"/>
                    <a:pt x="51215" y="104010"/>
                  </a:cubicBezTo>
                  <a:cubicBezTo>
                    <a:pt x="46318" y="98513"/>
                    <a:pt x="42053" y="98386"/>
                    <a:pt x="35986" y="101103"/>
                  </a:cubicBezTo>
                  <a:cubicBezTo>
                    <a:pt x="25307" y="105874"/>
                    <a:pt x="14344" y="110076"/>
                    <a:pt x="1042" y="115511"/>
                  </a:cubicBezTo>
                  <a:cubicBezTo>
                    <a:pt x="6982" y="102051"/>
                    <a:pt x="11627" y="90330"/>
                    <a:pt x="17314" y="79082"/>
                  </a:cubicBezTo>
                  <a:cubicBezTo>
                    <a:pt x="20537" y="72731"/>
                    <a:pt x="20473" y="67644"/>
                    <a:pt x="16682" y="61673"/>
                  </a:cubicBezTo>
                  <a:cubicBezTo>
                    <a:pt x="10900" y="52511"/>
                    <a:pt x="5813" y="42906"/>
                    <a:pt x="0" y="32669"/>
                  </a:cubicBezTo>
                  <a:cubicBezTo>
                    <a:pt x="10016" y="31690"/>
                    <a:pt x="18546" y="34217"/>
                    <a:pt x="26729" y="36587"/>
                  </a:cubicBezTo>
                  <a:cubicBezTo>
                    <a:pt x="37313" y="39652"/>
                    <a:pt x="43885" y="36808"/>
                    <a:pt x="49857" y="27898"/>
                  </a:cubicBezTo>
                  <a:cubicBezTo>
                    <a:pt x="56112" y="18578"/>
                    <a:pt x="63758" y="10205"/>
                    <a:pt x="71941" y="0"/>
                  </a:cubicBezTo>
                  <a:cubicBezTo>
                    <a:pt x="75164" y="18483"/>
                    <a:pt x="70583" y="35923"/>
                    <a:pt x="74880" y="52669"/>
                  </a:cubicBezTo>
                  <a:lnTo>
                    <a:pt x="74911" y="52700"/>
                  </a:lnTo>
                  <a:close/>
                </a:path>
              </a:pathLst>
            </a:custGeom>
            <a:solidFill>
              <a:srgbClr val="FEFEFE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976DDF3-F5A9-411C-843C-C89F1FA11BB9}"/>
                </a:ext>
              </a:extLst>
            </p:cNvPr>
            <p:cNvSpPr/>
            <p:nvPr/>
          </p:nvSpPr>
          <p:spPr>
            <a:xfrm>
              <a:off x="2830191" y="1906897"/>
              <a:ext cx="9520" cy="84368"/>
            </a:xfrm>
            <a:custGeom>
              <a:avLst/>
              <a:gdLst>
                <a:gd name="connsiteX0" fmla="*/ 0 w 4332"/>
                <a:gd name="connsiteY0" fmla="*/ 37756 h 38389"/>
                <a:gd name="connsiteX1" fmla="*/ 2686 w 4332"/>
                <a:gd name="connsiteY1" fmla="*/ 0 h 38389"/>
                <a:gd name="connsiteX2" fmla="*/ 3159 w 4332"/>
                <a:gd name="connsiteY2" fmla="*/ 7930 h 38389"/>
                <a:gd name="connsiteX3" fmla="*/ 2844 w 4332"/>
                <a:gd name="connsiteY3" fmla="*/ 37693 h 38389"/>
                <a:gd name="connsiteX4" fmla="*/ 2085 w 4332"/>
                <a:gd name="connsiteY4" fmla="*/ 38388 h 38389"/>
                <a:gd name="connsiteX5" fmla="*/ 0 w 4332"/>
                <a:gd name="connsiteY5" fmla="*/ 37756 h 3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2" h="38389">
                  <a:moveTo>
                    <a:pt x="0" y="37756"/>
                  </a:moveTo>
                  <a:cubicBezTo>
                    <a:pt x="1074" y="25181"/>
                    <a:pt x="-1390" y="12354"/>
                    <a:pt x="2686" y="0"/>
                  </a:cubicBezTo>
                  <a:cubicBezTo>
                    <a:pt x="5024" y="2528"/>
                    <a:pt x="4581" y="5213"/>
                    <a:pt x="3159" y="7930"/>
                  </a:cubicBezTo>
                  <a:cubicBezTo>
                    <a:pt x="3065" y="17851"/>
                    <a:pt x="2970" y="27772"/>
                    <a:pt x="2844" y="37693"/>
                  </a:cubicBezTo>
                  <a:cubicBezTo>
                    <a:pt x="2844" y="37945"/>
                    <a:pt x="2306" y="38419"/>
                    <a:pt x="2085" y="38388"/>
                  </a:cubicBezTo>
                  <a:cubicBezTo>
                    <a:pt x="1359" y="38261"/>
                    <a:pt x="695" y="37977"/>
                    <a:pt x="0" y="37756"/>
                  </a:cubicBezTo>
                  <a:close/>
                </a:path>
              </a:pathLst>
            </a:custGeom>
            <a:solidFill>
              <a:srgbClr val="1D4B7C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B2E248D-E4E4-4010-B65F-D0E754E76621}"/>
                </a:ext>
              </a:extLst>
            </p:cNvPr>
            <p:cNvSpPr/>
            <p:nvPr/>
          </p:nvSpPr>
          <p:spPr>
            <a:xfrm>
              <a:off x="2836092" y="1864125"/>
              <a:ext cx="7351" cy="60200"/>
            </a:xfrm>
            <a:custGeom>
              <a:avLst/>
              <a:gdLst>
                <a:gd name="connsiteX0" fmla="*/ 474 w 3345"/>
                <a:gd name="connsiteY0" fmla="*/ 27393 h 27392"/>
                <a:gd name="connsiteX1" fmla="*/ 0 w 3345"/>
                <a:gd name="connsiteY1" fmla="*/ 19462 h 27392"/>
                <a:gd name="connsiteX2" fmla="*/ 790 w 3345"/>
                <a:gd name="connsiteY2" fmla="*/ 0 h 27392"/>
                <a:gd name="connsiteX3" fmla="*/ 474 w 3345"/>
                <a:gd name="connsiteY3" fmla="*/ 27393 h 2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5" h="27392">
                  <a:moveTo>
                    <a:pt x="474" y="27393"/>
                  </a:moveTo>
                  <a:cubicBezTo>
                    <a:pt x="316" y="24739"/>
                    <a:pt x="158" y="22116"/>
                    <a:pt x="0" y="19462"/>
                  </a:cubicBezTo>
                  <a:cubicBezTo>
                    <a:pt x="253" y="12986"/>
                    <a:pt x="537" y="6477"/>
                    <a:pt x="790" y="0"/>
                  </a:cubicBezTo>
                  <a:cubicBezTo>
                    <a:pt x="4044" y="9162"/>
                    <a:pt x="4455" y="18293"/>
                    <a:pt x="474" y="27393"/>
                  </a:cubicBezTo>
                  <a:close/>
                </a:path>
              </a:pathLst>
            </a:custGeom>
            <a:solidFill>
              <a:srgbClr val="1B5188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503FFAA-2616-4175-8D74-A0365D549A75}"/>
                </a:ext>
              </a:extLst>
            </p:cNvPr>
            <p:cNvSpPr/>
            <p:nvPr/>
          </p:nvSpPr>
          <p:spPr>
            <a:xfrm>
              <a:off x="2826232" y="2003485"/>
              <a:ext cx="5728" cy="37772"/>
            </a:xfrm>
            <a:custGeom>
              <a:avLst/>
              <a:gdLst>
                <a:gd name="connsiteX0" fmla="*/ 0 w 2606"/>
                <a:gd name="connsiteY0" fmla="*/ 17188 h 17187"/>
                <a:gd name="connsiteX1" fmla="*/ 853 w 2606"/>
                <a:gd name="connsiteY1" fmla="*/ 0 h 17187"/>
                <a:gd name="connsiteX2" fmla="*/ 0 w 2606"/>
                <a:gd name="connsiteY2" fmla="*/ 17188 h 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6" h="17187">
                  <a:moveTo>
                    <a:pt x="0" y="17188"/>
                  </a:moveTo>
                  <a:cubicBezTo>
                    <a:pt x="284" y="11469"/>
                    <a:pt x="569" y="5719"/>
                    <a:pt x="853" y="0"/>
                  </a:cubicBezTo>
                  <a:cubicBezTo>
                    <a:pt x="2844" y="5845"/>
                    <a:pt x="3823" y="11658"/>
                    <a:pt x="0" y="17188"/>
                  </a:cubicBezTo>
                  <a:close/>
                </a:path>
              </a:pathLst>
            </a:custGeom>
            <a:solidFill>
              <a:srgbClr val="1D4B7C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BA7EAC-0B66-4B78-B770-4549813D13DE}"/>
                </a:ext>
              </a:extLst>
            </p:cNvPr>
            <p:cNvSpPr/>
            <p:nvPr/>
          </p:nvSpPr>
          <p:spPr>
            <a:xfrm>
              <a:off x="2792554" y="2573562"/>
              <a:ext cx="460784" cy="37674"/>
            </a:xfrm>
            <a:custGeom>
              <a:avLst/>
              <a:gdLst>
                <a:gd name="connsiteX0" fmla="*/ 2623 w 209663"/>
                <a:gd name="connsiteY0" fmla="*/ 0 h 17142"/>
                <a:gd name="connsiteX1" fmla="*/ 7615 w 209663"/>
                <a:gd name="connsiteY1" fmla="*/ 821 h 17142"/>
                <a:gd name="connsiteX2" fmla="*/ 31595 w 209663"/>
                <a:gd name="connsiteY2" fmla="*/ 2717 h 17142"/>
                <a:gd name="connsiteX3" fmla="*/ 55670 w 209663"/>
                <a:gd name="connsiteY3" fmla="*/ 3444 h 17142"/>
                <a:gd name="connsiteX4" fmla="*/ 69540 w 209663"/>
                <a:gd name="connsiteY4" fmla="*/ 5245 h 17142"/>
                <a:gd name="connsiteX5" fmla="*/ 200059 w 209663"/>
                <a:gd name="connsiteY5" fmla="*/ 13080 h 17142"/>
                <a:gd name="connsiteX6" fmla="*/ 209663 w 209663"/>
                <a:gd name="connsiteY6" fmla="*/ 15861 h 17142"/>
                <a:gd name="connsiteX7" fmla="*/ 171655 w 209663"/>
                <a:gd name="connsiteY7" fmla="*/ 14818 h 17142"/>
                <a:gd name="connsiteX8" fmla="*/ 121640 w 209663"/>
                <a:gd name="connsiteY8" fmla="*/ 11343 h 17142"/>
                <a:gd name="connsiteX9" fmla="*/ 11185 w 209663"/>
                <a:gd name="connsiteY9" fmla="*/ 5213 h 17142"/>
                <a:gd name="connsiteX10" fmla="*/ 0 w 209663"/>
                <a:gd name="connsiteY10" fmla="*/ 13112 h 17142"/>
                <a:gd name="connsiteX11" fmla="*/ 0 w 209663"/>
                <a:gd name="connsiteY11" fmla="*/ 1074 h 17142"/>
                <a:gd name="connsiteX12" fmla="*/ 2623 w 209663"/>
                <a:gd name="connsiteY12" fmla="*/ 0 h 1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9663" h="17142">
                  <a:moveTo>
                    <a:pt x="2623" y="0"/>
                  </a:moveTo>
                  <a:cubicBezTo>
                    <a:pt x="4297" y="284"/>
                    <a:pt x="5972" y="537"/>
                    <a:pt x="7615" y="821"/>
                  </a:cubicBezTo>
                  <a:cubicBezTo>
                    <a:pt x="15450" y="3317"/>
                    <a:pt x="23728" y="221"/>
                    <a:pt x="31595" y="2717"/>
                  </a:cubicBezTo>
                  <a:cubicBezTo>
                    <a:pt x="39620" y="2970"/>
                    <a:pt x="47645" y="3191"/>
                    <a:pt x="55670" y="3444"/>
                  </a:cubicBezTo>
                  <a:cubicBezTo>
                    <a:pt x="60125" y="5245"/>
                    <a:pt x="65086" y="3349"/>
                    <a:pt x="69540" y="5245"/>
                  </a:cubicBezTo>
                  <a:cubicBezTo>
                    <a:pt x="113173" y="5940"/>
                    <a:pt x="156584" y="9826"/>
                    <a:pt x="200059" y="13080"/>
                  </a:cubicBezTo>
                  <a:cubicBezTo>
                    <a:pt x="203313" y="13333"/>
                    <a:pt x="206472" y="14913"/>
                    <a:pt x="209663" y="15861"/>
                  </a:cubicBezTo>
                  <a:cubicBezTo>
                    <a:pt x="196931" y="18388"/>
                    <a:pt x="183850" y="16714"/>
                    <a:pt x="171655" y="14818"/>
                  </a:cubicBezTo>
                  <a:cubicBezTo>
                    <a:pt x="154973" y="12227"/>
                    <a:pt x="138101" y="12006"/>
                    <a:pt x="121640" y="11343"/>
                  </a:cubicBezTo>
                  <a:cubicBezTo>
                    <a:pt x="84769" y="9858"/>
                    <a:pt x="48151" y="4360"/>
                    <a:pt x="11185" y="5213"/>
                  </a:cubicBezTo>
                  <a:cubicBezTo>
                    <a:pt x="4708" y="5371"/>
                    <a:pt x="-31" y="4581"/>
                    <a:pt x="0" y="13112"/>
                  </a:cubicBezTo>
                  <a:cubicBezTo>
                    <a:pt x="0" y="9099"/>
                    <a:pt x="0" y="5087"/>
                    <a:pt x="0" y="1074"/>
                  </a:cubicBezTo>
                  <a:cubicBezTo>
                    <a:pt x="853" y="758"/>
                    <a:pt x="1738" y="379"/>
                    <a:pt x="2623" y="0"/>
                  </a:cubicBezTo>
                  <a:close/>
                </a:path>
              </a:pathLst>
            </a:custGeom>
            <a:solidFill>
              <a:srgbClr val="F05128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2E310B0-308B-4E57-B351-36C81F905FA1}"/>
                </a:ext>
              </a:extLst>
            </p:cNvPr>
            <p:cNvSpPr/>
            <p:nvPr/>
          </p:nvSpPr>
          <p:spPr>
            <a:xfrm>
              <a:off x="3941558" y="2857977"/>
              <a:ext cx="19875" cy="104724"/>
            </a:xfrm>
            <a:custGeom>
              <a:avLst/>
              <a:gdLst>
                <a:gd name="connsiteX0" fmla="*/ 7380 w 9043"/>
                <a:gd name="connsiteY0" fmla="*/ 0 h 47651"/>
                <a:gd name="connsiteX1" fmla="*/ 4726 w 9043"/>
                <a:gd name="connsiteY1" fmla="*/ 30805 h 47651"/>
                <a:gd name="connsiteX2" fmla="*/ 3336 w 9043"/>
                <a:gd name="connsiteY2" fmla="*/ 46981 h 47651"/>
                <a:gd name="connsiteX3" fmla="*/ 335 w 9043"/>
                <a:gd name="connsiteY3" fmla="*/ 43538 h 47651"/>
                <a:gd name="connsiteX4" fmla="*/ 7380 w 9043"/>
                <a:gd name="connsiteY4" fmla="*/ 0 h 4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" h="47651">
                  <a:moveTo>
                    <a:pt x="7380" y="0"/>
                  </a:moveTo>
                  <a:cubicBezTo>
                    <a:pt x="11677" y="10679"/>
                    <a:pt x="6496" y="20663"/>
                    <a:pt x="4726" y="30805"/>
                  </a:cubicBezTo>
                  <a:cubicBezTo>
                    <a:pt x="3779" y="36239"/>
                    <a:pt x="2768" y="41484"/>
                    <a:pt x="3336" y="46981"/>
                  </a:cubicBezTo>
                  <a:cubicBezTo>
                    <a:pt x="-1561" y="49288"/>
                    <a:pt x="398" y="45023"/>
                    <a:pt x="335" y="43538"/>
                  </a:cubicBezTo>
                  <a:cubicBezTo>
                    <a:pt x="-297" y="28562"/>
                    <a:pt x="5074" y="14502"/>
                    <a:pt x="7380" y="0"/>
                  </a:cubicBezTo>
                  <a:close/>
                </a:path>
              </a:pathLst>
            </a:custGeom>
            <a:solidFill>
              <a:srgbClr val="F051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3EC73F-DC9C-44C5-A181-B1F9A9EAE875}"/>
                </a:ext>
              </a:extLst>
            </p:cNvPr>
            <p:cNvSpPr/>
            <p:nvPr/>
          </p:nvSpPr>
          <p:spPr>
            <a:xfrm>
              <a:off x="2809220" y="2574922"/>
              <a:ext cx="52701" cy="5674"/>
            </a:xfrm>
            <a:custGeom>
              <a:avLst/>
              <a:gdLst>
                <a:gd name="connsiteX0" fmla="*/ 23980 w 23980"/>
                <a:gd name="connsiteY0" fmla="*/ 2098 h 2582"/>
                <a:gd name="connsiteX1" fmla="*/ 0 w 23980"/>
                <a:gd name="connsiteY1" fmla="*/ 203 h 2582"/>
                <a:gd name="connsiteX2" fmla="*/ 23980 w 23980"/>
                <a:gd name="connsiteY2" fmla="*/ 2098 h 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0" h="2582">
                  <a:moveTo>
                    <a:pt x="23980" y="2098"/>
                  </a:moveTo>
                  <a:cubicBezTo>
                    <a:pt x="15987" y="1593"/>
                    <a:pt x="7709" y="4468"/>
                    <a:pt x="0" y="203"/>
                  </a:cubicBezTo>
                  <a:cubicBezTo>
                    <a:pt x="8057" y="171"/>
                    <a:pt x="16208" y="-872"/>
                    <a:pt x="23980" y="2098"/>
                  </a:cubicBezTo>
                  <a:close/>
                </a:path>
              </a:pathLst>
            </a:custGeom>
            <a:solidFill>
              <a:srgbClr val="F157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B2E3BB1-A25B-420B-9E28-6412749DBC38}"/>
                </a:ext>
              </a:extLst>
            </p:cNvPr>
            <p:cNvSpPr/>
            <p:nvPr/>
          </p:nvSpPr>
          <p:spPr>
            <a:xfrm>
              <a:off x="2914902" y="2580691"/>
              <a:ext cx="30483" cy="5209"/>
            </a:xfrm>
            <a:custGeom>
              <a:avLst/>
              <a:gdLst>
                <a:gd name="connsiteX0" fmla="*/ 13870 w 13870"/>
                <a:gd name="connsiteY0" fmla="*/ 2001 h 2370"/>
                <a:gd name="connsiteX1" fmla="*/ 0 w 13870"/>
                <a:gd name="connsiteY1" fmla="*/ 200 h 2370"/>
                <a:gd name="connsiteX2" fmla="*/ 13870 w 13870"/>
                <a:gd name="connsiteY2" fmla="*/ 2001 h 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70" h="2370">
                  <a:moveTo>
                    <a:pt x="13870" y="2001"/>
                  </a:moveTo>
                  <a:cubicBezTo>
                    <a:pt x="9194" y="1748"/>
                    <a:pt x="4234" y="3834"/>
                    <a:pt x="0" y="200"/>
                  </a:cubicBezTo>
                  <a:cubicBezTo>
                    <a:pt x="4708" y="-84"/>
                    <a:pt x="9478" y="-432"/>
                    <a:pt x="13870" y="2001"/>
                  </a:cubicBezTo>
                  <a:close/>
                </a:path>
              </a:pathLst>
            </a:custGeom>
            <a:solidFill>
              <a:srgbClr val="F157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3B8A64-D115-42DB-AF3F-2C4BD2A8A2F4}"/>
                </a:ext>
              </a:extLst>
            </p:cNvPr>
            <p:cNvSpPr/>
            <p:nvPr/>
          </p:nvSpPr>
          <p:spPr>
            <a:xfrm>
              <a:off x="2728395" y="2991904"/>
              <a:ext cx="1942105" cy="1241333"/>
            </a:xfrm>
            <a:custGeom>
              <a:avLst/>
              <a:gdLst>
                <a:gd name="connsiteX0" fmla="*/ 7393 w 883684"/>
                <a:gd name="connsiteY0" fmla="*/ 243950 h 564824"/>
                <a:gd name="connsiteX1" fmla="*/ 22748 w 883684"/>
                <a:gd name="connsiteY1" fmla="*/ 245657 h 564824"/>
                <a:gd name="connsiteX2" fmla="*/ 39462 w 883684"/>
                <a:gd name="connsiteY2" fmla="*/ 246668 h 564824"/>
                <a:gd name="connsiteX3" fmla="*/ 62463 w 883684"/>
                <a:gd name="connsiteY3" fmla="*/ 248153 h 564824"/>
                <a:gd name="connsiteX4" fmla="*/ 81483 w 883684"/>
                <a:gd name="connsiteY4" fmla="*/ 249100 h 564824"/>
                <a:gd name="connsiteX5" fmla="*/ 174625 w 883684"/>
                <a:gd name="connsiteY5" fmla="*/ 254787 h 564824"/>
                <a:gd name="connsiteX6" fmla="*/ 212159 w 883684"/>
                <a:gd name="connsiteY6" fmla="*/ 259274 h 564824"/>
                <a:gd name="connsiteX7" fmla="*/ 414840 w 883684"/>
                <a:gd name="connsiteY7" fmla="*/ 312764 h 564824"/>
                <a:gd name="connsiteX8" fmla="*/ 506623 w 883684"/>
                <a:gd name="connsiteY8" fmla="*/ 347898 h 564824"/>
                <a:gd name="connsiteX9" fmla="*/ 527665 w 883684"/>
                <a:gd name="connsiteY9" fmla="*/ 393394 h 564824"/>
                <a:gd name="connsiteX10" fmla="*/ 549655 w 883684"/>
                <a:gd name="connsiteY10" fmla="*/ 438764 h 564824"/>
                <a:gd name="connsiteX11" fmla="*/ 564757 w 883684"/>
                <a:gd name="connsiteY11" fmla="*/ 445178 h 564824"/>
                <a:gd name="connsiteX12" fmla="*/ 643523 w 883684"/>
                <a:gd name="connsiteY12" fmla="*/ 468274 h 564824"/>
                <a:gd name="connsiteX13" fmla="*/ 870090 w 883684"/>
                <a:gd name="connsiteY13" fmla="*/ 561447 h 564824"/>
                <a:gd name="connsiteX14" fmla="*/ 881685 w 883684"/>
                <a:gd name="connsiteY14" fmla="*/ 563627 h 564824"/>
                <a:gd name="connsiteX15" fmla="*/ 881243 w 883684"/>
                <a:gd name="connsiteY15" fmla="*/ 545460 h 564824"/>
                <a:gd name="connsiteX16" fmla="*/ 831734 w 883684"/>
                <a:gd name="connsiteY16" fmla="*/ 363474 h 564824"/>
                <a:gd name="connsiteX17" fmla="*/ 824941 w 883684"/>
                <a:gd name="connsiteY17" fmla="*/ 349035 h 564824"/>
                <a:gd name="connsiteX18" fmla="*/ 795937 w 883684"/>
                <a:gd name="connsiteY18" fmla="*/ 325528 h 564824"/>
                <a:gd name="connsiteX19" fmla="*/ 565137 w 883684"/>
                <a:gd name="connsiteY19" fmla="*/ 211787 h 564824"/>
                <a:gd name="connsiteX20" fmla="*/ 494806 w 883684"/>
                <a:gd name="connsiteY20" fmla="*/ 158866 h 564824"/>
                <a:gd name="connsiteX21" fmla="*/ 426214 w 883684"/>
                <a:gd name="connsiteY21" fmla="*/ 97761 h 564824"/>
                <a:gd name="connsiteX22" fmla="*/ 351524 w 883684"/>
                <a:gd name="connsiteY22" fmla="*/ 70748 h 564824"/>
                <a:gd name="connsiteX23" fmla="*/ 33333 w 883684"/>
                <a:gd name="connsiteY23" fmla="*/ 2029 h 564824"/>
                <a:gd name="connsiteX24" fmla="*/ 15071 w 883684"/>
                <a:gd name="connsiteY24" fmla="*/ 670 h 564824"/>
                <a:gd name="connsiteX25" fmla="*/ 0 w 883684"/>
                <a:gd name="connsiteY25" fmla="*/ 247457 h 564824"/>
                <a:gd name="connsiteX26" fmla="*/ 7393 w 883684"/>
                <a:gd name="connsiteY26" fmla="*/ 243950 h 56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83684" h="564824">
                  <a:moveTo>
                    <a:pt x="7393" y="243950"/>
                  </a:moveTo>
                  <a:cubicBezTo>
                    <a:pt x="12575" y="243793"/>
                    <a:pt x="17756" y="243919"/>
                    <a:pt x="22748" y="245657"/>
                  </a:cubicBezTo>
                  <a:cubicBezTo>
                    <a:pt x="28277" y="246794"/>
                    <a:pt x="33901" y="246257"/>
                    <a:pt x="39462" y="246668"/>
                  </a:cubicBezTo>
                  <a:cubicBezTo>
                    <a:pt x="47140" y="246794"/>
                    <a:pt x="54943" y="245499"/>
                    <a:pt x="62463" y="248153"/>
                  </a:cubicBezTo>
                  <a:cubicBezTo>
                    <a:pt x="68750" y="249385"/>
                    <a:pt x="75133" y="248816"/>
                    <a:pt x="81483" y="249100"/>
                  </a:cubicBezTo>
                  <a:cubicBezTo>
                    <a:pt x="112541" y="250743"/>
                    <a:pt x="143567" y="253050"/>
                    <a:pt x="174625" y="254787"/>
                  </a:cubicBezTo>
                  <a:cubicBezTo>
                    <a:pt x="187073" y="255483"/>
                    <a:pt x="199743" y="256146"/>
                    <a:pt x="212159" y="259274"/>
                  </a:cubicBezTo>
                  <a:cubicBezTo>
                    <a:pt x="279899" y="276461"/>
                    <a:pt x="348017" y="292196"/>
                    <a:pt x="414840" y="312764"/>
                  </a:cubicBezTo>
                  <a:cubicBezTo>
                    <a:pt x="446182" y="322400"/>
                    <a:pt x="477967" y="331089"/>
                    <a:pt x="506623" y="347898"/>
                  </a:cubicBezTo>
                  <a:cubicBezTo>
                    <a:pt x="527823" y="360346"/>
                    <a:pt x="532468" y="370393"/>
                    <a:pt x="527665" y="393394"/>
                  </a:cubicBezTo>
                  <a:cubicBezTo>
                    <a:pt x="522389" y="418701"/>
                    <a:pt x="526528" y="427200"/>
                    <a:pt x="549655" y="438764"/>
                  </a:cubicBezTo>
                  <a:cubicBezTo>
                    <a:pt x="554552" y="441229"/>
                    <a:pt x="559576" y="443409"/>
                    <a:pt x="564757" y="445178"/>
                  </a:cubicBezTo>
                  <a:cubicBezTo>
                    <a:pt x="590665" y="453993"/>
                    <a:pt x="617173" y="460880"/>
                    <a:pt x="643523" y="468274"/>
                  </a:cubicBezTo>
                  <a:cubicBezTo>
                    <a:pt x="722732" y="490422"/>
                    <a:pt x="801750" y="512917"/>
                    <a:pt x="870090" y="561447"/>
                  </a:cubicBezTo>
                  <a:cubicBezTo>
                    <a:pt x="873376" y="563785"/>
                    <a:pt x="877167" y="566407"/>
                    <a:pt x="881685" y="563627"/>
                  </a:cubicBezTo>
                  <a:cubicBezTo>
                    <a:pt x="885508" y="557466"/>
                    <a:pt x="882981" y="551431"/>
                    <a:pt x="881243" y="545460"/>
                  </a:cubicBezTo>
                  <a:cubicBezTo>
                    <a:pt x="863739" y="485082"/>
                    <a:pt x="847089" y="424452"/>
                    <a:pt x="831734" y="363474"/>
                  </a:cubicBezTo>
                  <a:cubicBezTo>
                    <a:pt x="830438" y="358292"/>
                    <a:pt x="829870" y="352605"/>
                    <a:pt x="824941" y="349035"/>
                  </a:cubicBezTo>
                  <a:cubicBezTo>
                    <a:pt x="814957" y="341579"/>
                    <a:pt x="805731" y="333206"/>
                    <a:pt x="795937" y="325528"/>
                  </a:cubicBezTo>
                  <a:cubicBezTo>
                    <a:pt x="726965" y="271406"/>
                    <a:pt x="648073" y="237221"/>
                    <a:pt x="565137" y="211787"/>
                  </a:cubicBezTo>
                  <a:cubicBezTo>
                    <a:pt x="534648" y="202435"/>
                    <a:pt x="510572" y="187427"/>
                    <a:pt x="494806" y="158866"/>
                  </a:cubicBezTo>
                  <a:cubicBezTo>
                    <a:pt x="479325" y="130778"/>
                    <a:pt x="455439" y="111252"/>
                    <a:pt x="426214" y="97761"/>
                  </a:cubicBezTo>
                  <a:cubicBezTo>
                    <a:pt x="402044" y="86577"/>
                    <a:pt x="376989" y="77983"/>
                    <a:pt x="351524" y="70748"/>
                  </a:cubicBezTo>
                  <a:cubicBezTo>
                    <a:pt x="246945" y="41049"/>
                    <a:pt x="140092" y="21713"/>
                    <a:pt x="33333" y="2029"/>
                  </a:cubicBezTo>
                  <a:cubicBezTo>
                    <a:pt x="27330" y="923"/>
                    <a:pt x="21263" y="-1036"/>
                    <a:pt x="15071" y="670"/>
                  </a:cubicBezTo>
                  <a:cubicBezTo>
                    <a:pt x="10363" y="81016"/>
                    <a:pt x="5213" y="165311"/>
                    <a:pt x="0" y="247457"/>
                  </a:cubicBezTo>
                  <a:cubicBezTo>
                    <a:pt x="916" y="245467"/>
                    <a:pt x="2938" y="244077"/>
                    <a:pt x="7393" y="243950"/>
                  </a:cubicBezTo>
                  <a:close/>
                </a:path>
              </a:pathLst>
            </a:custGeom>
            <a:solidFill>
              <a:schemeClr val="bg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FB2C766-30C0-44DB-BF50-E69079A59DDC}"/>
                </a:ext>
              </a:extLst>
            </p:cNvPr>
            <p:cNvSpPr/>
            <p:nvPr/>
          </p:nvSpPr>
          <p:spPr>
            <a:xfrm>
              <a:off x="2760822" y="2896861"/>
              <a:ext cx="6318" cy="96795"/>
            </a:xfrm>
            <a:custGeom>
              <a:avLst/>
              <a:gdLst>
                <a:gd name="connsiteX0" fmla="*/ 2875 w 2875"/>
                <a:gd name="connsiteY0" fmla="*/ 0 h 44043"/>
                <a:gd name="connsiteX1" fmla="*/ 0 w 2875"/>
                <a:gd name="connsiteY1" fmla="*/ 44043 h 44043"/>
                <a:gd name="connsiteX2" fmla="*/ 347 w 2875"/>
                <a:gd name="connsiteY2" fmla="*/ 43948 h 44043"/>
                <a:gd name="connsiteX3" fmla="*/ 2875 w 2875"/>
                <a:gd name="connsiteY3" fmla="*/ 0 h 4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5" h="44043">
                  <a:moveTo>
                    <a:pt x="2875" y="0"/>
                  </a:moveTo>
                  <a:lnTo>
                    <a:pt x="0" y="44043"/>
                  </a:lnTo>
                  <a:cubicBezTo>
                    <a:pt x="126" y="44012"/>
                    <a:pt x="221" y="43980"/>
                    <a:pt x="347" y="43948"/>
                  </a:cubicBezTo>
                  <a:cubicBezTo>
                    <a:pt x="1201" y="29130"/>
                    <a:pt x="2022" y="14470"/>
                    <a:pt x="2875" y="0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9D2FF48-256B-431D-B2B8-D4672B6F151E}"/>
                </a:ext>
              </a:extLst>
            </p:cNvPr>
            <p:cNvSpPr/>
            <p:nvPr/>
          </p:nvSpPr>
          <p:spPr>
            <a:xfrm>
              <a:off x="2847340" y="3548181"/>
              <a:ext cx="15207" cy="1785"/>
            </a:xfrm>
            <a:custGeom>
              <a:avLst/>
              <a:gdLst>
                <a:gd name="connsiteX0" fmla="*/ 6919 w 6919"/>
                <a:gd name="connsiteY0" fmla="*/ 537 h 812"/>
                <a:gd name="connsiteX1" fmla="*/ 0 w 6919"/>
                <a:gd name="connsiteY1" fmla="*/ 0 h 812"/>
                <a:gd name="connsiteX2" fmla="*/ 6919 w 6919"/>
                <a:gd name="connsiteY2" fmla="*/ 537 h 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9" h="812">
                  <a:moveTo>
                    <a:pt x="6919" y="537"/>
                  </a:moveTo>
                  <a:cubicBezTo>
                    <a:pt x="4518" y="411"/>
                    <a:pt x="2212" y="221"/>
                    <a:pt x="0" y="0"/>
                  </a:cubicBezTo>
                  <a:cubicBezTo>
                    <a:pt x="1706" y="727"/>
                    <a:pt x="4202" y="1106"/>
                    <a:pt x="6919" y="537"/>
                  </a:cubicBezTo>
                  <a:close/>
                </a:path>
              </a:pathLst>
            </a:custGeom>
            <a:solidFill>
              <a:srgbClr val="F157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0687BBF-C7FD-4F40-B2AF-695EF48FA27B}"/>
                </a:ext>
              </a:extLst>
            </p:cNvPr>
            <p:cNvSpPr/>
            <p:nvPr/>
          </p:nvSpPr>
          <p:spPr>
            <a:xfrm>
              <a:off x="2707624" y="3517902"/>
              <a:ext cx="2283368" cy="1660483"/>
            </a:xfrm>
            <a:custGeom>
              <a:avLst/>
              <a:gdLst>
                <a:gd name="connsiteX0" fmla="*/ 10016 w 1038963"/>
                <a:gd name="connsiteY0" fmla="*/ 156366 h 754803"/>
                <a:gd name="connsiteX1" fmla="*/ 74343 w 1038963"/>
                <a:gd name="connsiteY1" fmla="*/ 167550 h 754803"/>
                <a:gd name="connsiteX2" fmla="*/ 243659 w 1038963"/>
                <a:gd name="connsiteY2" fmla="*/ 202620 h 754803"/>
                <a:gd name="connsiteX3" fmla="*/ 405804 w 1038963"/>
                <a:gd name="connsiteY3" fmla="*/ 250076 h 754803"/>
                <a:gd name="connsiteX4" fmla="*/ 479767 w 1038963"/>
                <a:gd name="connsiteY4" fmla="*/ 310296 h 754803"/>
                <a:gd name="connsiteX5" fmla="*/ 558691 w 1038963"/>
                <a:gd name="connsiteY5" fmla="*/ 370041 h 754803"/>
                <a:gd name="connsiteX6" fmla="*/ 737170 w 1038963"/>
                <a:gd name="connsiteY6" fmla="*/ 448776 h 754803"/>
                <a:gd name="connsiteX7" fmla="*/ 836757 w 1038963"/>
                <a:gd name="connsiteY7" fmla="*/ 525993 h 754803"/>
                <a:gd name="connsiteX8" fmla="*/ 941936 w 1038963"/>
                <a:gd name="connsiteY8" fmla="*/ 634869 h 754803"/>
                <a:gd name="connsiteX9" fmla="*/ 1038964 w 1038963"/>
                <a:gd name="connsiteY9" fmla="*/ 754803 h 754803"/>
                <a:gd name="connsiteX10" fmla="*/ 1035710 w 1038963"/>
                <a:gd name="connsiteY10" fmla="*/ 745356 h 754803"/>
                <a:gd name="connsiteX11" fmla="*/ 905887 w 1038963"/>
                <a:gd name="connsiteY11" fmla="*/ 360152 h 754803"/>
                <a:gd name="connsiteX12" fmla="*/ 892333 w 1038963"/>
                <a:gd name="connsiteY12" fmla="*/ 321354 h 754803"/>
                <a:gd name="connsiteX13" fmla="*/ 860643 w 1038963"/>
                <a:gd name="connsiteY13" fmla="*/ 300786 h 754803"/>
                <a:gd name="connsiteX14" fmla="*/ 676445 w 1038963"/>
                <a:gd name="connsiteY14" fmla="*/ 227454 h 754803"/>
                <a:gd name="connsiteX15" fmla="*/ 565768 w 1038963"/>
                <a:gd name="connsiteY15" fmla="*/ 193869 h 754803"/>
                <a:gd name="connsiteX16" fmla="*/ 543557 w 1038963"/>
                <a:gd name="connsiteY16" fmla="*/ 149225 h 754803"/>
                <a:gd name="connsiteX17" fmla="*/ 527002 w 1038963"/>
                <a:gd name="connsiteY17" fmla="*/ 106193 h 754803"/>
                <a:gd name="connsiteX18" fmla="*/ 486529 w 1038963"/>
                <a:gd name="connsiteY18" fmla="*/ 86035 h 754803"/>
                <a:gd name="connsiteX19" fmla="*/ 273769 w 1038963"/>
                <a:gd name="connsiteY19" fmla="*/ 24742 h 754803"/>
                <a:gd name="connsiteX20" fmla="*/ 94089 w 1038963"/>
                <a:gd name="connsiteY20" fmla="*/ 3036 h 754803"/>
                <a:gd name="connsiteX21" fmla="*/ 70425 w 1038963"/>
                <a:gd name="connsiteY21" fmla="*/ 3984 h 754803"/>
                <a:gd name="connsiteX22" fmla="*/ 63506 w 1038963"/>
                <a:gd name="connsiteY22" fmla="*/ 3447 h 754803"/>
                <a:gd name="connsiteX23" fmla="*/ 70425 w 1038963"/>
                <a:gd name="connsiteY23" fmla="*/ 3984 h 754803"/>
                <a:gd name="connsiteX24" fmla="*/ 74911 w 1038963"/>
                <a:gd name="connsiteY24" fmla="*/ 2183 h 754803"/>
                <a:gd name="connsiteX25" fmla="*/ 51120 w 1038963"/>
                <a:gd name="connsiteY25" fmla="*/ 445 h 754803"/>
                <a:gd name="connsiteX26" fmla="*/ 21232 w 1038963"/>
                <a:gd name="connsiteY26" fmla="*/ 3 h 754803"/>
                <a:gd name="connsiteX27" fmla="*/ 9257 w 1038963"/>
                <a:gd name="connsiteY27" fmla="*/ 11314 h 754803"/>
                <a:gd name="connsiteX28" fmla="*/ 32 w 1038963"/>
                <a:gd name="connsiteY28" fmla="*/ 148941 h 754803"/>
                <a:gd name="connsiteX29" fmla="*/ 0 w 1038963"/>
                <a:gd name="connsiteY29" fmla="*/ 149288 h 754803"/>
                <a:gd name="connsiteX30" fmla="*/ 10016 w 1038963"/>
                <a:gd name="connsiteY30" fmla="*/ 156366 h 754803"/>
                <a:gd name="connsiteX0" fmla="*/ 10016 w 1038964"/>
                <a:gd name="connsiteY0" fmla="*/ 156784 h 755221"/>
                <a:gd name="connsiteX1" fmla="*/ 74343 w 1038964"/>
                <a:gd name="connsiteY1" fmla="*/ 167968 h 755221"/>
                <a:gd name="connsiteX2" fmla="*/ 243659 w 1038964"/>
                <a:gd name="connsiteY2" fmla="*/ 203038 h 755221"/>
                <a:gd name="connsiteX3" fmla="*/ 405804 w 1038964"/>
                <a:gd name="connsiteY3" fmla="*/ 250494 h 755221"/>
                <a:gd name="connsiteX4" fmla="*/ 479767 w 1038964"/>
                <a:gd name="connsiteY4" fmla="*/ 310714 h 755221"/>
                <a:gd name="connsiteX5" fmla="*/ 558691 w 1038964"/>
                <a:gd name="connsiteY5" fmla="*/ 370459 h 755221"/>
                <a:gd name="connsiteX6" fmla="*/ 737170 w 1038964"/>
                <a:gd name="connsiteY6" fmla="*/ 449194 h 755221"/>
                <a:gd name="connsiteX7" fmla="*/ 836757 w 1038964"/>
                <a:gd name="connsiteY7" fmla="*/ 526411 h 755221"/>
                <a:gd name="connsiteX8" fmla="*/ 941936 w 1038964"/>
                <a:gd name="connsiteY8" fmla="*/ 635287 h 755221"/>
                <a:gd name="connsiteX9" fmla="*/ 1038964 w 1038964"/>
                <a:gd name="connsiteY9" fmla="*/ 755221 h 755221"/>
                <a:gd name="connsiteX10" fmla="*/ 1035710 w 1038964"/>
                <a:gd name="connsiteY10" fmla="*/ 745774 h 755221"/>
                <a:gd name="connsiteX11" fmla="*/ 905887 w 1038964"/>
                <a:gd name="connsiteY11" fmla="*/ 360570 h 755221"/>
                <a:gd name="connsiteX12" fmla="*/ 892333 w 1038964"/>
                <a:gd name="connsiteY12" fmla="*/ 321772 h 755221"/>
                <a:gd name="connsiteX13" fmla="*/ 860643 w 1038964"/>
                <a:gd name="connsiteY13" fmla="*/ 301204 h 755221"/>
                <a:gd name="connsiteX14" fmla="*/ 676445 w 1038964"/>
                <a:gd name="connsiteY14" fmla="*/ 227872 h 755221"/>
                <a:gd name="connsiteX15" fmla="*/ 565768 w 1038964"/>
                <a:gd name="connsiteY15" fmla="*/ 194287 h 755221"/>
                <a:gd name="connsiteX16" fmla="*/ 543557 w 1038964"/>
                <a:gd name="connsiteY16" fmla="*/ 149643 h 755221"/>
                <a:gd name="connsiteX17" fmla="*/ 527002 w 1038964"/>
                <a:gd name="connsiteY17" fmla="*/ 106611 h 755221"/>
                <a:gd name="connsiteX18" fmla="*/ 486529 w 1038964"/>
                <a:gd name="connsiteY18" fmla="*/ 86453 h 755221"/>
                <a:gd name="connsiteX19" fmla="*/ 273769 w 1038964"/>
                <a:gd name="connsiteY19" fmla="*/ 25160 h 755221"/>
                <a:gd name="connsiteX20" fmla="*/ 94089 w 1038964"/>
                <a:gd name="connsiteY20" fmla="*/ 3454 h 755221"/>
                <a:gd name="connsiteX21" fmla="*/ 70425 w 1038964"/>
                <a:gd name="connsiteY21" fmla="*/ 4402 h 755221"/>
                <a:gd name="connsiteX22" fmla="*/ 63506 w 1038964"/>
                <a:gd name="connsiteY22" fmla="*/ 3865 h 755221"/>
                <a:gd name="connsiteX23" fmla="*/ 70425 w 1038964"/>
                <a:gd name="connsiteY23" fmla="*/ 4402 h 755221"/>
                <a:gd name="connsiteX24" fmla="*/ 74911 w 1038964"/>
                <a:gd name="connsiteY24" fmla="*/ 2601 h 755221"/>
                <a:gd name="connsiteX25" fmla="*/ 21232 w 1038964"/>
                <a:gd name="connsiteY25" fmla="*/ 421 h 755221"/>
                <a:gd name="connsiteX26" fmla="*/ 9257 w 1038964"/>
                <a:gd name="connsiteY26" fmla="*/ 11732 h 755221"/>
                <a:gd name="connsiteX27" fmla="*/ 32 w 1038964"/>
                <a:gd name="connsiteY27" fmla="*/ 149359 h 755221"/>
                <a:gd name="connsiteX28" fmla="*/ 0 w 1038964"/>
                <a:gd name="connsiteY28" fmla="*/ 149706 h 755221"/>
                <a:gd name="connsiteX29" fmla="*/ 10016 w 1038964"/>
                <a:gd name="connsiteY29" fmla="*/ 156784 h 755221"/>
                <a:gd name="connsiteX0" fmla="*/ 10016 w 1038964"/>
                <a:gd name="connsiteY0" fmla="*/ 156568 h 755005"/>
                <a:gd name="connsiteX1" fmla="*/ 74343 w 1038964"/>
                <a:gd name="connsiteY1" fmla="*/ 167752 h 755005"/>
                <a:gd name="connsiteX2" fmla="*/ 243659 w 1038964"/>
                <a:gd name="connsiteY2" fmla="*/ 202822 h 755005"/>
                <a:gd name="connsiteX3" fmla="*/ 405804 w 1038964"/>
                <a:gd name="connsiteY3" fmla="*/ 250278 h 755005"/>
                <a:gd name="connsiteX4" fmla="*/ 479767 w 1038964"/>
                <a:gd name="connsiteY4" fmla="*/ 310498 h 755005"/>
                <a:gd name="connsiteX5" fmla="*/ 558691 w 1038964"/>
                <a:gd name="connsiteY5" fmla="*/ 370243 h 755005"/>
                <a:gd name="connsiteX6" fmla="*/ 737170 w 1038964"/>
                <a:gd name="connsiteY6" fmla="*/ 448978 h 755005"/>
                <a:gd name="connsiteX7" fmla="*/ 836757 w 1038964"/>
                <a:gd name="connsiteY7" fmla="*/ 526195 h 755005"/>
                <a:gd name="connsiteX8" fmla="*/ 941936 w 1038964"/>
                <a:gd name="connsiteY8" fmla="*/ 635071 h 755005"/>
                <a:gd name="connsiteX9" fmla="*/ 1038964 w 1038964"/>
                <a:gd name="connsiteY9" fmla="*/ 755005 h 755005"/>
                <a:gd name="connsiteX10" fmla="*/ 1035710 w 1038964"/>
                <a:gd name="connsiteY10" fmla="*/ 745558 h 755005"/>
                <a:gd name="connsiteX11" fmla="*/ 905887 w 1038964"/>
                <a:gd name="connsiteY11" fmla="*/ 360354 h 755005"/>
                <a:gd name="connsiteX12" fmla="*/ 892333 w 1038964"/>
                <a:gd name="connsiteY12" fmla="*/ 321556 h 755005"/>
                <a:gd name="connsiteX13" fmla="*/ 860643 w 1038964"/>
                <a:gd name="connsiteY13" fmla="*/ 300988 h 755005"/>
                <a:gd name="connsiteX14" fmla="*/ 676445 w 1038964"/>
                <a:gd name="connsiteY14" fmla="*/ 227656 h 755005"/>
                <a:gd name="connsiteX15" fmla="*/ 565768 w 1038964"/>
                <a:gd name="connsiteY15" fmla="*/ 194071 h 755005"/>
                <a:gd name="connsiteX16" fmla="*/ 543557 w 1038964"/>
                <a:gd name="connsiteY16" fmla="*/ 149427 h 755005"/>
                <a:gd name="connsiteX17" fmla="*/ 527002 w 1038964"/>
                <a:gd name="connsiteY17" fmla="*/ 106395 h 755005"/>
                <a:gd name="connsiteX18" fmla="*/ 486529 w 1038964"/>
                <a:gd name="connsiteY18" fmla="*/ 86237 h 755005"/>
                <a:gd name="connsiteX19" fmla="*/ 273769 w 1038964"/>
                <a:gd name="connsiteY19" fmla="*/ 24944 h 755005"/>
                <a:gd name="connsiteX20" fmla="*/ 94089 w 1038964"/>
                <a:gd name="connsiteY20" fmla="*/ 3238 h 755005"/>
                <a:gd name="connsiteX21" fmla="*/ 70425 w 1038964"/>
                <a:gd name="connsiteY21" fmla="*/ 4186 h 755005"/>
                <a:gd name="connsiteX22" fmla="*/ 63506 w 1038964"/>
                <a:gd name="connsiteY22" fmla="*/ 3649 h 755005"/>
                <a:gd name="connsiteX23" fmla="*/ 70425 w 1038964"/>
                <a:gd name="connsiteY23" fmla="*/ 4186 h 755005"/>
                <a:gd name="connsiteX24" fmla="*/ 21232 w 1038964"/>
                <a:gd name="connsiteY24" fmla="*/ 205 h 755005"/>
                <a:gd name="connsiteX25" fmla="*/ 9257 w 1038964"/>
                <a:gd name="connsiteY25" fmla="*/ 11516 h 755005"/>
                <a:gd name="connsiteX26" fmla="*/ 32 w 1038964"/>
                <a:gd name="connsiteY26" fmla="*/ 149143 h 755005"/>
                <a:gd name="connsiteX27" fmla="*/ 0 w 1038964"/>
                <a:gd name="connsiteY27" fmla="*/ 149490 h 755005"/>
                <a:gd name="connsiteX28" fmla="*/ 10016 w 1038964"/>
                <a:gd name="connsiteY28" fmla="*/ 156568 h 755005"/>
                <a:gd name="connsiteX0" fmla="*/ 10016 w 1038964"/>
                <a:gd name="connsiteY0" fmla="*/ 156620 h 755057"/>
                <a:gd name="connsiteX1" fmla="*/ 74343 w 1038964"/>
                <a:gd name="connsiteY1" fmla="*/ 167804 h 755057"/>
                <a:gd name="connsiteX2" fmla="*/ 243659 w 1038964"/>
                <a:gd name="connsiteY2" fmla="*/ 202874 h 755057"/>
                <a:gd name="connsiteX3" fmla="*/ 405804 w 1038964"/>
                <a:gd name="connsiteY3" fmla="*/ 250330 h 755057"/>
                <a:gd name="connsiteX4" fmla="*/ 479767 w 1038964"/>
                <a:gd name="connsiteY4" fmla="*/ 310550 h 755057"/>
                <a:gd name="connsiteX5" fmla="*/ 558691 w 1038964"/>
                <a:gd name="connsiteY5" fmla="*/ 370295 h 755057"/>
                <a:gd name="connsiteX6" fmla="*/ 737170 w 1038964"/>
                <a:gd name="connsiteY6" fmla="*/ 449030 h 755057"/>
                <a:gd name="connsiteX7" fmla="*/ 836757 w 1038964"/>
                <a:gd name="connsiteY7" fmla="*/ 526247 h 755057"/>
                <a:gd name="connsiteX8" fmla="*/ 941936 w 1038964"/>
                <a:gd name="connsiteY8" fmla="*/ 635123 h 755057"/>
                <a:gd name="connsiteX9" fmla="*/ 1038964 w 1038964"/>
                <a:gd name="connsiteY9" fmla="*/ 755057 h 755057"/>
                <a:gd name="connsiteX10" fmla="*/ 1035710 w 1038964"/>
                <a:gd name="connsiteY10" fmla="*/ 745610 h 755057"/>
                <a:gd name="connsiteX11" fmla="*/ 905887 w 1038964"/>
                <a:gd name="connsiteY11" fmla="*/ 360406 h 755057"/>
                <a:gd name="connsiteX12" fmla="*/ 892333 w 1038964"/>
                <a:gd name="connsiteY12" fmla="*/ 321608 h 755057"/>
                <a:gd name="connsiteX13" fmla="*/ 860643 w 1038964"/>
                <a:gd name="connsiteY13" fmla="*/ 301040 h 755057"/>
                <a:gd name="connsiteX14" fmla="*/ 676445 w 1038964"/>
                <a:gd name="connsiteY14" fmla="*/ 227708 h 755057"/>
                <a:gd name="connsiteX15" fmla="*/ 565768 w 1038964"/>
                <a:gd name="connsiteY15" fmla="*/ 194123 h 755057"/>
                <a:gd name="connsiteX16" fmla="*/ 543557 w 1038964"/>
                <a:gd name="connsiteY16" fmla="*/ 149479 h 755057"/>
                <a:gd name="connsiteX17" fmla="*/ 527002 w 1038964"/>
                <a:gd name="connsiteY17" fmla="*/ 106447 h 755057"/>
                <a:gd name="connsiteX18" fmla="*/ 486529 w 1038964"/>
                <a:gd name="connsiteY18" fmla="*/ 86289 h 755057"/>
                <a:gd name="connsiteX19" fmla="*/ 273769 w 1038964"/>
                <a:gd name="connsiteY19" fmla="*/ 24996 h 755057"/>
                <a:gd name="connsiteX20" fmla="*/ 94089 w 1038964"/>
                <a:gd name="connsiteY20" fmla="*/ 3290 h 755057"/>
                <a:gd name="connsiteX21" fmla="*/ 70425 w 1038964"/>
                <a:gd name="connsiteY21" fmla="*/ 4238 h 755057"/>
                <a:gd name="connsiteX22" fmla="*/ 63506 w 1038964"/>
                <a:gd name="connsiteY22" fmla="*/ 3701 h 755057"/>
                <a:gd name="connsiteX23" fmla="*/ 21232 w 1038964"/>
                <a:gd name="connsiteY23" fmla="*/ 257 h 755057"/>
                <a:gd name="connsiteX24" fmla="*/ 9257 w 1038964"/>
                <a:gd name="connsiteY24" fmla="*/ 11568 h 755057"/>
                <a:gd name="connsiteX25" fmla="*/ 32 w 1038964"/>
                <a:gd name="connsiteY25" fmla="*/ 149195 h 755057"/>
                <a:gd name="connsiteX26" fmla="*/ 0 w 1038964"/>
                <a:gd name="connsiteY26" fmla="*/ 149542 h 755057"/>
                <a:gd name="connsiteX27" fmla="*/ 10016 w 1038964"/>
                <a:gd name="connsiteY27" fmla="*/ 156620 h 755057"/>
                <a:gd name="connsiteX0" fmla="*/ 10016 w 1038964"/>
                <a:gd name="connsiteY0" fmla="*/ 156566 h 755003"/>
                <a:gd name="connsiteX1" fmla="*/ 74343 w 1038964"/>
                <a:gd name="connsiteY1" fmla="*/ 167750 h 755003"/>
                <a:gd name="connsiteX2" fmla="*/ 243659 w 1038964"/>
                <a:gd name="connsiteY2" fmla="*/ 202820 h 755003"/>
                <a:gd name="connsiteX3" fmla="*/ 405804 w 1038964"/>
                <a:gd name="connsiteY3" fmla="*/ 250276 h 755003"/>
                <a:gd name="connsiteX4" fmla="*/ 479767 w 1038964"/>
                <a:gd name="connsiteY4" fmla="*/ 310496 h 755003"/>
                <a:gd name="connsiteX5" fmla="*/ 558691 w 1038964"/>
                <a:gd name="connsiteY5" fmla="*/ 370241 h 755003"/>
                <a:gd name="connsiteX6" fmla="*/ 737170 w 1038964"/>
                <a:gd name="connsiteY6" fmla="*/ 448976 h 755003"/>
                <a:gd name="connsiteX7" fmla="*/ 836757 w 1038964"/>
                <a:gd name="connsiteY7" fmla="*/ 526193 h 755003"/>
                <a:gd name="connsiteX8" fmla="*/ 941936 w 1038964"/>
                <a:gd name="connsiteY8" fmla="*/ 635069 h 755003"/>
                <a:gd name="connsiteX9" fmla="*/ 1038964 w 1038964"/>
                <a:gd name="connsiteY9" fmla="*/ 755003 h 755003"/>
                <a:gd name="connsiteX10" fmla="*/ 1035710 w 1038964"/>
                <a:gd name="connsiteY10" fmla="*/ 745556 h 755003"/>
                <a:gd name="connsiteX11" fmla="*/ 905887 w 1038964"/>
                <a:gd name="connsiteY11" fmla="*/ 360352 h 755003"/>
                <a:gd name="connsiteX12" fmla="*/ 892333 w 1038964"/>
                <a:gd name="connsiteY12" fmla="*/ 321554 h 755003"/>
                <a:gd name="connsiteX13" fmla="*/ 860643 w 1038964"/>
                <a:gd name="connsiteY13" fmla="*/ 300986 h 755003"/>
                <a:gd name="connsiteX14" fmla="*/ 676445 w 1038964"/>
                <a:gd name="connsiteY14" fmla="*/ 227654 h 755003"/>
                <a:gd name="connsiteX15" fmla="*/ 565768 w 1038964"/>
                <a:gd name="connsiteY15" fmla="*/ 194069 h 755003"/>
                <a:gd name="connsiteX16" fmla="*/ 543557 w 1038964"/>
                <a:gd name="connsiteY16" fmla="*/ 149425 h 755003"/>
                <a:gd name="connsiteX17" fmla="*/ 527002 w 1038964"/>
                <a:gd name="connsiteY17" fmla="*/ 106393 h 755003"/>
                <a:gd name="connsiteX18" fmla="*/ 486529 w 1038964"/>
                <a:gd name="connsiteY18" fmla="*/ 86235 h 755003"/>
                <a:gd name="connsiteX19" fmla="*/ 273769 w 1038964"/>
                <a:gd name="connsiteY19" fmla="*/ 24942 h 755003"/>
                <a:gd name="connsiteX20" fmla="*/ 94089 w 1038964"/>
                <a:gd name="connsiteY20" fmla="*/ 3236 h 755003"/>
                <a:gd name="connsiteX21" fmla="*/ 70425 w 1038964"/>
                <a:gd name="connsiteY21" fmla="*/ 4184 h 755003"/>
                <a:gd name="connsiteX22" fmla="*/ 21232 w 1038964"/>
                <a:gd name="connsiteY22" fmla="*/ 203 h 755003"/>
                <a:gd name="connsiteX23" fmla="*/ 9257 w 1038964"/>
                <a:gd name="connsiteY23" fmla="*/ 11514 h 755003"/>
                <a:gd name="connsiteX24" fmla="*/ 32 w 1038964"/>
                <a:gd name="connsiteY24" fmla="*/ 149141 h 755003"/>
                <a:gd name="connsiteX25" fmla="*/ 0 w 1038964"/>
                <a:gd name="connsiteY25" fmla="*/ 149488 h 755003"/>
                <a:gd name="connsiteX26" fmla="*/ 10016 w 1038964"/>
                <a:gd name="connsiteY26" fmla="*/ 156566 h 755003"/>
                <a:gd name="connsiteX0" fmla="*/ 10016 w 1038964"/>
                <a:gd name="connsiteY0" fmla="*/ 157106 h 755543"/>
                <a:gd name="connsiteX1" fmla="*/ 74343 w 1038964"/>
                <a:gd name="connsiteY1" fmla="*/ 168290 h 755543"/>
                <a:gd name="connsiteX2" fmla="*/ 243659 w 1038964"/>
                <a:gd name="connsiteY2" fmla="*/ 203360 h 755543"/>
                <a:gd name="connsiteX3" fmla="*/ 405804 w 1038964"/>
                <a:gd name="connsiteY3" fmla="*/ 250816 h 755543"/>
                <a:gd name="connsiteX4" fmla="*/ 479767 w 1038964"/>
                <a:gd name="connsiteY4" fmla="*/ 311036 h 755543"/>
                <a:gd name="connsiteX5" fmla="*/ 558691 w 1038964"/>
                <a:gd name="connsiteY5" fmla="*/ 370781 h 755543"/>
                <a:gd name="connsiteX6" fmla="*/ 737170 w 1038964"/>
                <a:gd name="connsiteY6" fmla="*/ 449516 h 755543"/>
                <a:gd name="connsiteX7" fmla="*/ 836757 w 1038964"/>
                <a:gd name="connsiteY7" fmla="*/ 526733 h 755543"/>
                <a:gd name="connsiteX8" fmla="*/ 941936 w 1038964"/>
                <a:gd name="connsiteY8" fmla="*/ 635609 h 755543"/>
                <a:gd name="connsiteX9" fmla="*/ 1038964 w 1038964"/>
                <a:gd name="connsiteY9" fmla="*/ 755543 h 755543"/>
                <a:gd name="connsiteX10" fmla="*/ 1035710 w 1038964"/>
                <a:gd name="connsiteY10" fmla="*/ 746096 h 755543"/>
                <a:gd name="connsiteX11" fmla="*/ 905887 w 1038964"/>
                <a:gd name="connsiteY11" fmla="*/ 360892 h 755543"/>
                <a:gd name="connsiteX12" fmla="*/ 892333 w 1038964"/>
                <a:gd name="connsiteY12" fmla="*/ 322094 h 755543"/>
                <a:gd name="connsiteX13" fmla="*/ 860643 w 1038964"/>
                <a:gd name="connsiteY13" fmla="*/ 301526 h 755543"/>
                <a:gd name="connsiteX14" fmla="*/ 676445 w 1038964"/>
                <a:gd name="connsiteY14" fmla="*/ 228194 h 755543"/>
                <a:gd name="connsiteX15" fmla="*/ 565768 w 1038964"/>
                <a:gd name="connsiteY15" fmla="*/ 194609 h 755543"/>
                <a:gd name="connsiteX16" fmla="*/ 543557 w 1038964"/>
                <a:gd name="connsiteY16" fmla="*/ 149965 h 755543"/>
                <a:gd name="connsiteX17" fmla="*/ 527002 w 1038964"/>
                <a:gd name="connsiteY17" fmla="*/ 106933 h 755543"/>
                <a:gd name="connsiteX18" fmla="*/ 486529 w 1038964"/>
                <a:gd name="connsiteY18" fmla="*/ 86775 h 755543"/>
                <a:gd name="connsiteX19" fmla="*/ 273769 w 1038964"/>
                <a:gd name="connsiteY19" fmla="*/ 25482 h 755543"/>
                <a:gd name="connsiteX20" fmla="*/ 94089 w 1038964"/>
                <a:gd name="connsiteY20" fmla="*/ 3776 h 755543"/>
                <a:gd name="connsiteX21" fmla="*/ 21232 w 1038964"/>
                <a:gd name="connsiteY21" fmla="*/ 743 h 755543"/>
                <a:gd name="connsiteX22" fmla="*/ 9257 w 1038964"/>
                <a:gd name="connsiteY22" fmla="*/ 12054 h 755543"/>
                <a:gd name="connsiteX23" fmla="*/ 32 w 1038964"/>
                <a:gd name="connsiteY23" fmla="*/ 149681 h 755543"/>
                <a:gd name="connsiteX24" fmla="*/ 0 w 1038964"/>
                <a:gd name="connsiteY24" fmla="*/ 150028 h 755543"/>
                <a:gd name="connsiteX25" fmla="*/ 10016 w 1038964"/>
                <a:gd name="connsiteY25" fmla="*/ 157106 h 75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8964" h="755543">
                  <a:moveTo>
                    <a:pt x="10016" y="157106"/>
                  </a:moveTo>
                  <a:cubicBezTo>
                    <a:pt x="31595" y="160170"/>
                    <a:pt x="52795" y="165194"/>
                    <a:pt x="74343" y="168290"/>
                  </a:cubicBezTo>
                  <a:cubicBezTo>
                    <a:pt x="130676" y="180391"/>
                    <a:pt x="187452" y="190565"/>
                    <a:pt x="243659" y="203360"/>
                  </a:cubicBezTo>
                  <a:cubicBezTo>
                    <a:pt x="298697" y="215904"/>
                    <a:pt x="353420" y="229237"/>
                    <a:pt x="405804" y="250816"/>
                  </a:cubicBezTo>
                  <a:cubicBezTo>
                    <a:pt x="436577" y="263485"/>
                    <a:pt x="463622" y="281526"/>
                    <a:pt x="479767" y="311036"/>
                  </a:cubicBezTo>
                  <a:cubicBezTo>
                    <a:pt x="497460" y="343389"/>
                    <a:pt x="524600" y="360166"/>
                    <a:pt x="558691" y="370781"/>
                  </a:cubicBezTo>
                  <a:cubicBezTo>
                    <a:pt x="621028" y="390244"/>
                    <a:pt x="681816" y="413687"/>
                    <a:pt x="737170" y="449516"/>
                  </a:cubicBezTo>
                  <a:cubicBezTo>
                    <a:pt x="772620" y="472485"/>
                    <a:pt x="806363" y="497666"/>
                    <a:pt x="836757" y="526733"/>
                  </a:cubicBezTo>
                  <a:cubicBezTo>
                    <a:pt x="873218" y="561614"/>
                    <a:pt x="908857" y="597348"/>
                    <a:pt x="941936" y="635609"/>
                  </a:cubicBezTo>
                  <a:cubicBezTo>
                    <a:pt x="975616" y="674534"/>
                    <a:pt x="1008127" y="714343"/>
                    <a:pt x="1038964" y="755543"/>
                  </a:cubicBezTo>
                  <a:cubicBezTo>
                    <a:pt x="1038206" y="752320"/>
                    <a:pt x="1036816" y="749224"/>
                    <a:pt x="1035710" y="746096"/>
                  </a:cubicBezTo>
                  <a:cubicBezTo>
                    <a:pt x="990814" y="618232"/>
                    <a:pt x="944685" y="490810"/>
                    <a:pt x="905887" y="360892"/>
                  </a:cubicBezTo>
                  <a:cubicBezTo>
                    <a:pt x="901969" y="347780"/>
                    <a:pt x="900168" y="333847"/>
                    <a:pt x="892333" y="322094"/>
                  </a:cubicBezTo>
                  <a:cubicBezTo>
                    <a:pt x="881780" y="315238"/>
                    <a:pt x="871353" y="308129"/>
                    <a:pt x="860643" y="301526"/>
                  </a:cubicBezTo>
                  <a:cubicBezTo>
                    <a:pt x="803551" y="266234"/>
                    <a:pt x="740172" y="246898"/>
                    <a:pt x="676445" y="228194"/>
                  </a:cubicBezTo>
                  <a:cubicBezTo>
                    <a:pt x="639448" y="217357"/>
                    <a:pt x="601186" y="210311"/>
                    <a:pt x="565768" y="194609"/>
                  </a:cubicBezTo>
                  <a:cubicBezTo>
                    <a:pt x="536701" y="181750"/>
                    <a:pt x="537302" y="174514"/>
                    <a:pt x="543557" y="149965"/>
                  </a:cubicBezTo>
                  <a:cubicBezTo>
                    <a:pt x="548739" y="129618"/>
                    <a:pt x="544379" y="118908"/>
                    <a:pt x="527002" y="106933"/>
                  </a:cubicBezTo>
                  <a:cubicBezTo>
                    <a:pt x="514490" y="98308"/>
                    <a:pt x="500746" y="91989"/>
                    <a:pt x="486529" y="86775"/>
                  </a:cubicBezTo>
                  <a:cubicBezTo>
                    <a:pt x="417052" y="61342"/>
                    <a:pt x="344794" y="45576"/>
                    <a:pt x="273769" y="25482"/>
                  </a:cubicBezTo>
                  <a:cubicBezTo>
                    <a:pt x="214687" y="8768"/>
                    <a:pt x="154372" y="7599"/>
                    <a:pt x="94089" y="3776"/>
                  </a:cubicBezTo>
                  <a:cubicBezTo>
                    <a:pt x="52000" y="-347"/>
                    <a:pt x="35371" y="-637"/>
                    <a:pt x="21232" y="743"/>
                  </a:cubicBezTo>
                  <a:cubicBezTo>
                    <a:pt x="7093" y="2123"/>
                    <a:pt x="9794" y="2923"/>
                    <a:pt x="9257" y="12054"/>
                  </a:cubicBezTo>
                  <a:cubicBezTo>
                    <a:pt x="6509" y="57961"/>
                    <a:pt x="3444" y="103837"/>
                    <a:pt x="32" y="149681"/>
                  </a:cubicBezTo>
                  <a:cubicBezTo>
                    <a:pt x="32" y="149807"/>
                    <a:pt x="32" y="149902"/>
                    <a:pt x="0" y="150028"/>
                  </a:cubicBezTo>
                  <a:cubicBezTo>
                    <a:pt x="1548" y="154041"/>
                    <a:pt x="4613" y="156347"/>
                    <a:pt x="10016" y="157106"/>
                  </a:cubicBezTo>
                  <a:close/>
                </a:path>
              </a:pathLst>
            </a:custGeom>
            <a:solidFill>
              <a:srgbClr val="F157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CD5322B-27F0-4360-BF45-B780A8333DBE}"/>
                </a:ext>
              </a:extLst>
            </p:cNvPr>
            <p:cNvSpPr/>
            <p:nvPr/>
          </p:nvSpPr>
          <p:spPr>
            <a:xfrm>
              <a:off x="2642937" y="4359698"/>
              <a:ext cx="2566619" cy="1501143"/>
            </a:xfrm>
            <a:custGeom>
              <a:avLst/>
              <a:gdLst>
                <a:gd name="connsiteX0" fmla="*/ 1146899 w 1167846"/>
                <a:gd name="connsiteY0" fmla="*/ 620168 h 683041"/>
                <a:gd name="connsiteX1" fmla="*/ 1138621 w 1167846"/>
                <a:gd name="connsiteY1" fmla="*/ 611953 h 683041"/>
                <a:gd name="connsiteX2" fmla="*/ 1029840 w 1167846"/>
                <a:gd name="connsiteY2" fmla="*/ 464721 h 683041"/>
                <a:gd name="connsiteX3" fmla="*/ 965071 w 1167846"/>
                <a:gd name="connsiteY3" fmla="*/ 384218 h 683041"/>
                <a:gd name="connsiteX4" fmla="*/ 844568 w 1167846"/>
                <a:gd name="connsiteY4" fmla="*/ 289718 h 683041"/>
                <a:gd name="connsiteX5" fmla="*/ 673008 w 1167846"/>
                <a:gd name="connsiteY5" fmla="*/ 225201 h 683041"/>
                <a:gd name="connsiteX6" fmla="*/ 568272 w 1167846"/>
                <a:gd name="connsiteY6" fmla="*/ 193606 h 683041"/>
                <a:gd name="connsiteX7" fmla="*/ 544512 w 1167846"/>
                <a:gd name="connsiteY7" fmla="*/ 177745 h 683041"/>
                <a:gd name="connsiteX8" fmla="*/ 537340 w 1167846"/>
                <a:gd name="connsiteY8" fmla="*/ 149784 h 683041"/>
                <a:gd name="connsiteX9" fmla="*/ 539394 w 1167846"/>
                <a:gd name="connsiteY9" fmla="*/ 139895 h 683041"/>
                <a:gd name="connsiteX10" fmla="*/ 531937 w 1167846"/>
                <a:gd name="connsiteY10" fmla="*/ 107984 h 683041"/>
                <a:gd name="connsiteX11" fmla="*/ 530389 w 1167846"/>
                <a:gd name="connsiteY11" fmla="*/ 106815 h 683041"/>
                <a:gd name="connsiteX12" fmla="*/ 490232 w 1167846"/>
                <a:gd name="connsiteY12" fmla="*/ 86089 h 683041"/>
                <a:gd name="connsiteX13" fmla="*/ 227363 w 1167846"/>
                <a:gd name="connsiteY13" fmla="*/ 13231 h 683041"/>
                <a:gd name="connsiteX14" fmla="*/ 188028 w 1167846"/>
                <a:gd name="connsiteY14" fmla="*/ 12252 h 683041"/>
                <a:gd name="connsiteX15" fmla="*/ 133211 w 1167846"/>
                <a:gd name="connsiteY15" fmla="*/ 7923 h 683041"/>
                <a:gd name="connsiteX16" fmla="*/ 23292 w 1167846"/>
                <a:gd name="connsiteY16" fmla="*/ 246 h 683041"/>
                <a:gd name="connsiteX17" fmla="*/ 5283 w 1167846"/>
                <a:gd name="connsiteY17" fmla="*/ 12789 h 683041"/>
                <a:gd name="connsiteX18" fmla="*/ 70 w 1167846"/>
                <a:gd name="connsiteY18" fmla="*/ 112976 h 683041"/>
                <a:gd name="connsiteX19" fmla="*/ 2345 w 1167846"/>
                <a:gd name="connsiteY19" fmla="*/ 123560 h 683041"/>
                <a:gd name="connsiteX20" fmla="*/ 3925 w 1167846"/>
                <a:gd name="connsiteY20" fmla="*/ 126025 h 683041"/>
                <a:gd name="connsiteX21" fmla="*/ 9233 w 1167846"/>
                <a:gd name="connsiteY21" fmla="*/ 129753 h 683041"/>
                <a:gd name="connsiteX22" fmla="*/ 201550 w 1167846"/>
                <a:gd name="connsiteY22" fmla="*/ 166940 h 683041"/>
                <a:gd name="connsiteX23" fmla="*/ 616833 w 1167846"/>
                <a:gd name="connsiteY23" fmla="*/ 325578 h 683041"/>
                <a:gd name="connsiteX24" fmla="*/ 910886 w 1167846"/>
                <a:gd name="connsiteY24" fmla="*/ 538337 h 683041"/>
                <a:gd name="connsiteX25" fmla="*/ 1026997 w 1167846"/>
                <a:gd name="connsiteY25" fmla="*/ 626834 h 683041"/>
                <a:gd name="connsiteX26" fmla="*/ 1167847 w 1167846"/>
                <a:gd name="connsiteY26" fmla="*/ 683041 h 683041"/>
                <a:gd name="connsiteX27" fmla="*/ 1151986 w 1167846"/>
                <a:gd name="connsiteY27" fmla="*/ 627024 h 683041"/>
                <a:gd name="connsiteX28" fmla="*/ 1146899 w 1167846"/>
                <a:gd name="connsiteY28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44512 w 1167847"/>
                <a:gd name="connsiteY7" fmla="*/ 177745 h 683041"/>
                <a:gd name="connsiteX8" fmla="*/ 537340 w 1167847"/>
                <a:gd name="connsiteY8" fmla="*/ 149784 h 683041"/>
                <a:gd name="connsiteX9" fmla="*/ 531937 w 1167847"/>
                <a:gd name="connsiteY9" fmla="*/ 107984 h 683041"/>
                <a:gd name="connsiteX10" fmla="*/ 530389 w 1167847"/>
                <a:gd name="connsiteY10" fmla="*/ 106815 h 683041"/>
                <a:gd name="connsiteX11" fmla="*/ 490232 w 1167847"/>
                <a:gd name="connsiteY11" fmla="*/ 86089 h 683041"/>
                <a:gd name="connsiteX12" fmla="*/ 227363 w 1167847"/>
                <a:gd name="connsiteY12" fmla="*/ 13231 h 683041"/>
                <a:gd name="connsiteX13" fmla="*/ 188028 w 1167847"/>
                <a:gd name="connsiteY13" fmla="*/ 12252 h 683041"/>
                <a:gd name="connsiteX14" fmla="*/ 133211 w 1167847"/>
                <a:gd name="connsiteY14" fmla="*/ 7923 h 683041"/>
                <a:gd name="connsiteX15" fmla="*/ 23292 w 1167847"/>
                <a:gd name="connsiteY15" fmla="*/ 246 h 683041"/>
                <a:gd name="connsiteX16" fmla="*/ 5283 w 1167847"/>
                <a:gd name="connsiteY16" fmla="*/ 12789 h 683041"/>
                <a:gd name="connsiteX17" fmla="*/ 70 w 1167847"/>
                <a:gd name="connsiteY17" fmla="*/ 112976 h 683041"/>
                <a:gd name="connsiteX18" fmla="*/ 2345 w 1167847"/>
                <a:gd name="connsiteY18" fmla="*/ 123560 h 683041"/>
                <a:gd name="connsiteX19" fmla="*/ 3925 w 1167847"/>
                <a:gd name="connsiteY19" fmla="*/ 126025 h 683041"/>
                <a:gd name="connsiteX20" fmla="*/ 9233 w 1167847"/>
                <a:gd name="connsiteY20" fmla="*/ 129753 h 683041"/>
                <a:gd name="connsiteX21" fmla="*/ 201550 w 1167847"/>
                <a:gd name="connsiteY21" fmla="*/ 166940 h 683041"/>
                <a:gd name="connsiteX22" fmla="*/ 616833 w 1167847"/>
                <a:gd name="connsiteY22" fmla="*/ 325578 h 683041"/>
                <a:gd name="connsiteX23" fmla="*/ 910886 w 1167847"/>
                <a:gd name="connsiteY23" fmla="*/ 538337 h 683041"/>
                <a:gd name="connsiteX24" fmla="*/ 1026997 w 1167847"/>
                <a:gd name="connsiteY24" fmla="*/ 626834 h 683041"/>
                <a:gd name="connsiteX25" fmla="*/ 1167847 w 1167847"/>
                <a:gd name="connsiteY25" fmla="*/ 683041 h 683041"/>
                <a:gd name="connsiteX26" fmla="*/ 1151986 w 1167847"/>
                <a:gd name="connsiteY26" fmla="*/ 627024 h 683041"/>
                <a:gd name="connsiteX27" fmla="*/ 1146899 w 1167847"/>
                <a:gd name="connsiteY27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44512 w 1167847"/>
                <a:gd name="connsiteY7" fmla="*/ 177745 h 683041"/>
                <a:gd name="connsiteX8" fmla="*/ 531937 w 1167847"/>
                <a:gd name="connsiteY8" fmla="*/ 107984 h 683041"/>
                <a:gd name="connsiteX9" fmla="*/ 530389 w 1167847"/>
                <a:gd name="connsiteY9" fmla="*/ 106815 h 683041"/>
                <a:gd name="connsiteX10" fmla="*/ 490232 w 1167847"/>
                <a:gd name="connsiteY10" fmla="*/ 86089 h 683041"/>
                <a:gd name="connsiteX11" fmla="*/ 227363 w 1167847"/>
                <a:gd name="connsiteY11" fmla="*/ 13231 h 683041"/>
                <a:gd name="connsiteX12" fmla="*/ 188028 w 1167847"/>
                <a:gd name="connsiteY12" fmla="*/ 12252 h 683041"/>
                <a:gd name="connsiteX13" fmla="*/ 133211 w 1167847"/>
                <a:gd name="connsiteY13" fmla="*/ 7923 h 683041"/>
                <a:gd name="connsiteX14" fmla="*/ 23292 w 1167847"/>
                <a:gd name="connsiteY14" fmla="*/ 246 h 683041"/>
                <a:gd name="connsiteX15" fmla="*/ 5283 w 1167847"/>
                <a:gd name="connsiteY15" fmla="*/ 12789 h 683041"/>
                <a:gd name="connsiteX16" fmla="*/ 70 w 1167847"/>
                <a:gd name="connsiteY16" fmla="*/ 112976 h 683041"/>
                <a:gd name="connsiteX17" fmla="*/ 2345 w 1167847"/>
                <a:gd name="connsiteY17" fmla="*/ 123560 h 683041"/>
                <a:gd name="connsiteX18" fmla="*/ 3925 w 1167847"/>
                <a:gd name="connsiteY18" fmla="*/ 126025 h 683041"/>
                <a:gd name="connsiteX19" fmla="*/ 9233 w 1167847"/>
                <a:gd name="connsiteY19" fmla="*/ 129753 h 683041"/>
                <a:gd name="connsiteX20" fmla="*/ 201550 w 1167847"/>
                <a:gd name="connsiteY20" fmla="*/ 166940 h 683041"/>
                <a:gd name="connsiteX21" fmla="*/ 616833 w 1167847"/>
                <a:gd name="connsiteY21" fmla="*/ 325578 h 683041"/>
                <a:gd name="connsiteX22" fmla="*/ 910886 w 1167847"/>
                <a:gd name="connsiteY22" fmla="*/ 538337 h 683041"/>
                <a:gd name="connsiteX23" fmla="*/ 1026997 w 1167847"/>
                <a:gd name="connsiteY23" fmla="*/ 626834 h 683041"/>
                <a:gd name="connsiteX24" fmla="*/ 1167847 w 1167847"/>
                <a:gd name="connsiteY24" fmla="*/ 683041 h 683041"/>
                <a:gd name="connsiteX25" fmla="*/ 1151986 w 1167847"/>
                <a:gd name="connsiteY25" fmla="*/ 627024 h 683041"/>
                <a:gd name="connsiteX26" fmla="*/ 1146899 w 1167847"/>
                <a:gd name="connsiteY26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31937 w 1167847"/>
                <a:gd name="connsiteY7" fmla="*/ 107984 h 683041"/>
                <a:gd name="connsiteX8" fmla="*/ 530389 w 1167847"/>
                <a:gd name="connsiteY8" fmla="*/ 106815 h 683041"/>
                <a:gd name="connsiteX9" fmla="*/ 490232 w 1167847"/>
                <a:gd name="connsiteY9" fmla="*/ 86089 h 683041"/>
                <a:gd name="connsiteX10" fmla="*/ 227363 w 1167847"/>
                <a:gd name="connsiteY10" fmla="*/ 13231 h 683041"/>
                <a:gd name="connsiteX11" fmla="*/ 188028 w 1167847"/>
                <a:gd name="connsiteY11" fmla="*/ 12252 h 683041"/>
                <a:gd name="connsiteX12" fmla="*/ 133211 w 1167847"/>
                <a:gd name="connsiteY12" fmla="*/ 7923 h 683041"/>
                <a:gd name="connsiteX13" fmla="*/ 23292 w 1167847"/>
                <a:gd name="connsiteY13" fmla="*/ 246 h 683041"/>
                <a:gd name="connsiteX14" fmla="*/ 5283 w 1167847"/>
                <a:gd name="connsiteY14" fmla="*/ 12789 h 683041"/>
                <a:gd name="connsiteX15" fmla="*/ 70 w 1167847"/>
                <a:gd name="connsiteY15" fmla="*/ 112976 h 683041"/>
                <a:gd name="connsiteX16" fmla="*/ 2345 w 1167847"/>
                <a:gd name="connsiteY16" fmla="*/ 123560 h 683041"/>
                <a:gd name="connsiteX17" fmla="*/ 3925 w 1167847"/>
                <a:gd name="connsiteY17" fmla="*/ 126025 h 683041"/>
                <a:gd name="connsiteX18" fmla="*/ 9233 w 1167847"/>
                <a:gd name="connsiteY18" fmla="*/ 129753 h 683041"/>
                <a:gd name="connsiteX19" fmla="*/ 201550 w 1167847"/>
                <a:gd name="connsiteY19" fmla="*/ 166940 h 683041"/>
                <a:gd name="connsiteX20" fmla="*/ 616833 w 1167847"/>
                <a:gd name="connsiteY20" fmla="*/ 325578 h 683041"/>
                <a:gd name="connsiteX21" fmla="*/ 910886 w 1167847"/>
                <a:gd name="connsiteY21" fmla="*/ 538337 h 683041"/>
                <a:gd name="connsiteX22" fmla="*/ 1026997 w 1167847"/>
                <a:gd name="connsiteY22" fmla="*/ 626834 h 683041"/>
                <a:gd name="connsiteX23" fmla="*/ 1167847 w 1167847"/>
                <a:gd name="connsiteY23" fmla="*/ 683041 h 683041"/>
                <a:gd name="connsiteX24" fmla="*/ 1151986 w 1167847"/>
                <a:gd name="connsiteY24" fmla="*/ 627024 h 683041"/>
                <a:gd name="connsiteX25" fmla="*/ 1146899 w 1167847"/>
                <a:gd name="connsiteY25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31937 w 1167847"/>
                <a:gd name="connsiteY7" fmla="*/ 107984 h 683041"/>
                <a:gd name="connsiteX8" fmla="*/ 553966 w 1167847"/>
                <a:gd name="connsiteY8" fmla="*/ 40799 h 683041"/>
                <a:gd name="connsiteX9" fmla="*/ 490232 w 1167847"/>
                <a:gd name="connsiteY9" fmla="*/ 86089 h 683041"/>
                <a:gd name="connsiteX10" fmla="*/ 227363 w 1167847"/>
                <a:gd name="connsiteY10" fmla="*/ 13231 h 683041"/>
                <a:gd name="connsiteX11" fmla="*/ 188028 w 1167847"/>
                <a:gd name="connsiteY11" fmla="*/ 12252 h 683041"/>
                <a:gd name="connsiteX12" fmla="*/ 133211 w 1167847"/>
                <a:gd name="connsiteY12" fmla="*/ 7923 h 683041"/>
                <a:gd name="connsiteX13" fmla="*/ 23292 w 1167847"/>
                <a:gd name="connsiteY13" fmla="*/ 246 h 683041"/>
                <a:gd name="connsiteX14" fmla="*/ 5283 w 1167847"/>
                <a:gd name="connsiteY14" fmla="*/ 12789 h 683041"/>
                <a:gd name="connsiteX15" fmla="*/ 70 w 1167847"/>
                <a:gd name="connsiteY15" fmla="*/ 112976 h 683041"/>
                <a:gd name="connsiteX16" fmla="*/ 2345 w 1167847"/>
                <a:gd name="connsiteY16" fmla="*/ 123560 h 683041"/>
                <a:gd name="connsiteX17" fmla="*/ 3925 w 1167847"/>
                <a:gd name="connsiteY17" fmla="*/ 126025 h 683041"/>
                <a:gd name="connsiteX18" fmla="*/ 9233 w 1167847"/>
                <a:gd name="connsiteY18" fmla="*/ 129753 h 683041"/>
                <a:gd name="connsiteX19" fmla="*/ 201550 w 1167847"/>
                <a:gd name="connsiteY19" fmla="*/ 166940 h 683041"/>
                <a:gd name="connsiteX20" fmla="*/ 616833 w 1167847"/>
                <a:gd name="connsiteY20" fmla="*/ 325578 h 683041"/>
                <a:gd name="connsiteX21" fmla="*/ 910886 w 1167847"/>
                <a:gd name="connsiteY21" fmla="*/ 538337 h 683041"/>
                <a:gd name="connsiteX22" fmla="*/ 1026997 w 1167847"/>
                <a:gd name="connsiteY22" fmla="*/ 626834 h 683041"/>
                <a:gd name="connsiteX23" fmla="*/ 1167847 w 1167847"/>
                <a:gd name="connsiteY23" fmla="*/ 683041 h 683041"/>
                <a:gd name="connsiteX24" fmla="*/ 1151986 w 1167847"/>
                <a:gd name="connsiteY24" fmla="*/ 627024 h 683041"/>
                <a:gd name="connsiteX25" fmla="*/ 1146899 w 1167847"/>
                <a:gd name="connsiteY25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31937 w 1167847"/>
                <a:gd name="connsiteY7" fmla="*/ 107984 h 683041"/>
                <a:gd name="connsiteX8" fmla="*/ 553966 w 1167847"/>
                <a:gd name="connsiteY8" fmla="*/ 40799 h 683041"/>
                <a:gd name="connsiteX9" fmla="*/ 490232 w 1167847"/>
                <a:gd name="connsiteY9" fmla="*/ 86089 h 683041"/>
                <a:gd name="connsiteX10" fmla="*/ 227363 w 1167847"/>
                <a:gd name="connsiteY10" fmla="*/ 13231 h 683041"/>
                <a:gd name="connsiteX11" fmla="*/ 188028 w 1167847"/>
                <a:gd name="connsiteY11" fmla="*/ 12252 h 683041"/>
                <a:gd name="connsiteX12" fmla="*/ 133211 w 1167847"/>
                <a:gd name="connsiteY12" fmla="*/ 7923 h 683041"/>
                <a:gd name="connsiteX13" fmla="*/ 23292 w 1167847"/>
                <a:gd name="connsiteY13" fmla="*/ 246 h 683041"/>
                <a:gd name="connsiteX14" fmla="*/ 5283 w 1167847"/>
                <a:gd name="connsiteY14" fmla="*/ 12789 h 683041"/>
                <a:gd name="connsiteX15" fmla="*/ 70 w 1167847"/>
                <a:gd name="connsiteY15" fmla="*/ 112976 h 683041"/>
                <a:gd name="connsiteX16" fmla="*/ 2345 w 1167847"/>
                <a:gd name="connsiteY16" fmla="*/ 123560 h 683041"/>
                <a:gd name="connsiteX17" fmla="*/ 3925 w 1167847"/>
                <a:gd name="connsiteY17" fmla="*/ 126025 h 683041"/>
                <a:gd name="connsiteX18" fmla="*/ 9233 w 1167847"/>
                <a:gd name="connsiteY18" fmla="*/ 129753 h 683041"/>
                <a:gd name="connsiteX19" fmla="*/ 201550 w 1167847"/>
                <a:gd name="connsiteY19" fmla="*/ 166940 h 683041"/>
                <a:gd name="connsiteX20" fmla="*/ 616833 w 1167847"/>
                <a:gd name="connsiteY20" fmla="*/ 325578 h 683041"/>
                <a:gd name="connsiteX21" fmla="*/ 910886 w 1167847"/>
                <a:gd name="connsiteY21" fmla="*/ 538337 h 683041"/>
                <a:gd name="connsiteX22" fmla="*/ 1026997 w 1167847"/>
                <a:gd name="connsiteY22" fmla="*/ 626834 h 683041"/>
                <a:gd name="connsiteX23" fmla="*/ 1167847 w 1167847"/>
                <a:gd name="connsiteY23" fmla="*/ 683041 h 683041"/>
                <a:gd name="connsiteX24" fmla="*/ 1151986 w 1167847"/>
                <a:gd name="connsiteY24" fmla="*/ 627024 h 683041"/>
                <a:gd name="connsiteX25" fmla="*/ 1146899 w 1167847"/>
                <a:gd name="connsiteY25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31937 w 1167847"/>
                <a:gd name="connsiteY7" fmla="*/ 107984 h 683041"/>
                <a:gd name="connsiteX8" fmla="*/ 490232 w 1167847"/>
                <a:gd name="connsiteY8" fmla="*/ 86089 h 683041"/>
                <a:gd name="connsiteX9" fmla="*/ 227363 w 1167847"/>
                <a:gd name="connsiteY9" fmla="*/ 13231 h 683041"/>
                <a:gd name="connsiteX10" fmla="*/ 188028 w 1167847"/>
                <a:gd name="connsiteY10" fmla="*/ 12252 h 683041"/>
                <a:gd name="connsiteX11" fmla="*/ 133211 w 1167847"/>
                <a:gd name="connsiteY11" fmla="*/ 7923 h 683041"/>
                <a:gd name="connsiteX12" fmla="*/ 23292 w 1167847"/>
                <a:gd name="connsiteY12" fmla="*/ 246 h 683041"/>
                <a:gd name="connsiteX13" fmla="*/ 5283 w 1167847"/>
                <a:gd name="connsiteY13" fmla="*/ 12789 h 683041"/>
                <a:gd name="connsiteX14" fmla="*/ 70 w 1167847"/>
                <a:gd name="connsiteY14" fmla="*/ 112976 h 683041"/>
                <a:gd name="connsiteX15" fmla="*/ 2345 w 1167847"/>
                <a:gd name="connsiteY15" fmla="*/ 123560 h 683041"/>
                <a:gd name="connsiteX16" fmla="*/ 3925 w 1167847"/>
                <a:gd name="connsiteY16" fmla="*/ 126025 h 683041"/>
                <a:gd name="connsiteX17" fmla="*/ 9233 w 1167847"/>
                <a:gd name="connsiteY17" fmla="*/ 129753 h 683041"/>
                <a:gd name="connsiteX18" fmla="*/ 201550 w 1167847"/>
                <a:gd name="connsiteY18" fmla="*/ 166940 h 683041"/>
                <a:gd name="connsiteX19" fmla="*/ 616833 w 1167847"/>
                <a:gd name="connsiteY19" fmla="*/ 325578 h 683041"/>
                <a:gd name="connsiteX20" fmla="*/ 910886 w 1167847"/>
                <a:gd name="connsiteY20" fmla="*/ 538337 h 683041"/>
                <a:gd name="connsiteX21" fmla="*/ 1026997 w 1167847"/>
                <a:gd name="connsiteY21" fmla="*/ 626834 h 683041"/>
                <a:gd name="connsiteX22" fmla="*/ 1167847 w 1167847"/>
                <a:gd name="connsiteY22" fmla="*/ 683041 h 683041"/>
                <a:gd name="connsiteX23" fmla="*/ 1151986 w 1167847"/>
                <a:gd name="connsiteY23" fmla="*/ 627024 h 683041"/>
                <a:gd name="connsiteX24" fmla="*/ 1146899 w 1167847"/>
                <a:gd name="connsiteY24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31937 w 1167847"/>
                <a:gd name="connsiteY7" fmla="*/ 107984 h 683041"/>
                <a:gd name="connsiteX8" fmla="*/ 490232 w 1167847"/>
                <a:gd name="connsiteY8" fmla="*/ 86089 h 683041"/>
                <a:gd name="connsiteX9" fmla="*/ 227363 w 1167847"/>
                <a:gd name="connsiteY9" fmla="*/ 13231 h 683041"/>
                <a:gd name="connsiteX10" fmla="*/ 188028 w 1167847"/>
                <a:gd name="connsiteY10" fmla="*/ 12252 h 683041"/>
                <a:gd name="connsiteX11" fmla="*/ 133211 w 1167847"/>
                <a:gd name="connsiteY11" fmla="*/ 7923 h 683041"/>
                <a:gd name="connsiteX12" fmla="*/ 23292 w 1167847"/>
                <a:gd name="connsiteY12" fmla="*/ 246 h 683041"/>
                <a:gd name="connsiteX13" fmla="*/ 5283 w 1167847"/>
                <a:gd name="connsiteY13" fmla="*/ 12789 h 683041"/>
                <a:gd name="connsiteX14" fmla="*/ 70 w 1167847"/>
                <a:gd name="connsiteY14" fmla="*/ 112976 h 683041"/>
                <a:gd name="connsiteX15" fmla="*/ 2345 w 1167847"/>
                <a:gd name="connsiteY15" fmla="*/ 123560 h 683041"/>
                <a:gd name="connsiteX16" fmla="*/ 3925 w 1167847"/>
                <a:gd name="connsiteY16" fmla="*/ 126025 h 683041"/>
                <a:gd name="connsiteX17" fmla="*/ 9233 w 1167847"/>
                <a:gd name="connsiteY17" fmla="*/ 129753 h 683041"/>
                <a:gd name="connsiteX18" fmla="*/ 201550 w 1167847"/>
                <a:gd name="connsiteY18" fmla="*/ 166940 h 683041"/>
                <a:gd name="connsiteX19" fmla="*/ 616833 w 1167847"/>
                <a:gd name="connsiteY19" fmla="*/ 325578 h 683041"/>
                <a:gd name="connsiteX20" fmla="*/ 910886 w 1167847"/>
                <a:gd name="connsiteY20" fmla="*/ 538337 h 683041"/>
                <a:gd name="connsiteX21" fmla="*/ 1026997 w 1167847"/>
                <a:gd name="connsiteY21" fmla="*/ 626834 h 683041"/>
                <a:gd name="connsiteX22" fmla="*/ 1167847 w 1167847"/>
                <a:gd name="connsiteY22" fmla="*/ 683041 h 683041"/>
                <a:gd name="connsiteX23" fmla="*/ 1151986 w 1167847"/>
                <a:gd name="connsiteY23" fmla="*/ 627024 h 683041"/>
                <a:gd name="connsiteX24" fmla="*/ 1146899 w 1167847"/>
                <a:gd name="connsiteY24" fmla="*/ 620168 h 683041"/>
                <a:gd name="connsiteX0" fmla="*/ 1146899 w 1167847"/>
                <a:gd name="connsiteY0" fmla="*/ 620168 h 683041"/>
                <a:gd name="connsiteX1" fmla="*/ 1138621 w 1167847"/>
                <a:gd name="connsiteY1" fmla="*/ 611953 h 683041"/>
                <a:gd name="connsiteX2" fmla="*/ 1029840 w 1167847"/>
                <a:gd name="connsiteY2" fmla="*/ 464721 h 683041"/>
                <a:gd name="connsiteX3" fmla="*/ 965071 w 1167847"/>
                <a:gd name="connsiteY3" fmla="*/ 384218 h 683041"/>
                <a:gd name="connsiteX4" fmla="*/ 844568 w 1167847"/>
                <a:gd name="connsiteY4" fmla="*/ 289718 h 683041"/>
                <a:gd name="connsiteX5" fmla="*/ 673008 w 1167847"/>
                <a:gd name="connsiteY5" fmla="*/ 225201 h 683041"/>
                <a:gd name="connsiteX6" fmla="*/ 568272 w 1167847"/>
                <a:gd name="connsiteY6" fmla="*/ 193606 h 683041"/>
                <a:gd name="connsiteX7" fmla="*/ 531937 w 1167847"/>
                <a:gd name="connsiteY7" fmla="*/ 107984 h 683041"/>
                <a:gd name="connsiteX8" fmla="*/ 490232 w 1167847"/>
                <a:gd name="connsiteY8" fmla="*/ 86089 h 683041"/>
                <a:gd name="connsiteX9" fmla="*/ 227363 w 1167847"/>
                <a:gd name="connsiteY9" fmla="*/ 13231 h 683041"/>
                <a:gd name="connsiteX10" fmla="*/ 188028 w 1167847"/>
                <a:gd name="connsiteY10" fmla="*/ 12252 h 683041"/>
                <a:gd name="connsiteX11" fmla="*/ 133211 w 1167847"/>
                <a:gd name="connsiteY11" fmla="*/ 7923 h 683041"/>
                <a:gd name="connsiteX12" fmla="*/ 23292 w 1167847"/>
                <a:gd name="connsiteY12" fmla="*/ 246 h 683041"/>
                <a:gd name="connsiteX13" fmla="*/ 5283 w 1167847"/>
                <a:gd name="connsiteY13" fmla="*/ 12789 h 683041"/>
                <a:gd name="connsiteX14" fmla="*/ 70 w 1167847"/>
                <a:gd name="connsiteY14" fmla="*/ 112976 h 683041"/>
                <a:gd name="connsiteX15" fmla="*/ 2345 w 1167847"/>
                <a:gd name="connsiteY15" fmla="*/ 123560 h 683041"/>
                <a:gd name="connsiteX16" fmla="*/ 3925 w 1167847"/>
                <a:gd name="connsiteY16" fmla="*/ 126025 h 683041"/>
                <a:gd name="connsiteX17" fmla="*/ 9233 w 1167847"/>
                <a:gd name="connsiteY17" fmla="*/ 129753 h 683041"/>
                <a:gd name="connsiteX18" fmla="*/ 201550 w 1167847"/>
                <a:gd name="connsiteY18" fmla="*/ 166940 h 683041"/>
                <a:gd name="connsiteX19" fmla="*/ 616833 w 1167847"/>
                <a:gd name="connsiteY19" fmla="*/ 325578 h 683041"/>
                <a:gd name="connsiteX20" fmla="*/ 910886 w 1167847"/>
                <a:gd name="connsiteY20" fmla="*/ 538337 h 683041"/>
                <a:gd name="connsiteX21" fmla="*/ 1026997 w 1167847"/>
                <a:gd name="connsiteY21" fmla="*/ 626834 h 683041"/>
                <a:gd name="connsiteX22" fmla="*/ 1167847 w 1167847"/>
                <a:gd name="connsiteY22" fmla="*/ 683041 h 683041"/>
                <a:gd name="connsiteX23" fmla="*/ 1151986 w 1167847"/>
                <a:gd name="connsiteY23" fmla="*/ 627024 h 683041"/>
                <a:gd name="connsiteX24" fmla="*/ 1146899 w 1167847"/>
                <a:gd name="connsiteY24" fmla="*/ 620168 h 68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67847" h="683041">
                  <a:moveTo>
                    <a:pt x="1146899" y="620168"/>
                  </a:moveTo>
                  <a:cubicBezTo>
                    <a:pt x="1142634" y="619757"/>
                    <a:pt x="1140864" y="614986"/>
                    <a:pt x="1138621" y="611953"/>
                  </a:cubicBezTo>
                  <a:cubicBezTo>
                    <a:pt x="1102603" y="562697"/>
                    <a:pt x="1065448" y="514262"/>
                    <a:pt x="1029840" y="464721"/>
                  </a:cubicBezTo>
                  <a:cubicBezTo>
                    <a:pt x="1009683" y="436665"/>
                    <a:pt x="988451" y="409462"/>
                    <a:pt x="965071" y="384218"/>
                  </a:cubicBezTo>
                  <a:cubicBezTo>
                    <a:pt x="929874" y="347378"/>
                    <a:pt x="890349" y="315215"/>
                    <a:pt x="844568" y="289718"/>
                  </a:cubicBezTo>
                  <a:cubicBezTo>
                    <a:pt x="790541" y="259608"/>
                    <a:pt x="731711" y="242673"/>
                    <a:pt x="673008" y="225201"/>
                  </a:cubicBezTo>
                  <a:cubicBezTo>
                    <a:pt x="638064" y="214806"/>
                    <a:pt x="595407" y="207683"/>
                    <a:pt x="568272" y="193606"/>
                  </a:cubicBezTo>
                  <a:cubicBezTo>
                    <a:pt x="530614" y="174070"/>
                    <a:pt x="566543" y="146026"/>
                    <a:pt x="531937" y="107984"/>
                  </a:cubicBezTo>
                  <a:cubicBezTo>
                    <a:pt x="518930" y="90065"/>
                    <a:pt x="540994" y="101881"/>
                    <a:pt x="490232" y="86089"/>
                  </a:cubicBezTo>
                  <a:cubicBezTo>
                    <a:pt x="439470" y="70297"/>
                    <a:pt x="315987" y="33926"/>
                    <a:pt x="227363" y="13231"/>
                  </a:cubicBezTo>
                  <a:cubicBezTo>
                    <a:pt x="214188" y="15474"/>
                    <a:pt x="201140" y="12536"/>
                    <a:pt x="188028" y="12252"/>
                  </a:cubicBezTo>
                  <a:cubicBezTo>
                    <a:pt x="169734" y="11841"/>
                    <a:pt x="151504" y="8745"/>
                    <a:pt x="133211" y="7923"/>
                  </a:cubicBezTo>
                  <a:cubicBezTo>
                    <a:pt x="96498" y="6217"/>
                    <a:pt x="59879" y="3816"/>
                    <a:pt x="23292" y="246"/>
                  </a:cubicBezTo>
                  <a:cubicBezTo>
                    <a:pt x="13277" y="-734"/>
                    <a:pt x="5062" y="783"/>
                    <a:pt x="5283" y="12789"/>
                  </a:cubicBezTo>
                  <a:cubicBezTo>
                    <a:pt x="5947" y="46343"/>
                    <a:pt x="-88" y="79485"/>
                    <a:pt x="70" y="112976"/>
                  </a:cubicBezTo>
                  <a:cubicBezTo>
                    <a:pt x="102" y="116546"/>
                    <a:pt x="-688" y="120022"/>
                    <a:pt x="2345" y="123560"/>
                  </a:cubicBezTo>
                  <a:cubicBezTo>
                    <a:pt x="3388" y="124761"/>
                    <a:pt x="3830" y="125519"/>
                    <a:pt x="3925" y="126025"/>
                  </a:cubicBezTo>
                  <a:lnTo>
                    <a:pt x="9233" y="129753"/>
                  </a:lnTo>
                  <a:cubicBezTo>
                    <a:pt x="73497" y="141348"/>
                    <a:pt x="137476" y="154302"/>
                    <a:pt x="201550" y="166940"/>
                  </a:cubicBezTo>
                  <a:cubicBezTo>
                    <a:pt x="349130" y="196039"/>
                    <a:pt x="487989" y="247222"/>
                    <a:pt x="616833" y="325578"/>
                  </a:cubicBezTo>
                  <a:cubicBezTo>
                    <a:pt x="720590" y="388673"/>
                    <a:pt x="817807" y="460614"/>
                    <a:pt x="910886" y="538337"/>
                  </a:cubicBezTo>
                  <a:cubicBezTo>
                    <a:pt x="948262" y="569553"/>
                    <a:pt x="983333" y="603612"/>
                    <a:pt x="1026997" y="626834"/>
                  </a:cubicBezTo>
                  <a:cubicBezTo>
                    <a:pt x="1071956" y="650751"/>
                    <a:pt x="1117453" y="672899"/>
                    <a:pt x="1167847" y="683041"/>
                  </a:cubicBezTo>
                  <a:cubicBezTo>
                    <a:pt x="1163897" y="663990"/>
                    <a:pt x="1160264" y="644843"/>
                    <a:pt x="1151986" y="627024"/>
                  </a:cubicBezTo>
                  <a:lnTo>
                    <a:pt x="1146899" y="620168"/>
                  </a:lnTo>
                  <a:close/>
                </a:path>
              </a:pathLst>
            </a:custGeom>
            <a:solidFill>
              <a:srgbClr val="F157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96C447D-9BE5-40D8-AB57-8B51AB57E650}"/>
                </a:ext>
              </a:extLst>
            </p:cNvPr>
            <p:cNvSpPr/>
            <p:nvPr/>
          </p:nvSpPr>
          <p:spPr>
            <a:xfrm>
              <a:off x="2652844" y="4428696"/>
              <a:ext cx="505853" cy="252835"/>
            </a:xfrm>
            <a:custGeom>
              <a:avLst/>
              <a:gdLst>
                <a:gd name="connsiteX0" fmla="*/ 5120 w 230170"/>
                <a:gd name="connsiteY0" fmla="*/ 29579 h 115043"/>
                <a:gd name="connsiteX1" fmla="*/ 3856 w 230170"/>
                <a:gd name="connsiteY1" fmla="*/ 48568 h 115043"/>
                <a:gd name="connsiteX2" fmla="*/ 3856 w 230170"/>
                <a:gd name="connsiteY2" fmla="*/ 52517 h 115043"/>
                <a:gd name="connsiteX3" fmla="*/ 3161 w 230170"/>
                <a:gd name="connsiteY3" fmla="*/ 62185 h 115043"/>
                <a:gd name="connsiteX4" fmla="*/ 2593 w 230170"/>
                <a:gd name="connsiteY4" fmla="*/ 69926 h 115043"/>
                <a:gd name="connsiteX5" fmla="*/ 1676 w 230170"/>
                <a:gd name="connsiteY5" fmla="*/ 82406 h 115043"/>
                <a:gd name="connsiteX6" fmla="*/ 1297 w 230170"/>
                <a:gd name="connsiteY6" fmla="*/ 87524 h 115043"/>
                <a:gd name="connsiteX7" fmla="*/ 539 w 230170"/>
                <a:gd name="connsiteY7" fmla="*/ 98045 h 115043"/>
                <a:gd name="connsiteX8" fmla="*/ 507 w 230170"/>
                <a:gd name="connsiteY8" fmla="*/ 98140 h 115043"/>
                <a:gd name="connsiteX9" fmla="*/ 97 w 230170"/>
                <a:gd name="connsiteY9" fmla="*/ 103511 h 115043"/>
                <a:gd name="connsiteX10" fmla="*/ 33 w 230170"/>
                <a:gd name="connsiteY10" fmla="*/ 105470 h 115043"/>
                <a:gd name="connsiteX11" fmla="*/ 507 w 230170"/>
                <a:gd name="connsiteY11" fmla="*/ 115043 h 115043"/>
                <a:gd name="connsiteX12" fmla="*/ 3161 w 230170"/>
                <a:gd name="connsiteY12" fmla="*/ 75992 h 115043"/>
                <a:gd name="connsiteX13" fmla="*/ 6668 w 230170"/>
                <a:gd name="connsiteY13" fmla="*/ 16910 h 115043"/>
                <a:gd name="connsiteX14" fmla="*/ 23161 w 230170"/>
                <a:gd name="connsiteY14" fmla="*/ 1776 h 115043"/>
                <a:gd name="connsiteX15" fmla="*/ 170203 w 230170"/>
                <a:gd name="connsiteY15" fmla="*/ 11317 h 115043"/>
                <a:gd name="connsiteX16" fmla="*/ 230170 w 230170"/>
                <a:gd name="connsiteY16" fmla="*/ 15962 h 115043"/>
                <a:gd name="connsiteX17" fmla="*/ 213046 w 230170"/>
                <a:gd name="connsiteY17" fmla="*/ 12297 h 115043"/>
                <a:gd name="connsiteX18" fmla="*/ 34567 w 230170"/>
                <a:gd name="connsiteY18" fmla="*/ 575 h 115043"/>
                <a:gd name="connsiteX19" fmla="*/ 5879 w 230170"/>
                <a:gd name="connsiteY19" fmla="*/ 8442 h 115043"/>
                <a:gd name="connsiteX20" fmla="*/ 4994 w 230170"/>
                <a:gd name="connsiteY20" fmla="*/ 21902 h 115043"/>
                <a:gd name="connsiteX21" fmla="*/ 5120 w 230170"/>
                <a:gd name="connsiteY21" fmla="*/ 29579 h 1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0170" h="115043">
                  <a:moveTo>
                    <a:pt x="5120" y="29579"/>
                  </a:moveTo>
                  <a:cubicBezTo>
                    <a:pt x="3003" y="35772"/>
                    <a:pt x="5057" y="42312"/>
                    <a:pt x="3856" y="48568"/>
                  </a:cubicBezTo>
                  <a:cubicBezTo>
                    <a:pt x="3856" y="49895"/>
                    <a:pt x="3856" y="51190"/>
                    <a:pt x="3856" y="52517"/>
                  </a:cubicBezTo>
                  <a:cubicBezTo>
                    <a:pt x="3604" y="55866"/>
                    <a:pt x="3382" y="59057"/>
                    <a:pt x="3161" y="62185"/>
                  </a:cubicBezTo>
                  <a:cubicBezTo>
                    <a:pt x="2972" y="64871"/>
                    <a:pt x="2782" y="67430"/>
                    <a:pt x="2593" y="69926"/>
                  </a:cubicBezTo>
                  <a:cubicBezTo>
                    <a:pt x="2498" y="74096"/>
                    <a:pt x="4014" y="78488"/>
                    <a:pt x="1676" y="82406"/>
                  </a:cubicBezTo>
                  <a:cubicBezTo>
                    <a:pt x="1550" y="84175"/>
                    <a:pt x="1424" y="85881"/>
                    <a:pt x="1297" y="87524"/>
                  </a:cubicBezTo>
                  <a:cubicBezTo>
                    <a:pt x="1297" y="91031"/>
                    <a:pt x="1139" y="94538"/>
                    <a:pt x="539" y="98045"/>
                  </a:cubicBezTo>
                  <a:cubicBezTo>
                    <a:pt x="539" y="98077"/>
                    <a:pt x="539" y="98109"/>
                    <a:pt x="507" y="98140"/>
                  </a:cubicBezTo>
                  <a:cubicBezTo>
                    <a:pt x="349" y="100036"/>
                    <a:pt x="223" y="101837"/>
                    <a:pt x="97" y="103511"/>
                  </a:cubicBezTo>
                  <a:cubicBezTo>
                    <a:pt x="65" y="104175"/>
                    <a:pt x="65" y="104807"/>
                    <a:pt x="33" y="105470"/>
                  </a:cubicBezTo>
                  <a:cubicBezTo>
                    <a:pt x="-124" y="108630"/>
                    <a:pt x="318" y="111852"/>
                    <a:pt x="507" y="115043"/>
                  </a:cubicBezTo>
                  <a:cubicBezTo>
                    <a:pt x="318" y="101995"/>
                    <a:pt x="2498" y="88978"/>
                    <a:pt x="3161" y="75992"/>
                  </a:cubicBezTo>
                  <a:cubicBezTo>
                    <a:pt x="4172" y="56308"/>
                    <a:pt x="5879" y="36625"/>
                    <a:pt x="6668" y="16910"/>
                  </a:cubicBezTo>
                  <a:cubicBezTo>
                    <a:pt x="7237" y="2818"/>
                    <a:pt x="8880" y="860"/>
                    <a:pt x="23161" y="1776"/>
                  </a:cubicBezTo>
                  <a:cubicBezTo>
                    <a:pt x="72196" y="4872"/>
                    <a:pt x="121200" y="7968"/>
                    <a:pt x="170203" y="11317"/>
                  </a:cubicBezTo>
                  <a:cubicBezTo>
                    <a:pt x="190203" y="12676"/>
                    <a:pt x="210234" y="13750"/>
                    <a:pt x="230170" y="15962"/>
                  </a:cubicBezTo>
                  <a:cubicBezTo>
                    <a:pt x="224452" y="14698"/>
                    <a:pt x="218796" y="12708"/>
                    <a:pt x="213046" y="12297"/>
                  </a:cubicBezTo>
                  <a:cubicBezTo>
                    <a:pt x="153553" y="8190"/>
                    <a:pt x="94091" y="4146"/>
                    <a:pt x="34567" y="575"/>
                  </a:cubicBezTo>
                  <a:cubicBezTo>
                    <a:pt x="14504" y="-625"/>
                    <a:pt x="7932" y="-752"/>
                    <a:pt x="5879" y="8442"/>
                  </a:cubicBezTo>
                  <a:lnTo>
                    <a:pt x="4994" y="21902"/>
                  </a:lnTo>
                  <a:cubicBezTo>
                    <a:pt x="5057" y="24240"/>
                    <a:pt x="5089" y="26736"/>
                    <a:pt x="5120" y="29579"/>
                  </a:cubicBezTo>
                  <a:close/>
                </a:path>
              </a:pathLst>
            </a:custGeom>
            <a:solidFill>
              <a:srgbClr val="F04F27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DC1F92-3720-4943-8FEB-F81EFCB2A8D2}"/>
                </a:ext>
              </a:extLst>
            </p:cNvPr>
            <p:cNvSpPr/>
            <p:nvPr/>
          </p:nvSpPr>
          <p:spPr>
            <a:xfrm>
              <a:off x="2654064" y="4432200"/>
              <a:ext cx="504840" cy="279257"/>
            </a:xfrm>
            <a:custGeom>
              <a:avLst/>
              <a:gdLst>
                <a:gd name="connsiteX0" fmla="*/ 22669 w 229709"/>
                <a:gd name="connsiteY0" fmla="*/ 182 h 127066"/>
                <a:gd name="connsiteX1" fmla="*/ 6176 w 229709"/>
                <a:gd name="connsiteY1" fmla="*/ 15316 h 127066"/>
                <a:gd name="connsiteX2" fmla="*/ 2669 w 229709"/>
                <a:gd name="connsiteY2" fmla="*/ 74398 h 127066"/>
                <a:gd name="connsiteX3" fmla="*/ 15 w 229709"/>
                <a:gd name="connsiteY3" fmla="*/ 113449 h 127066"/>
                <a:gd name="connsiteX4" fmla="*/ 79 w 229709"/>
                <a:gd name="connsiteY4" fmla="*/ 115661 h 127066"/>
                <a:gd name="connsiteX5" fmla="*/ 711 w 229709"/>
                <a:gd name="connsiteY5" fmla="*/ 123149 h 127066"/>
                <a:gd name="connsiteX6" fmla="*/ 6271 w 229709"/>
                <a:gd name="connsiteY6" fmla="*/ 127067 h 127066"/>
                <a:gd name="connsiteX7" fmla="*/ 4691 w 229709"/>
                <a:gd name="connsiteY7" fmla="*/ 124602 h 127066"/>
                <a:gd name="connsiteX8" fmla="*/ 2417 w 229709"/>
                <a:gd name="connsiteY8" fmla="*/ 114018 h 127066"/>
                <a:gd name="connsiteX9" fmla="*/ 7630 w 229709"/>
                <a:gd name="connsiteY9" fmla="*/ 13831 h 127066"/>
                <a:gd name="connsiteX10" fmla="*/ 25639 w 229709"/>
                <a:gd name="connsiteY10" fmla="*/ 1288 h 127066"/>
                <a:gd name="connsiteX11" fmla="*/ 135557 w 229709"/>
                <a:gd name="connsiteY11" fmla="*/ 8965 h 127066"/>
                <a:gd name="connsiteX12" fmla="*/ 190374 w 229709"/>
                <a:gd name="connsiteY12" fmla="*/ 13294 h 127066"/>
                <a:gd name="connsiteX13" fmla="*/ 229710 w 229709"/>
                <a:gd name="connsiteY13" fmla="*/ 14273 h 127066"/>
                <a:gd name="connsiteX14" fmla="*/ 169743 w 229709"/>
                <a:gd name="connsiteY14" fmla="*/ 9629 h 127066"/>
                <a:gd name="connsiteX15" fmla="*/ 22669 w 229709"/>
                <a:gd name="connsiteY15" fmla="*/ 182 h 12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9709" h="127066">
                  <a:moveTo>
                    <a:pt x="22669" y="182"/>
                  </a:moveTo>
                  <a:cubicBezTo>
                    <a:pt x="8388" y="-703"/>
                    <a:pt x="6745" y="1224"/>
                    <a:pt x="6176" y="15316"/>
                  </a:cubicBezTo>
                  <a:cubicBezTo>
                    <a:pt x="5387" y="35031"/>
                    <a:pt x="3680" y="54714"/>
                    <a:pt x="2669" y="74398"/>
                  </a:cubicBezTo>
                  <a:cubicBezTo>
                    <a:pt x="2006" y="87415"/>
                    <a:pt x="-206" y="100401"/>
                    <a:pt x="15" y="113449"/>
                  </a:cubicBezTo>
                  <a:cubicBezTo>
                    <a:pt x="47" y="114176"/>
                    <a:pt x="79" y="114934"/>
                    <a:pt x="79" y="115661"/>
                  </a:cubicBezTo>
                  <a:cubicBezTo>
                    <a:pt x="173" y="118157"/>
                    <a:pt x="395" y="120653"/>
                    <a:pt x="711" y="123149"/>
                  </a:cubicBezTo>
                  <a:lnTo>
                    <a:pt x="6271" y="127067"/>
                  </a:lnTo>
                  <a:cubicBezTo>
                    <a:pt x="6176" y="126593"/>
                    <a:pt x="5703" y="125834"/>
                    <a:pt x="4691" y="124602"/>
                  </a:cubicBezTo>
                  <a:cubicBezTo>
                    <a:pt x="1690" y="121095"/>
                    <a:pt x="2448" y="117588"/>
                    <a:pt x="2417" y="114018"/>
                  </a:cubicBezTo>
                  <a:cubicBezTo>
                    <a:pt x="2259" y="80528"/>
                    <a:pt x="8293" y="47385"/>
                    <a:pt x="7630" y="13831"/>
                  </a:cubicBezTo>
                  <a:cubicBezTo>
                    <a:pt x="7377" y="1825"/>
                    <a:pt x="15623" y="308"/>
                    <a:pt x="25639" y="1288"/>
                  </a:cubicBezTo>
                  <a:cubicBezTo>
                    <a:pt x="62194" y="4826"/>
                    <a:pt x="98844" y="7259"/>
                    <a:pt x="135557" y="8965"/>
                  </a:cubicBezTo>
                  <a:cubicBezTo>
                    <a:pt x="153851" y="9818"/>
                    <a:pt x="172081" y="12883"/>
                    <a:pt x="190374" y="13294"/>
                  </a:cubicBezTo>
                  <a:cubicBezTo>
                    <a:pt x="203486" y="13578"/>
                    <a:pt x="216566" y="16516"/>
                    <a:pt x="229710" y="14273"/>
                  </a:cubicBezTo>
                  <a:cubicBezTo>
                    <a:pt x="209773" y="12061"/>
                    <a:pt x="189742" y="10987"/>
                    <a:pt x="169743" y="9629"/>
                  </a:cubicBezTo>
                  <a:cubicBezTo>
                    <a:pt x="120708" y="6374"/>
                    <a:pt x="71673" y="3278"/>
                    <a:pt x="22669" y="182"/>
                  </a:cubicBezTo>
                  <a:close/>
                </a:path>
              </a:pathLst>
            </a:custGeom>
            <a:solidFill>
              <a:srgbClr val="F04F27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DA7882A-8479-46FA-B1D6-558DAF7CF2C2}"/>
                </a:ext>
              </a:extLst>
            </p:cNvPr>
            <p:cNvSpPr/>
            <p:nvPr/>
          </p:nvSpPr>
          <p:spPr>
            <a:xfrm>
              <a:off x="3320817" y="5091322"/>
              <a:ext cx="2035250" cy="1790698"/>
            </a:xfrm>
            <a:custGeom>
              <a:avLst/>
              <a:gdLst>
                <a:gd name="connsiteX0" fmla="*/ 58987 w 666186"/>
                <a:gd name="connsiteY0" fmla="*/ 97723 h 719382"/>
                <a:gd name="connsiteX1" fmla="*/ 59082 w 666186"/>
                <a:gd name="connsiteY1" fmla="*/ 98197 h 719382"/>
                <a:gd name="connsiteX2" fmla="*/ 61041 w 666186"/>
                <a:gd name="connsiteY2" fmla="*/ 101135 h 719382"/>
                <a:gd name="connsiteX3" fmla="*/ 67897 w 666186"/>
                <a:gd name="connsiteY3" fmla="*/ 143061 h 719382"/>
                <a:gd name="connsiteX4" fmla="*/ 67708 w 666186"/>
                <a:gd name="connsiteY4" fmla="*/ 268082 h 719382"/>
                <a:gd name="connsiteX5" fmla="*/ 66223 w 666186"/>
                <a:gd name="connsiteY5" fmla="*/ 425677 h 719382"/>
                <a:gd name="connsiteX6" fmla="*/ 72700 w 666186"/>
                <a:gd name="connsiteY6" fmla="*/ 508139 h 719382"/>
                <a:gd name="connsiteX7" fmla="*/ 71152 w 666186"/>
                <a:gd name="connsiteY7" fmla="*/ 530193 h 719382"/>
                <a:gd name="connsiteX8" fmla="*/ 70583 w 666186"/>
                <a:gd name="connsiteY8" fmla="*/ 533889 h 719382"/>
                <a:gd name="connsiteX9" fmla="*/ 70583 w 666186"/>
                <a:gd name="connsiteY9" fmla="*/ 533889 h 719382"/>
                <a:gd name="connsiteX10" fmla="*/ 70583 w 666186"/>
                <a:gd name="connsiteY10" fmla="*/ 533889 h 719382"/>
                <a:gd name="connsiteX11" fmla="*/ 88529 w 666186"/>
                <a:gd name="connsiteY11" fmla="*/ 654044 h 719382"/>
                <a:gd name="connsiteX12" fmla="*/ 99713 w 666186"/>
                <a:gd name="connsiteY12" fmla="*/ 719382 h 719382"/>
                <a:gd name="connsiteX13" fmla="*/ 255033 w 666186"/>
                <a:gd name="connsiteY13" fmla="*/ 682511 h 719382"/>
                <a:gd name="connsiteX14" fmla="*/ 553004 w 666186"/>
                <a:gd name="connsiteY14" fmla="*/ 561756 h 719382"/>
                <a:gd name="connsiteX15" fmla="*/ 656667 w 666186"/>
                <a:gd name="connsiteY15" fmla="*/ 501347 h 719382"/>
                <a:gd name="connsiteX16" fmla="*/ 660806 w 666186"/>
                <a:gd name="connsiteY16" fmla="*/ 482105 h 719382"/>
                <a:gd name="connsiteX17" fmla="*/ 655403 w 666186"/>
                <a:gd name="connsiteY17" fmla="*/ 472121 h 719382"/>
                <a:gd name="connsiteX18" fmla="*/ 593098 w 666186"/>
                <a:gd name="connsiteY18" fmla="*/ 376705 h 719382"/>
                <a:gd name="connsiteX19" fmla="*/ 499577 w 666186"/>
                <a:gd name="connsiteY19" fmla="*/ 319613 h 719382"/>
                <a:gd name="connsiteX20" fmla="*/ 372977 w 666186"/>
                <a:gd name="connsiteY20" fmla="*/ 236519 h 719382"/>
                <a:gd name="connsiteX21" fmla="*/ 332220 w 666186"/>
                <a:gd name="connsiteY21" fmla="*/ 194972 h 719382"/>
                <a:gd name="connsiteX22" fmla="*/ 322457 w 666186"/>
                <a:gd name="connsiteY22" fmla="*/ 184356 h 719382"/>
                <a:gd name="connsiteX23" fmla="*/ 319550 w 666186"/>
                <a:gd name="connsiteY23" fmla="*/ 181291 h 719382"/>
                <a:gd name="connsiteX24" fmla="*/ 290388 w 666186"/>
                <a:gd name="connsiteY24" fmla="*/ 151181 h 719382"/>
                <a:gd name="connsiteX25" fmla="*/ 256771 w 666186"/>
                <a:gd name="connsiteY25" fmla="*/ 114658 h 719382"/>
                <a:gd name="connsiteX26" fmla="*/ 234023 w 666186"/>
                <a:gd name="connsiteY26" fmla="*/ 90424 h 719382"/>
                <a:gd name="connsiteX27" fmla="*/ 213075 w 666186"/>
                <a:gd name="connsiteY27" fmla="*/ 70551 h 719382"/>
                <a:gd name="connsiteX28" fmla="*/ 163156 w 666186"/>
                <a:gd name="connsiteY28" fmla="*/ 37693 h 719382"/>
                <a:gd name="connsiteX29" fmla="*/ 35829 w 666186"/>
                <a:gd name="connsiteY29" fmla="*/ 4644 h 719382"/>
                <a:gd name="connsiteX30" fmla="*/ 0 w 666186"/>
                <a:gd name="connsiteY30" fmla="*/ 0 h 719382"/>
                <a:gd name="connsiteX31" fmla="*/ 58987 w 666186"/>
                <a:gd name="connsiteY31" fmla="*/ 97723 h 719382"/>
                <a:gd name="connsiteX0" fmla="*/ 58987 w 666748"/>
                <a:gd name="connsiteY0" fmla="*/ 97723 h 719382"/>
                <a:gd name="connsiteX1" fmla="*/ 59082 w 666748"/>
                <a:gd name="connsiteY1" fmla="*/ 98197 h 719382"/>
                <a:gd name="connsiteX2" fmla="*/ 61041 w 666748"/>
                <a:gd name="connsiteY2" fmla="*/ 101135 h 719382"/>
                <a:gd name="connsiteX3" fmla="*/ 67897 w 666748"/>
                <a:gd name="connsiteY3" fmla="*/ 143061 h 719382"/>
                <a:gd name="connsiteX4" fmla="*/ 67708 w 666748"/>
                <a:gd name="connsiteY4" fmla="*/ 268082 h 719382"/>
                <a:gd name="connsiteX5" fmla="*/ 66223 w 666748"/>
                <a:gd name="connsiteY5" fmla="*/ 425677 h 719382"/>
                <a:gd name="connsiteX6" fmla="*/ 72700 w 666748"/>
                <a:gd name="connsiteY6" fmla="*/ 508139 h 719382"/>
                <a:gd name="connsiteX7" fmla="*/ 71152 w 666748"/>
                <a:gd name="connsiteY7" fmla="*/ 530193 h 719382"/>
                <a:gd name="connsiteX8" fmla="*/ 70583 w 666748"/>
                <a:gd name="connsiteY8" fmla="*/ 533889 h 719382"/>
                <a:gd name="connsiteX9" fmla="*/ 70583 w 666748"/>
                <a:gd name="connsiteY9" fmla="*/ 533889 h 719382"/>
                <a:gd name="connsiteX10" fmla="*/ 70583 w 666748"/>
                <a:gd name="connsiteY10" fmla="*/ 533889 h 719382"/>
                <a:gd name="connsiteX11" fmla="*/ 88529 w 666748"/>
                <a:gd name="connsiteY11" fmla="*/ 654044 h 719382"/>
                <a:gd name="connsiteX12" fmla="*/ 99713 w 666748"/>
                <a:gd name="connsiteY12" fmla="*/ 719382 h 719382"/>
                <a:gd name="connsiteX13" fmla="*/ 255033 w 666748"/>
                <a:gd name="connsiteY13" fmla="*/ 682511 h 719382"/>
                <a:gd name="connsiteX14" fmla="*/ 553004 w 666748"/>
                <a:gd name="connsiteY14" fmla="*/ 561756 h 719382"/>
                <a:gd name="connsiteX15" fmla="*/ 661382 w 666748"/>
                <a:gd name="connsiteY15" fmla="*/ 506062 h 719382"/>
                <a:gd name="connsiteX16" fmla="*/ 660806 w 666748"/>
                <a:gd name="connsiteY16" fmla="*/ 482105 h 719382"/>
                <a:gd name="connsiteX17" fmla="*/ 655403 w 666748"/>
                <a:gd name="connsiteY17" fmla="*/ 472121 h 719382"/>
                <a:gd name="connsiteX18" fmla="*/ 593098 w 666748"/>
                <a:gd name="connsiteY18" fmla="*/ 376705 h 719382"/>
                <a:gd name="connsiteX19" fmla="*/ 499577 w 666748"/>
                <a:gd name="connsiteY19" fmla="*/ 319613 h 719382"/>
                <a:gd name="connsiteX20" fmla="*/ 372977 w 666748"/>
                <a:gd name="connsiteY20" fmla="*/ 236519 h 719382"/>
                <a:gd name="connsiteX21" fmla="*/ 332220 w 666748"/>
                <a:gd name="connsiteY21" fmla="*/ 194972 h 719382"/>
                <a:gd name="connsiteX22" fmla="*/ 322457 w 666748"/>
                <a:gd name="connsiteY22" fmla="*/ 184356 h 719382"/>
                <a:gd name="connsiteX23" fmla="*/ 319550 w 666748"/>
                <a:gd name="connsiteY23" fmla="*/ 181291 h 719382"/>
                <a:gd name="connsiteX24" fmla="*/ 290388 w 666748"/>
                <a:gd name="connsiteY24" fmla="*/ 151181 h 719382"/>
                <a:gd name="connsiteX25" fmla="*/ 256771 w 666748"/>
                <a:gd name="connsiteY25" fmla="*/ 114658 h 719382"/>
                <a:gd name="connsiteX26" fmla="*/ 234023 w 666748"/>
                <a:gd name="connsiteY26" fmla="*/ 90424 h 719382"/>
                <a:gd name="connsiteX27" fmla="*/ 213075 w 666748"/>
                <a:gd name="connsiteY27" fmla="*/ 70551 h 719382"/>
                <a:gd name="connsiteX28" fmla="*/ 163156 w 666748"/>
                <a:gd name="connsiteY28" fmla="*/ 37693 h 719382"/>
                <a:gd name="connsiteX29" fmla="*/ 35829 w 666748"/>
                <a:gd name="connsiteY29" fmla="*/ 4644 h 719382"/>
                <a:gd name="connsiteX30" fmla="*/ 0 w 666748"/>
                <a:gd name="connsiteY30" fmla="*/ 0 h 719382"/>
                <a:gd name="connsiteX31" fmla="*/ 58987 w 666748"/>
                <a:gd name="connsiteY31" fmla="*/ 97723 h 719382"/>
                <a:gd name="connsiteX0" fmla="*/ 73134 w 680895"/>
                <a:gd name="connsiteY0" fmla="*/ 97723 h 719382"/>
                <a:gd name="connsiteX1" fmla="*/ 73229 w 680895"/>
                <a:gd name="connsiteY1" fmla="*/ 98197 h 719382"/>
                <a:gd name="connsiteX2" fmla="*/ 75188 w 680895"/>
                <a:gd name="connsiteY2" fmla="*/ 101135 h 719382"/>
                <a:gd name="connsiteX3" fmla="*/ 82044 w 680895"/>
                <a:gd name="connsiteY3" fmla="*/ 143061 h 719382"/>
                <a:gd name="connsiteX4" fmla="*/ 81855 w 680895"/>
                <a:gd name="connsiteY4" fmla="*/ 268082 h 719382"/>
                <a:gd name="connsiteX5" fmla="*/ 80370 w 680895"/>
                <a:gd name="connsiteY5" fmla="*/ 425677 h 719382"/>
                <a:gd name="connsiteX6" fmla="*/ 86847 w 680895"/>
                <a:gd name="connsiteY6" fmla="*/ 508139 h 719382"/>
                <a:gd name="connsiteX7" fmla="*/ 85299 w 680895"/>
                <a:gd name="connsiteY7" fmla="*/ 530193 h 719382"/>
                <a:gd name="connsiteX8" fmla="*/ 84730 w 680895"/>
                <a:gd name="connsiteY8" fmla="*/ 533889 h 719382"/>
                <a:gd name="connsiteX9" fmla="*/ 84730 w 680895"/>
                <a:gd name="connsiteY9" fmla="*/ 533889 h 719382"/>
                <a:gd name="connsiteX10" fmla="*/ 84730 w 680895"/>
                <a:gd name="connsiteY10" fmla="*/ 533889 h 719382"/>
                <a:gd name="connsiteX11" fmla="*/ 102676 w 680895"/>
                <a:gd name="connsiteY11" fmla="*/ 654044 h 719382"/>
                <a:gd name="connsiteX12" fmla="*/ 113860 w 680895"/>
                <a:gd name="connsiteY12" fmla="*/ 719382 h 719382"/>
                <a:gd name="connsiteX13" fmla="*/ 269180 w 680895"/>
                <a:gd name="connsiteY13" fmla="*/ 682511 h 719382"/>
                <a:gd name="connsiteX14" fmla="*/ 567151 w 680895"/>
                <a:gd name="connsiteY14" fmla="*/ 561756 h 719382"/>
                <a:gd name="connsiteX15" fmla="*/ 675529 w 680895"/>
                <a:gd name="connsiteY15" fmla="*/ 506062 h 719382"/>
                <a:gd name="connsiteX16" fmla="*/ 674953 w 680895"/>
                <a:gd name="connsiteY16" fmla="*/ 482105 h 719382"/>
                <a:gd name="connsiteX17" fmla="*/ 669550 w 680895"/>
                <a:gd name="connsiteY17" fmla="*/ 472121 h 719382"/>
                <a:gd name="connsiteX18" fmla="*/ 607245 w 680895"/>
                <a:gd name="connsiteY18" fmla="*/ 376705 h 719382"/>
                <a:gd name="connsiteX19" fmla="*/ 513724 w 680895"/>
                <a:gd name="connsiteY19" fmla="*/ 319613 h 719382"/>
                <a:gd name="connsiteX20" fmla="*/ 387124 w 680895"/>
                <a:gd name="connsiteY20" fmla="*/ 236519 h 719382"/>
                <a:gd name="connsiteX21" fmla="*/ 346367 w 680895"/>
                <a:gd name="connsiteY21" fmla="*/ 194972 h 719382"/>
                <a:gd name="connsiteX22" fmla="*/ 336604 w 680895"/>
                <a:gd name="connsiteY22" fmla="*/ 184356 h 719382"/>
                <a:gd name="connsiteX23" fmla="*/ 333697 w 680895"/>
                <a:gd name="connsiteY23" fmla="*/ 181291 h 719382"/>
                <a:gd name="connsiteX24" fmla="*/ 304535 w 680895"/>
                <a:gd name="connsiteY24" fmla="*/ 151181 h 719382"/>
                <a:gd name="connsiteX25" fmla="*/ 270918 w 680895"/>
                <a:gd name="connsiteY25" fmla="*/ 114658 h 719382"/>
                <a:gd name="connsiteX26" fmla="*/ 248170 w 680895"/>
                <a:gd name="connsiteY26" fmla="*/ 90424 h 719382"/>
                <a:gd name="connsiteX27" fmla="*/ 227222 w 680895"/>
                <a:gd name="connsiteY27" fmla="*/ 70551 h 719382"/>
                <a:gd name="connsiteX28" fmla="*/ 177303 w 680895"/>
                <a:gd name="connsiteY28" fmla="*/ 37693 h 719382"/>
                <a:gd name="connsiteX29" fmla="*/ 49976 w 680895"/>
                <a:gd name="connsiteY29" fmla="*/ 4644 h 719382"/>
                <a:gd name="connsiteX30" fmla="*/ 0 w 680895"/>
                <a:gd name="connsiteY30" fmla="*/ 0 h 719382"/>
                <a:gd name="connsiteX31" fmla="*/ 73134 w 680895"/>
                <a:gd name="connsiteY31" fmla="*/ 97723 h 719382"/>
                <a:gd name="connsiteX0" fmla="*/ 73134 w 690504"/>
                <a:gd name="connsiteY0" fmla="*/ 97723 h 719382"/>
                <a:gd name="connsiteX1" fmla="*/ 73229 w 690504"/>
                <a:gd name="connsiteY1" fmla="*/ 98197 h 719382"/>
                <a:gd name="connsiteX2" fmla="*/ 75188 w 690504"/>
                <a:gd name="connsiteY2" fmla="*/ 101135 h 719382"/>
                <a:gd name="connsiteX3" fmla="*/ 82044 w 690504"/>
                <a:gd name="connsiteY3" fmla="*/ 143061 h 719382"/>
                <a:gd name="connsiteX4" fmla="*/ 81855 w 690504"/>
                <a:gd name="connsiteY4" fmla="*/ 268082 h 719382"/>
                <a:gd name="connsiteX5" fmla="*/ 80370 w 690504"/>
                <a:gd name="connsiteY5" fmla="*/ 425677 h 719382"/>
                <a:gd name="connsiteX6" fmla="*/ 86847 w 690504"/>
                <a:gd name="connsiteY6" fmla="*/ 508139 h 719382"/>
                <a:gd name="connsiteX7" fmla="*/ 85299 w 690504"/>
                <a:gd name="connsiteY7" fmla="*/ 530193 h 719382"/>
                <a:gd name="connsiteX8" fmla="*/ 84730 w 690504"/>
                <a:gd name="connsiteY8" fmla="*/ 533889 h 719382"/>
                <a:gd name="connsiteX9" fmla="*/ 84730 w 690504"/>
                <a:gd name="connsiteY9" fmla="*/ 533889 h 719382"/>
                <a:gd name="connsiteX10" fmla="*/ 84730 w 690504"/>
                <a:gd name="connsiteY10" fmla="*/ 533889 h 719382"/>
                <a:gd name="connsiteX11" fmla="*/ 102676 w 690504"/>
                <a:gd name="connsiteY11" fmla="*/ 654044 h 719382"/>
                <a:gd name="connsiteX12" fmla="*/ 113860 w 690504"/>
                <a:gd name="connsiteY12" fmla="*/ 719382 h 719382"/>
                <a:gd name="connsiteX13" fmla="*/ 269180 w 690504"/>
                <a:gd name="connsiteY13" fmla="*/ 682511 h 719382"/>
                <a:gd name="connsiteX14" fmla="*/ 567151 w 690504"/>
                <a:gd name="connsiteY14" fmla="*/ 561756 h 719382"/>
                <a:gd name="connsiteX15" fmla="*/ 686871 w 690504"/>
                <a:gd name="connsiteY15" fmla="*/ 535554 h 719382"/>
                <a:gd name="connsiteX16" fmla="*/ 674953 w 690504"/>
                <a:gd name="connsiteY16" fmla="*/ 482105 h 719382"/>
                <a:gd name="connsiteX17" fmla="*/ 669550 w 690504"/>
                <a:gd name="connsiteY17" fmla="*/ 472121 h 719382"/>
                <a:gd name="connsiteX18" fmla="*/ 607245 w 690504"/>
                <a:gd name="connsiteY18" fmla="*/ 376705 h 719382"/>
                <a:gd name="connsiteX19" fmla="*/ 513724 w 690504"/>
                <a:gd name="connsiteY19" fmla="*/ 319613 h 719382"/>
                <a:gd name="connsiteX20" fmla="*/ 387124 w 690504"/>
                <a:gd name="connsiteY20" fmla="*/ 236519 h 719382"/>
                <a:gd name="connsiteX21" fmla="*/ 346367 w 690504"/>
                <a:gd name="connsiteY21" fmla="*/ 194972 h 719382"/>
                <a:gd name="connsiteX22" fmla="*/ 336604 w 690504"/>
                <a:gd name="connsiteY22" fmla="*/ 184356 h 719382"/>
                <a:gd name="connsiteX23" fmla="*/ 333697 w 690504"/>
                <a:gd name="connsiteY23" fmla="*/ 181291 h 719382"/>
                <a:gd name="connsiteX24" fmla="*/ 304535 w 690504"/>
                <a:gd name="connsiteY24" fmla="*/ 151181 h 719382"/>
                <a:gd name="connsiteX25" fmla="*/ 270918 w 690504"/>
                <a:gd name="connsiteY25" fmla="*/ 114658 h 719382"/>
                <a:gd name="connsiteX26" fmla="*/ 248170 w 690504"/>
                <a:gd name="connsiteY26" fmla="*/ 90424 h 719382"/>
                <a:gd name="connsiteX27" fmla="*/ 227222 w 690504"/>
                <a:gd name="connsiteY27" fmla="*/ 70551 h 719382"/>
                <a:gd name="connsiteX28" fmla="*/ 177303 w 690504"/>
                <a:gd name="connsiteY28" fmla="*/ 37693 h 719382"/>
                <a:gd name="connsiteX29" fmla="*/ 49976 w 690504"/>
                <a:gd name="connsiteY29" fmla="*/ 4644 h 719382"/>
                <a:gd name="connsiteX30" fmla="*/ 0 w 690504"/>
                <a:gd name="connsiteY30" fmla="*/ 0 h 719382"/>
                <a:gd name="connsiteX31" fmla="*/ 73134 w 690504"/>
                <a:gd name="connsiteY31" fmla="*/ 97723 h 719382"/>
                <a:gd name="connsiteX0" fmla="*/ 73134 w 693632"/>
                <a:gd name="connsiteY0" fmla="*/ 97723 h 719382"/>
                <a:gd name="connsiteX1" fmla="*/ 73229 w 693632"/>
                <a:gd name="connsiteY1" fmla="*/ 98197 h 719382"/>
                <a:gd name="connsiteX2" fmla="*/ 75188 w 693632"/>
                <a:gd name="connsiteY2" fmla="*/ 101135 h 719382"/>
                <a:gd name="connsiteX3" fmla="*/ 82044 w 693632"/>
                <a:gd name="connsiteY3" fmla="*/ 143061 h 719382"/>
                <a:gd name="connsiteX4" fmla="*/ 81855 w 693632"/>
                <a:gd name="connsiteY4" fmla="*/ 268082 h 719382"/>
                <a:gd name="connsiteX5" fmla="*/ 80370 w 693632"/>
                <a:gd name="connsiteY5" fmla="*/ 425677 h 719382"/>
                <a:gd name="connsiteX6" fmla="*/ 86847 w 693632"/>
                <a:gd name="connsiteY6" fmla="*/ 508139 h 719382"/>
                <a:gd name="connsiteX7" fmla="*/ 85299 w 693632"/>
                <a:gd name="connsiteY7" fmla="*/ 530193 h 719382"/>
                <a:gd name="connsiteX8" fmla="*/ 84730 w 693632"/>
                <a:gd name="connsiteY8" fmla="*/ 533889 h 719382"/>
                <a:gd name="connsiteX9" fmla="*/ 84730 w 693632"/>
                <a:gd name="connsiteY9" fmla="*/ 533889 h 719382"/>
                <a:gd name="connsiteX10" fmla="*/ 84730 w 693632"/>
                <a:gd name="connsiteY10" fmla="*/ 533889 h 719382"/>
                <a:gd name="connsiteX11" fmla="*/ 102676 w 693632"/>
                <a:gd name="connsiteY11" fmla="*/ 654044 h 719382"/>
                <a:gd name="connsiteX12" fmla="*/ 113860 w 693632"/>
                <a:gd name="connsiteY12" fmla="*/ 719382 h 719382"/>
                <a:gd name="connsiteX13" fmla="*/ 269180 w 693632"/>
                <a:gd name="connsiteY13" fmla="*/ 682511 h 719382"/>
                <a:gd name="connsiteX14" fmla="*/ 558077 w 693632"/>
                <a:gd name="connsiteY14" fmla="*/ 613934 h 719382"/>
                <a:gd name="connsiteX15" fmla="*/ 686871 w 693632"/>
                <a:gd name="connsiteY15" fmla="*/ 535554 h 719382"/>
                <a:gd name="connsiteX16" fmla="*/ 674953 w 693632"/>
                <a:gd name="connsiteY16" fmla="*/ 482105 h 719382"/>
                <a:gd name="connsiteX17" fmla="*/ 669550 w 693632"/>
                <a:gd name="connsiteY17" fmla="*/ 472121 h 719382"/>
                <a:gd name="connsiteX18" fmla="*/ 607245 w 693632"/>
                <a:gd name="connsiteY18" fmla="*/ 376705 h 719382"/>
                <a:gd name="connsiteX19" fmla="*/ 513724 w 693632"/>
                <a:gd name="connsiteY19" fmla="*/ 319613 h 719382"/>
                <a:gd name="connsiteX20" fmla="*/ 387124 w 693632"/>
                <a:gd name="connsiteY20" fmla="*/ 236519 h 719382"/>
                <a:gd name="connsiteX21" fmla="*/ 346367 w 693632"/>
                <a:gd name="connsiteY21" fmla="*/ 194972 h 719382"/>
                <a:gd name="connsiteX22" fmla="*/ 336604 w 693632"/>
                <a:gd name="connsiteY22" fmla="*/ 184356 h 719382"/>
                <a:gd name="connsiteX23" fmla="*/ 333697 w 693632"/>
                <a:gd name="connsiteY23" fmla="*/ 181291 h 719382"/>
                <a:gd name="connsiteX24" fmla="*/ 304535 w 693632"/>
                <a:gd name="connsiteY24" fmla="*/ 151181 h 719382"/>
                <a:gd name="connsiteX25" fmla="*/ 270918 w 693632"/>
                <a:gd name="connsiteY25" fmla="*/ 114658 h 719382"/>
                <a:gd name="connsiteX26" fmla="*/ 248170 w 693632"/>
                <a:gd name="connsiteY26" fmla="*/ 90424 h 719382"/>
                <a:gd name="connsiteX27" fmla="*/ 227222 w 693632"/>
                <a:gd name="connsiteY27" fmla="*/ 70551 h 719382"/>
                <a:gd name="connsiteX28" fmla="*/ 177303 w 693632"/>
                <a:gd name="connsiteY28" fmla="*/ 37693 h 719382"/>
                <a:gd name="connsiteX29" fmla="*/ 49976 w 693632"/>
                <a:gd name="connsiteY29" fmla="*/ 4644 h 719382"/>
                <a:gd name="connsiteX30" fmla="*/ 0 w 693632"/>
                <a:gd name="connsiteY30" fmla="*/ 0 h 719382"/>
                <a:gd name="connsiteX31" fmla="*/ 73134 w 693632"/>
                <a:gd name="connsiteY31" fmla="*/ 97723 h 719382"/>
                <a:gd name="connsiteX0" fmla="*/ 73134 w 693632"/>
                <a:gd name="connsiteY0" fmla="*/ 97723 h 719382"/>
                <a:gd name="connsiteX1" fmla="*/ 73229 w 693632"/>
                <a:gd name="connsiteY1" fmla="*/ 98197 h 719382"/>
                <a:gd name="connsiteX2" fmla="*/ 75188 w 693632"/>
                <a:gd name="connsiteY2" fmla="*/ 101135 h 719382"/>
                <a:gd name="connsiteX3" fmla="*/ 82044 w 693632"/>
                <a:gd name="connsiteY3" fmla="*/ 143061 h 719382"/>
                <a:gd name="connsiteX4" fmla="*/ 81855 w 693632"/>
                <a:gd name="connsiteY4" fmla="*/ 268082 h 719382"/>
                <a:gd name="connsiteX5" fmla="*/ 80370 w 693632"/>
                <a:gd name="connsiteY5" fmla="*/ 425677 h 719382"/>
                <a:gd name="connsiteX6" fmla="*/ 86847 w 693632"/>
                <a:gd name="connsiteY6" fmla="*/ 508139 h 719382"/>
                <a:gd name="connsiteX7" fmla="*/ 85299 w 693632"/>
                <a:gd name="connsiteY7" fmla="*/ 530193 h 719382"/>
                <a:gd name="connsiteX8" fmla="*/ 84730 w 693632"/>
                <a:gd name="connsiteY8" fmla="*/ 533889 h 719382"/>
                <a:gd name="connsiteX9" fmla="*/ 84730 w 693632"/>
                <a:gd name="connsiteY9" fmla="*/ 533889 h 719382"/>
                <a:gd name="connsiteX10" fmla="*/ 84730 w 693632"/>
                <a:gd name="connsiteY10" fmla="*/ 533889 h 719382"/>
                <a:gd name="connsiteX11" fmla="*/ 102676 w 693632"/>
                <a:gd name="connsiteY11" fmla="*/ 654044 h 719382"/>
                <a:gd name="connsiteX12" fmla="*/ 113860 w 693632"/>
                <a:gd name="connsiteY12" fmla="*/ 719382 h 719382"/>
                <a:gd name="connsiteX13" fmla="*/ 269180 w 693632"/>
                <a:gd name="connsiteY13" fmla="*/ 682511 h 719382"/>
                <a:gd name="connsiteX14" fmla="*/ 558077 w 693632"/>
                <a:gd name="connsiteY14" fmla="*/ 613934 h 719382"/>
                <a:gd name="connsiteX15" fmla="*/ 686871 w 693632"/>
                <a:gd name="connsiteY15" fmla="*/ 535554 h 719382"/>
                <a:gd name="connsiteX16" fmla="*/ 674953 w 693632"/>
                <a:gd name="connsiteY16" fmla="*/ 482105 h 719382"/>
                <a:gd name="connsiteX17" fmla="*/ 669550 w 693632"/>
                <a:gd name="connsiteY17" fmla="*/ 472121 h 719382"/>
                <a:gd name="connsiteX18" fmla="*/ 607245 w 693632"/>
                <a:gd name="connsiteY18" fmla="*/ 376705 h 719382"/>
                <a:gd name="connsiteX19" fmla="*/ 513724 w 693632"/>
                <a:gd name="connsiteY19" fmla="*/ 319613 h 719382"/>
                <a:gd name="connsiteX20" fmla="*/ 387124 w 693632"/>
                <a:gd name="connsiteY20" fmla="*/ 236519 h 719382"/>
                <a:gd name="connsiteX21" fmla="*/ 346367 w 693632"/>
                <a:gd name="connsiteY21" fmla="*/ 194972 h 719382"/>
                <a:gd name="connsiteX22" fmla="*/ 336604 w 693632"/>
                <a:gd name="connsiteY22" fmla="*/ 184356 h 719382"/>
                <a:gd name="connsiteX23" fmla="*/ 333697 w 693632"/>
                <a:gd name="connsiteY23" fmla="*/ 181291 h 719382"/>
                <a:gd name="connsiteX24" fmla="*/ 304535 w 693632"/>
                <a:gd name="connsiteY24" fmla="*/ 151181 h 719382"/>
                <a:gd name="connsiteX25" fmla="*/ 270918 w 693632"/>
                <a:gd name="connsiteY25" fmla="*/ 114658 h 719382"/>
                <a:gd name="connsiteX26" fmla="*/ 248170 w 693632"/>
                <a:gd name="connsiteY26" fmla="*/ 90424 h 719382"/>
                <a:gd name="connsiteX27" fmla="*/ 227222 w 693632"/>
                <a:gd name="connsiteY27" fmla="*/ 70551 h 719382"/>
                <a:gd name="connsiteX28" fmla="*/ 177303 w 693632"/>
                <a:gd name="connsiteY28" fmla="*/ 37693 h 719382"/>
                <a:gd name="connsiteX29" fmla="*/ 49976 w 693632"/>
                <a:gd name="connsiteY29" fmla="*/ 4644 h 719382"/>
                <a:gd name="connsiteX30" fmla="*/ 0 w 693632"/>
                <a:gd name="connsiteY30" fmla="*/ 0 h 719382"/>
                <a:gd name="connsiteX31" fmla="*/ 73134 w 693632"/>
                <a:gd name="connsiteY31" fmla="*/ 97723 h 719382"/>
                <a:gd name="connsiteX0" fmla="*/ 73134 w 693632"/>
                <a:gd name="connsiteY0" fmla="*/ 97723 h 719382"/>
                <a:gd name="connsiteX1" fmla="*/ 73229 w 693632"/>
                <a:gd name="connsiteY1" fmla="*/ 98197 h 719382"/>
                <a:gd name="connsiteX2" fmla="*/ 75188 w 693632"/>
                <a:gd name="connsiteY2" fmla="*/ 101135 h 719382"/>
                <a:gd name="connsiteX3" fmla="*/ 82044 w 693632"/>
                <a:gd name="connsiteY3" fmla="*/ 143061 h 719382"/>
                <a:gd name="connsiteX4" fmla="*/ 81855 w 693632"/>
                <a:gd name="connsiteY4" fmla="*/ 268082 h 719382"/>
                <a:gd name="connsiteX5" fmla="*/ 80370 w 693632"/>
                <a:gd name="connsiteY5" fmla="*/ 425677 h 719382"/>
                <a:gd name="connsiteX6" fmla="*/ 86847 w 693632"/>
                <a:gd name="connsiteY6" fmla="*/ 508139 h 719382"/>
                <a:gd name="connsiteX7" fmla="*/ 85299 w 693632"/>
                <a:gd name="connsiteY7" fmla="*/ 530193 h 719382"/>
                <a:gd name="connsiteX8" fmla="*/ 84730 w 693632"/>
                <a:gd name="connsiteY8" fmla="*/ 533889 h 719382"/>
                <a:gd name="connsiteX9" fmla="*/ 84730 w 693632"/>
                <a:gd name="connsiteY9" fmla="*/ 533889 h 719382"/>
                <a:gd name="connsiteX10" fmla="*/ 84730 w 693632"/>
                <a:gd name="connsiteY10" fmla="*/ 533889 h 719382"/>
                <a:gd name="connsiteX11" fmla="*/ 102676 w 693632"/>
                <a:gd name="connsiteY11" fmla="*/ 654044 h 719382"/>
                <a:gd name="connsiteX12" fmla="*/ 113860 w 693632"/>
                <a:gd name="connsiteY12" fmla="*/ 719382 h 719382"/>
                <a:gd name="connsiteX13" fmla="*/ 558077 w 693632"/>
                <a:gd name="connsiteY13" fmla="*/ 613934 h 719382"/>
                <a:gd name="connsiteX14" fmla="*/ 686871 w 693632"/>
                <a:gd name="connsiteY14" fmla="*/ 535554 h 719382"/>
                <a:gd name="connsiteX15" fmla="*/ 674953 w 693632"/>
                <a:gd name="connsiteY15" fmla="*/ 482105 h 719382"/>
                <a:gd name="connsiteX16" fmla="*/ 669550 w 693632"/>
                <a:gd name="connsiteY16" fmla="*/ 472121 h 719382"/>
                <a:gd name="connsiteX17" fmla="*/ 607245 w 693632"/>
                <a:gd name="connsiteY17" fmla="*/ 376705 h 719382"/>
                <a:gd name="connsiteX18" fmla="*/ 513724 w 693632"/>
                <a:gd name="connsiteY18" fmla="*/ 319613 h 719382"/>
                <a:gd name="connsiteX19" fmla="*/ 387124 w 693632"/>
                <a:gd name="connsiteY19" fmla="*/ 236519 h 719382"/>
                <a:gd name="connsiteX20" fmla="*/ 346367 w 693632"/>
                <a:gd name="connsiteY20" fmla="*/ 194972 h 719382"/>
                <a:gd name="connsiteX21" fmla="*/ 336604 w 693632"/>
                <a:gd name="connsiteY21" fmla="*/ 184356 h 719382"/>
                <a:gd name="connsiteX22" fmla="*/ 333697 w 693632"/>
                <a:gd name="connsiteY22" fmla="*/ 181291 h 719382"/>
                <a:gd name="connsiteX23" fmla="*/ 304535 w 693632"/>
                <a:gd name="connsiteY23" fmla="*/ 151181 h 719382"/>
                <a:gd name="connsiteX24" fmla="*/ 270918 w 693632"/>
                <a:gd name="connsiteY24" fmla="*/ 114658 h 719382"/>
                <a:gd name="connsiteX25" fmla="*/ 248170 w 693632"/>
                <a:gd name="connsiteY25" fmla="*/ 90424 h 719382"/>
                <a:gd name="connsiteX26" fmla="*/ 227222 w 693632"/>
                <a:gd name="connsiteY26" fmla="*/ 70551 h 719382"/>
                <a:gd name="connsiteX27" fmla="*/ 177303 w 693632"/>
                <a:gd name="connsiteY27" fmla="*/ 37693 h 719382"/>
                <a:gd name="connsiteX28" fmla="*/ 49976 w 693632"/>
                <a:gd name="connsiteY28" fmla="*/ 4644 h 719382"/>
                <a:gd name="connsiteX29" fmla="*/ 0 w 693632"/>
                <a:gd name="connsiteY29" fmla="*/ 0 h 719382"/>
                <a:gd name="connsiteX30" fmla="*/ 73134 w 693632"/>
                <a:gd name="connsiteY30" fmla="*/ 97723 h 719382"/>
                <a:gd name="connsiteX0" fmla="*/ 73134 w 726126"/>
                <a:gd name="connsiteY0" fmla="*/ 97723 h 719382"/>
                <a:gd name="connsiteX1" fmla="*/ 73229 w 726126"/>
                <a:gd name="connsiteY1" fmla="*/ 98197 h 719382"/>
                <a:gd name="connsiteX2" fmla="*/ 75188 w 726126"/>
                <a:gd name="connsiteY2" fmla="*/ 101135 h 719382"/>
                <a:gd name="connsiteX3" fmla="*/ 82044 w 726126"/>
                <a:gd name="connsiteY3" fmla="*/ 143061 h 719382"/>
                <a:gd name="connsiteX4" fmla="*/ 81855 w 726126"/>
                <a:gd name="connsiteY4" fmla="*/ 268082 h 719382"/>
                <a:gd name="connsiteX5" fmla="*/ 80370 w 726126"/>
                <a:gd name="connsiteY5" fmla="*/ 425677 h 719382"/>
                <a:gd name="connsiteX6" fmla="*/ 86847 w 726126"/>
                <a:gd name="connsiteY6" fmla="*/ 508139 h 719382"/>
                <a:gd name="connsiteX7" fmla="*/ 85299 w 726126"/>
                <a:gd name="connsiteY7" fmla="*/ 530193 h 719382"/>
                <a:gd name="connsiteX8" fmla="*/ 84730 w 726126"/>
                <a:gd name="connsiteY8" fmla="*/ 533889 h 719382"/>
                <a:gd name="connsiteX9" fmla="*/ 84730 w 726126"/>
                <a:gd name="connsiteY9" fmla="*/ 533889 h 719382"/>
                <a:gd name="connsiteX10" fmla="*/ 84730 w 726126"/>
                <a:gd name="connsiteY10" fmla="*/ 533889 h 719382"/>
                <a:gd name="connsiteX11" fmla="*/ 102676 w 726126"/>
                <a:gd name="connsiteY11" fmla="*/ 654044 h 719382"/>
                <a:gd name="connsiteX12" fmla="*/ 113860 w 726126"/>
                <a:gd name="connsiteY12" fmla="*/ 719382 h 719382"/>
                <a:gd name="connsiteX13" fmla="*/ 686871 w 726126"/>
                <a:gd name="connsiteY13" fmla="*/ 535554 h 719382"/>
                <a:gd name="connsiteX14" fmla="*/ 674953 w 726126"/>
                <a:gd name="connsiteY14" fmla="*/ 482105 h 719382"/>
                <a:gd name="connsiteX15" fmla="*/ 669550 w 726126"/>
                <a:gd name="connsiteY15" fmla="*/ 472121 h 719382"/>
                <a:gd name="connsiteX16" fmla="*/ 607245 w 726126"/>
                <a:gd name="connsiteY16" fmla="*/ 376705 h 719382"/>
                <a:gd name="connsiteX17" fmla="*/ 513724 w 726126"/>
                <a:gd name="connsiteY17" fmla="*/ 319613 h 719382"/>
                <a:gd name="connsiteX18" fmla="*/ 387124 w 726126"/>
                <a:gd name="connsiteY18" fmla="*/ 236519 h 719382"/>
                <a:gd name="connsiteX19" fmla="*/ 346367 w 726126"/>
                <a:gd name="connsiteY19" fmla="*/ 194972 h 719382"/>
                <a:gd name="connsiteX20" fmla="*/ 336604 w 726126"/>
                <a:gd name="connsiteY20" fmla="*/ 184356 h 719382"/>
                <a:gd name="connsiteX21" fmla="*/ 333697 w 726126"/>
                <a:gd name="connsiteY21" fmla="*/ 181291 h 719382"/>
                <a:gd name="connsiteX22" fmla="*/ 304535 w 726126"/>
                <a:gd name="connsiteY22" fmla="*/ 151181 h 719382"/>
                <a:gd name="connsiteX23" fmla="*/ 270918 w 726126"/>
                <a:gd name="connsiteY23" fmla="*/ 114658 h 719382"/>
                <a:gd name="connsiteX24" fmla="*/ 248170 w 726126"/>
                <a:gd name="connsiteY24" fmla="*/ 90424 h 719382"/>
                <a:gd name="connsiteX25" fmla="*/ 227222 w 726126"/>
                <a:gd name="connsiteY25" fmla="*/ 70551 h 719382"/>
                <a:gd name="connsiteX26" fmla="*/ 177303 w 726126"/>
                <a:gd name="connsiteY26" fmla="*/ 37693 h 719382"/>
                <a:gd name="connsiteX27" fmla="*/ 49976 w 726126"/>
                <a:gd name="connsiteY27" fmla="*/ 4644 h 719382"/>
                <a:gd name="connsiteX28" fmla="*/ 0 w 726126"/>
                <a:gd name="connsiteY28" fmla="*/ 0 h 719382"/>
                <a:gd name="connsiteX29" fmla="*/ 73134 w 726126"/>
                <a:gd name="connsiteY29" fmla="*/ 97723 h 719382"/>
                <a:gd name="connsiteX0" fmla="*/ 73134 w 725121"/>
                <a:gd name="connsiteY0" fmla="*/ 97723 h 776097"/>
                <a:gd name="connsiteX1" fmla="*/ 73229 w 725121"/>
                <a:gd name="connsiteY1" fmla="*/ 98197 h 776097"/>
                <a:gd name="connsiteX2" fmla="*/ 75188 w 725121"/>
                <a:gd name="connsiteY2" fmla="*/ 101135 h 776097"/>
                <a:gd name="connsiteX3" fmla="*/ 82044 w 725121"/>
                <a:gd name="connsiteY3" fmla="*/ 143061 h 776097"/>
                <a:gd name="connsiteX4" fmla="*/ 81855 w 725121"/>
                <a:gd name="connsiteY4" fmla="*/ 268082 h 776097"/>
                <a:gd name="connsiteX5" fmla="*/ 80370 w 725121"/>
                <a:gd name="connsiteY5" fmla="*/ 425677 h 776097"/>
                <a:gd name="connsiteX6" fmla="*/ 86847 w 725121"/>
                <a:gd name="connsiteY6" fmla="*/ 508139 h 776097"/>
                <a:gd name="connsiteX7" fmla="*/ 85299 w 725121"/>
                <a:gd name="connsiteY7" fmla="*/ 530193 h 776097"/>
                <a:gd name="connsiteX8" fmla="*/ 84730 w 725121"/>
                <a:gd name="connsiteY8" fmla="*/ 533889 h 776097"/>
                <a:gd name="connsiteX9" fmla="*/ 84730 w 725121"/>
                <a:gd name="connsiteY9" fmla="*/ 533889 h 776097"/>
                <a:gd name="connsiteX10" fmla="*/ 84730 w 725121"/>
                <a:gd name="connsiteY10" fmla="*/ 533889 h 776097"/>
                <a:gd name="connsiteX11" fmla="*/ 102676 w 725121"/>
                <a:gd name="connsiteY11" fmla="*/ 654044 h 776097"/>
                <a:gd name="connsiteX12" fmla="*/ 127472 w 725121"/>
                <a:gd name="connsiteY12" fmla="*/ 776097 h 776097"/>
                <a:gd name="connsiteX13" fmla="*/ 686871 w 725121"/>
                <a:gd name="connsiteY13" fmla="*/ 535554 h 776097"/>
                <a:gd name="connsiteX14" fmla="*/ 674953 w 725121"/>
                <a:gd name="connsiteY14" fmla="*/ 482105 h 776097"/>
                <a:gd name="connsiteX15" fmla="*/ 669550 w 725121"/>
                <a:gd name="connsiteY15" fmla="*/ 472121 h 776097"/>
                <a:gd name="connsiteX16" fmla="*/ 607245 w 725121"/>
                <a:gd name="connsiteY16" fmla="*/ 376705 h 776097"/>
                <a:gd name="connsiteX17" fmla="*/ 513724 w 725121"/>
                <a:gd name="connsiteY17" fmla="*/ 319613 h 776097"/>
                <a:gd name="connsiteX18" fmla="*/ 387124 w 725121"/>
                <a:gd name="connsiteY18" fmla="*/ 236519 h 776097"/>
                <a:gd name="connsiteX19" fmla="*/ 346367 w 725121"/>
                <a:gd name="connsiteY19" fmla="*/ 194972 h 776097"/>
                <a:gd name="connsiteX20" fmla="*/ 336604 w 725121"/>
                <a:gd name="connsiteY20" fmla="*/ 184356 h 776097"/>
                <a:gd name="connsiteX21" fmla="*/ 333697 w 725121"/>
                <a:gd name="connsiteY21" fmla="*/ 181291 h 776097"/>
                <a:gd name="connsiteX22" fmla="*/ 304535 w 725121"/>
                <a:gd name="connsiteY22" fmla="*/ 151181 h 776097"/>
                <a:gd name="connsiteX23" fmla="*/ 270918 w 725121"/>
                <a:gd name="connsiteY23" fmla="*/ 114658 h 776097"/>
                <a:gd name="connsiteX24" fmla="*/ 248170 w 725121"/>
                <a:gd name="connsiteY24" fmla="*/ 90424 h 776097"/>
                <a:gd name="connsiteX25" fmla="*/ 227222 w 725121"/>
                <a:gd name="connsiteY25" fmla="*/ 70551 h 776097"/>
                <a:gd name="connsiteX26" fmla="*/ 177303 w 725121"/>
                <a:gd name="connsiteY26" fmla="*/ 37693 h 776097"/>
                <a:gd name="connsiteX27" fmla="*/ 49976 w 725121"/>
                <a:gd name="connsiteY27" fmla="*/ 4644 h 776097"/>
                <a:gd name="connsiteX28" fmla="*/ 0 w 725121"/>
                <a:gd name="connsiteY28" fmla="*/ 0 h 776097"/>
                <a:gd name="connsiteX29" fmla="*/ 73134 w 725121"/>
                <a:gd name="connsiteY29" fmla="*/ 97723 h 776097"/>
                <a:gd name="connsiteX0" fmla="*/ 73134 w 725121"/>
                <a:gd name="connsiteY0" fmla="*/ 97723 h 776097"/>
                <a:gd name="connsiteX1" fmla="*/ 73229 w 725121"/>
                <a:gd name="connsiteY1" fmla="*/ 98197 h 776097"/>
                <a:gd name="connsiteX2" fmla="*/ 75188 w 725121"/>
                <a:gd name="connsiteY2" fmla="*/ 101135 h 776097"/>
                <a:gd name="connsiteX3" fmla="*/ 82044 w 725121"/>
                <a:gd name="connsiteY3" fmla="*/ 143061 h 776097"/>
                <a:gd name="connsiteX4" fmla="*/ 81855 w 725121"/>
                <a:gd name="connsiteY4" fmla="*/ 268082 h 776097"/>
                <a:gd name="connsiteX5" fmla="*/ 80370 w 725121"/>
                <a:gd name="connsiteY5" fmla="*/ 425677 h 776097"/>
                <a:gd name="connsiteX6" fmla="*/ 86847 w 725121"/>
                <a:gd name="connsiteY6" fmla="*/ 508139 h 776097"/>
                <a:gd name="connsiteX7" fmla="*/ 85299 w 725121"/>
                <a:gd name="connsiteY7" fmla="*/ 530193 h 776097"/>
                <a:gd name="connsiteX8" fmla="*/ 84730 w 725121"/>
                <a:gd name="connsiteY8" fmla="*/ 533889 h 776097"/>
                <a:gd name="connsiteX9" fmla="*/ 84730 w 725121"/>
                <a:gd name="connsiteY9" fmla="*/ 533889 h 776097"/>
                <a:gd name="connsiteX10" fmla="*/ 84730 w 725121"/>
                <a:gd name="connsiteY10" fmla="*/ 533889 h 776097"/>
                <a:gd name="connsiteX11" fmla="*/ 102676 w 725121"/>
                <a:gd name="connsiteY11" fmla="*/ 654044 h 776097"/>
                <a:gd name="connsiteX12" fmla="*/ 127472 w 725121"/>
                <a:gd name="connsiteY12" fmla="*/ 776097 h 776097"/>
                <a:gd name="connsiteX13" fmla="*/ 686871 w 725121"/>
                <a:gd name="connsiteY13" fmla="*/ 535554 h 776097"/>
                <a:gd name="connsiteX14" fmla="*/ 674953 w 725121"/>
                <a:gd name="connsiteY14" fmla="*/ 482105 h 776097"/>
                <a:gd name="connsiteX15" fmla="*/ 669550 w 725121"/>
                <a:gd name="connsiteY15" fmla="*/ 472121 h 776097"/>
                <a:gd name="connsiteX16" fmla="*/ 607245 w 725121"/>
                <a:gd name="connsiteY16" fmla="*/ 376705 h 776097"/>
                <a:gd name="connsiteX17" fmla="*/ 513724 w 725121"/>
                <a:gd name="connsiteY17" fmla="*/ 319613 h 776097"/>
                <a:gd name="connsiteX18" fmla="*/ 387124 w 725121"/>
                <a:gd name="connsiteY18" fmla="*/ 236519 h 776097"/>
                <a:gd name="connsiteX19" fmla="*/ 346367 w 725121"/>
                <a:gd name="connsiteY19" fmla="*/ 194972 h 776097"/>
                <a:gd name="connsiteX20" fmla="*/ 336604 w 725121"/>
                <a:gd name="connsiteY20" fmla="*/ 184356 h 776097"/>
                <a:gd name="connsiteX21" fmla="*/ 333697 w 725121"/>
                <a:gd name="connsiteY21" fmla="*/ 181291 h 776097"/>
                <a:gd name="connsiteX22" fmla="*/ 304535 w 725121"/>
                <a:gd name="connsiteY22" fmla="*/ 151181 h 776097"/>
                <a:gd name="connsiteX23" fmla="*/ 270918 w 725121"/>
                <a:gd name="connsiteY23" fmla="*/ 114658 h 776097"/>
                <a:gd name="connsiteX24" fmla="*/ 248170 w 725121"/>
                <a:gd name="connsiteY24" fmla="*/ 90424 h 776097"/>
                <a:gd name="connsiteX25" fmla="*/ 227222 w 725121"/>
                <a:gd name="connsiteY25" fmla="*/ 70551 h 776097"/>
                <a:gd name="connsiteX26" fmla="*/ 177303 w 725121"/>
                <a:gd name="connsiteY26" fmla="*/ 37693 h 776097"/>
                <a:gd name="connsiteX27" fmla="*/ 49976 w 725121"/>
                <a:gd name="connsiteY27" fmla="*/ 4644 h 776097"/>
                <a:gd name="connsiteX28" fmla="*/ 0 w 725121"/>
                <a:gd name="connsiteY28" fmla="*/ 0 h 776097"/>
                <a:gd name="connsiteX29" fmla="*/ 73134 w 725121"/>
                <a:gd name="connsiteY29" fmla="*/ 97723 h 776097"/>
                <a:gd name="connsiteX0" fmla="*/ 73134 w 725121"/>
                <a:gd name="connsiteY0" fmla="*/ 97723 h 773828"/>
                <a:gd name="connsiteX1" fmla="*/ 73229 w 725121"/>
                <a:gd name="connsiteY1" fmla="*/ 98197 h 773828"/>
                <a:gd name="connsiteX2" fmla="*/ 75188 w 725121"/>
                <a:gd name="connsiteY2" fmla="*/ 101135 h 773828"/>
                <a:gd name="connsiteX3" fmla="*/ 82044 w 725121"/>
                <a:gd name="connsiteY3" fmla="*/ 143061 h 773828"/>
                <a:gd name="connsiteX4" fmla="*/ 81855 w 725121"/>
                <a:gd name="connsiteY4" fmla="*/ 268082 h 773828"/>
                <a:gd name="connsiteX5" fmla="*/ 80370 w 725121"/>
                <a:gd name="connsiteY5" fmla="*/ 425677 h 773828"/>
                <a:gd name="connsiteX6" fmla="*/ 86847 w 725121"/>
                <a:gd name="connsiteY6" fmla="*/ 508139 h 773828"/>
                <a:gd name="connsiteX7" fmla="*/ 85299 w 725121"/>
                <a:gd name="connsiteY7" fmla="*/ 530193 h 773828"/>
                <a:gd name="connsiteX8" fmla="*/ 84730 w 725121"/>
                <a:gd name="connsiteY8" fmla="*/ 533889 h 773828"/>
                <a:gd name="connsiteX9" fmla="*/ 84730 w 725121"/>
                <a:gd name="connsiteY9" fmla="*/ 533889 h 773828"/>
                <a:gd name="connsiteX10" fmla="*/ 84730 w 725121"/>
                <a:gd name="connsiteY10" fmla="*/ 533889 h 773828"/>
                <a:gd name="connsiteX11" fmla="*/ 102676 w 725121"/>
                <a:gd name="connsiteY11" fmla="*/ 654044 h 773828"/>
                <a:gd name="connsiteX12" fmla="*/ 127472 w 725121"/>
                <a:gd name="connsiteY12" fmla="*/ 773828 h 773828"/>
                <a:gd name="connsiteX13" fmla="*/ 686871 w 725121"/>
                <a:gd name="connsiteY13" fmla="*/ 535554 h 773828"/>
                <a:gd name="connsiteX14" fmla="*/ 674953 w 725121"/>
                <a:gd name="connsiteY14" fmla="*/ 482105 h 773828"/>
                <a:gd name="connsiteX15" fmla="*/ 669550 w 725121"/>
                <a:gd name="connsiteY15" fmla="*/ 472121 h 773828"/>
                <a:gd name="connsiteX16" fmla="*/ 607245 w 725121"/>
                <a:gd name="connsiteY16" fmla="*/ 376705 h 773828"/>
                <a:gd name="connsiteX17" fmla="*/ 513724 w 725121"/>
                <a:gd name="connsiteY17" fmla="*/ 319613 h 773828"/>
                <a:gd name="connsiteX18" fmla="*/ 387124 w 725121"/>
                <a:gd name="connsiteY18" fmla="*/ 236519 h 773828"/>
                <a:gd name="connsiteX19" fmla="*/ 346367 w 725121"/>
                <a:gd name="connsiteY19" fmla="*/ 194972 h 773828"/>
                <a:gd name="connsiteX20" fmla="*/ 336604 w 725121"/>
                <a:gd name="connsiteY20" fmla="*/ 184356 h 773828"/>
                <a:gd name="connsiteX21" fmla="*/ 333697 w 725121"/>
                <a:gd name="connsiteY21" fmla="*/ 181291 h 773828"/>
                <a:gd name="connsiteX22" fmla="*/ 304535 w 725121"/>
                <a:gd name="connsiteY22" fmla="*/ 151181 h 773828"/>
                <a:gd name="connsiteX23" fmla="*/ 270918 w 725121"/>
                <a:gd name="connsiteY23" fmla="*/ 114658 h 773828"/>
                <a:gd name="connsiteX24" fmla="*/ 248170 w 725121"/>
                <a:gd name="connsiteY24" fmla="*/ 90424 h 773828"/>
                <a:gd name="connsiteX25" fmla="*/ 227222 w 725121"/>
                <a:gd name="connsiteY25" fmla="*/ 70551 h 773828"/>
                <a:gd name="connsiteX26" fmla="*/ 177303 w 725121"/>
                <a:gd name="connsiteY26" fmla="*/ 37693 h 773828"/>
                <a:gd name="connsiteX27" fmla="*/ 49976 w 725121"/>
                <a:gd name="connsiteY27" fmla="*/ 4644 h 773828"/>
                <a:gd name="connsiteX28" fmla="*/ 0 w 725121"/>
                <a:gd name="connsiteY28" fmla="*/ 0 h 773828"/>
                <a:gd name="connsiteX29" fmla="*/ 73134 w 725121"/>
                <a:gd name="connsiteY29" fmla="*/ 97723 h 773828"/>
                <a:gd name="connsiteX0" fmla="*/ 73134 w 688735"/>
                <a:gd name="connsiteY0" fmla="*/ 97723 h 773828"/>
                <a:gd name="connsiteX1" fmla="*/ 73229 w 688735"/>
                <a:gd name="connsiteY1" fmla="*/ 98197 h 773828"/>
                <a:gd name="connsiteX2" fmla="*/ 75188 w 688735"/>
                <a:gd name="connsiteY2" fmla="*/ 101135 h 773828"/>
                <a:gd name="connsiteX3" fmla="*/ 82044 w 688735"/>
                <a:gd name="connsiteY3" fmla="*/ 143061 h 773828"/>
                <a:gd name="connsiteX4" fmla="*/ 81855 w 688735"/>
                <a:gd name="connsiteY4" fmla="*/ 268082 h 773828"/>
                <a:gd name="connsiteX5" fmla="*/ 80370 w 688735"/>
                <a:gd name="connsiteY5" fmla="*/ 425677 h 773828"/>
                <a:gd name="connsiteX6" fmla="*/ 86847 w 688735"/>
                <a:gd name="connsiteY6" fmla="*/ 508139 h 773828"/>
                <a:gd name="connsiteX7" fmla="*/ 85299 w 688735"/>
                <a:gd name="connsiteY7" fmla="*/ 530193 h 773828"/>
                <a:gd name="connsiteX8" fmla="*/ 84730 w 688735"/>
                <a:gd name="connsiteY8" fmla="*/ 533889 h 773828"/>
                <a:gd name="connsiteX9" fmla="*/ 84730 w 688735"/>
                <a:gd name="connsiteY9" fmla="*/ 533889 h 773828"/>
                <a:gd name="connsiteX10" fmla="*/ 84730 w 688735"/>
                <a:gd name="connsiteY10" fmla="*/ 533889 h 773828"/>
                <a:gd name="connsiteX11" fmla="*/ 102676 w 688735"/>
                <a:gd name="connsiteY11" fmla="*/ 654044 h 773828"/>
                <a:gd name="connsiteX12" fmla="*/ 127472 w 688735"/>
                <a:gd name="connsiteY12" fmla="*/ 773828 h 773828"/>
                <a:gd name="connsiteX13" fmla="*/ 686871 w 688735"/>
                <a:gd name="connsiteY13" fmla="*/ 535554 h 773828"/>
                <a:gd name="connsiteX14" fmla="*/ 674953 w 688735"/>
                <a:gd name="connsiteY14" fmla="*/ 482105 h 773828"/>
                <a:gd name="connsiteX15" fmla="*/ 669550 w 688735"/>
                <a:gd name="connsiteY15" fmla="*/ 472121 h 773828"/>
                <a:gd name="connsiteX16" fmla="*/ 607245 w 688735"/>
                <a:gd name="connsiteY16" fmla="*/ 376705 h 773828"/>
                <a:gd name="connsiteX17" fmla="*/ 513724 w 688735"/>
                <a:gd name="connsiteY17" fmla="*/ 319613 h 773828"/>
                <a:gd name="connsiteX18" fmla="*/ 387124 w 688735"/>
                <a:gd name="connsiteY18" fmla="*/ 236519 h 773828"/>
                <a:gd name="connsiteX19" fmla="*/ 346367 w 688735"/>
                <a:gd name="connsiteY19" fmla="*/ 194972 h 773828"/>
                <a:gd name="connsiteX20" fmla="*/ 336604 w 688735"/>
                <a:gd name="connsiteY20" fmla="*/ 184356 h 773828"/>
                <a:gd name="connsiteX21" fmla="*/ 333697 w 688735"/>
                <a:gd name="connsiteY21" fmla="*/ 181291 h 773828"/>
                <a:gd name="connsiteX22" fmla="*/ 304535 w 688735"/>
                <a:gd name="connsiteY22" fmla="*/ 151181 h 773828"/>
                <a:gd name="connsiteX23" fmla="*/ 270918 w 688735"/>
                <a:gd name="connsiteY23" fmla="*/ 114658 h 773828"/>
                <a:gd name="connsiteX24" fmla="*/ 248170 w 688735"/>
                <a:gd name="connsiteY24" fmla="*/ 90424 h 773828"/>
                <a:gd name="connsiteX25" fmla="*/ 227222 w 688735"/>
                <a:gd name="connsiteY25" fmla="*/ 70551 h 773828"/>
                <a:gd name="connsiteX26" fmla="*/ 177303 w 688735"/>
                <a:gd name="connsiteY26" fmla="*/ 37693 h 773828"/>
                <a:gd name="connsiteX27" fmla="*/ 49976 w 688735"/>
                <a:gd name="connsiteY27" fmla="*/ 4644 h 773828"/>
                <a:gd name="connsiteX28" fmla="*/ 0 w 688735"/>
                <a:gd name="connsiteY28" fmla="*/ 0 h 773828"/>
                <a:gd name="connsiteX29" fmla="*/ 73134 w 688735"/>
                <a:gd name="connsiteY29" fmla="*/ 97723 h 773828"/>
                <a:gd name="connsiteX0" fmla="*/ 73134 w 688735"/>
                <a:gd name="connsiteY0" fmla="*/ 97723 h 773828"/>
                <a:gd name="connsiteX1" fmla="*/ 73229 w 688735"/>
                <a:gd name="connsiteY1" fmla="*/ 98197 h 773828"/>
                <a:gd name="connsiteX2" fmla="*/ 75188 w 688735"/>
                <a:gd name="connsiteY2" fmla="*/ 101135 h 773828"/>
                <a:gd name="connsiteX3" fmla="*/ 82044 w 688735"/>
                <a:gd name="connsiteY3" fmla="*/ 143061 h 773828"/>
                <a:gd name="connsiteX4" fmla="*/ 81855 w 688735"/>
                <a:gd name="connsiteY4" fmla="*/ 268082 h 773828"/>
                <a:gd name="connsiteX5" fmla="*/ 80370 w 688735"/>
                <a:gd name="connsiteY5" fmla="*/ 425677 h 773828"/>
                <a:gd name="connsiteX6" fmla="*/ 86847 w 688735"/>
                <a:gd name="connsiteY6" fmla="*/ 508139 h 773828"/>
                <a:gd name="connsiteX7" fmla="*/ 85299 w 688735"/>
                <a:gd name="connsiteY7" fmla="*/ 530193 h 773828"/>
                <a:gd name="connsiteX8" fmla="*/ 84730 w 688735"/>
                <a:gd name="connsiteY8" fmla="*/ 533889 h 773828"/>
                <a:gd name="connsiteX9" fmla="*/ 84730 w 688735"/>
                <a:gd name="connsiteY9" fmla="*/ 533889 h 773828"/>
                <a:gd name="connsiteX10" fmla="*/ 84730 w 688735"/>
                <a:gd name="connsiteY10" fmla="*/ 533889 h 773828"/>
                <a:gd name="connsiteX11" fmla="*/ 102676 w 688735"/>
                <a:gd name="connsiteY11" fmla="*/ 654044 h 773828"/>
                <a:gd name="connsiteX12" fmla="*/ 127472 w 688735"/>
                <a:gd name="connsiteY12" fmla="*/ 773828 h 773828"/>
                <a:gd name="connsiteX13" fmla="*/ 686871 w 688735"/>
                <a:gd name="connsiteY13" fmla="*/ 535554 h 773828"/>
                <a:gd name="connsiteX14" fmla="*/ 674953 w 688735"/>
                <a:gd name="connsiteY14" fmla="*/ 482105 h 773828"/>
                <a:gd name="connsiteX15" fmla="*/ 669550 w 688735"/>
                <a:gd name="connsiteY15" fmla="*/ 472121 h 773828"/>
                <a:gd name="connsiteX16" fmla="*/ 607245 w 688735"/>
                <a:gd name="connsiteY16" fmla="*/ 376705 h 773828"/>
                <a:gd name="connsiteX17" fmla="*/ 513724 w 688735"/>
                <a:gd name="connsiteY17" fmla="*/ 319613 h 773828"/>
                <a:gd name="connsiteX18" fmla="*/ 387124 w 688735"/>
                <a:gd name="connsiteY18" fmla="*/ 236519 h 773828"/>
                <a:gd name="connsiteX19" fmla="*/ 346367 w 688735"/>
                <a:gd name="connsiteY19" fmla="*/ 194972 h 773828"/>
                <a:gd name="connsiteX20" fmla="*/ 336604 w 688735"/>
                <a:gd name="connsiteY20" fmla="*/ 184356 h 773828"/>
                <a:gd name="connsiteX21" fmla="*/ 333697 w 688735"/>
                <a:gd name="connsiteY21" fmla="*/ 181291 h 773828"/>
                <a:gd name="connsiteX22" fmla="*/ 304535 w 688735"/>
                <a:gd name="connsiteY22" fmla="*/ 151181 h 773828"/>
                <a:gd name="connsiteX23" fmla="*/ 270918 w 688735"/>
                <a:gd name="connsiteY23" fmla="*/ 114658 h 773828"/>
                <a:gd name="connsiteX24" fmla="*/ 248170 w 688735"/>
                <a:gd name="connsiteY24" fmla="*/ 90424 h 773828"/>
                <a:gd name="connsiteX25" fmla="*/ 227222 w 688735"/>
                <a:gd name="connsiteY25" fmla="*/ 70551 h 773828"/>
                <a:gd name="connsiteX26" fmla="*/ 177303 w 688735"/>
                <a:gd name="connsiteY26" fmla="*/ 37693 h 773828"/>
                <a:gd name="connsiteX27" fmla="*/ 49976 w 688735"/>
                <a:gd name="connsiteY27" fmla="*/ 4644 h 773828"/>
                <a:gd name="connsiteX28" fmla="*/ 0 w 688735"/>
                <a:gd name="connsiteY28" fmla="*/ 0 h 773828"/>
                <a:gd name="connsiteX29" fmla="*/ 73134 w 688735"/>
                <a:gd name="connsiteY29" fmla="*/ 97723 h 773828"/>
                <a:gd name="connsiteX0" fmla="*/ 73134 w 688735"/>
                <a:gd name="connsiteY0" fmla="*/ 97723 h 773828"/>
                <a:gd name="connsiteX1" fmla="*/ 73229 w 688735"/>
                <a:gd name="connsiteY1" fmla="*/ 98197 h 773828"/>
                <a:gd name="connsiteX2" fmla="*/ 75188 w 688735"/>
                <a:gd name="connsiteY2" fmla="*/ 101135 h 773828"/>
                <a:gd name="connsiteX3" fmla="*/ 82044 w 688735"/>
                <a:gd name="connsiteY3" fmla="*/ 143061 h 773828"/>
                <a:gd name="connsiteX4" fmla="*/ 81855 w 688735"/>
                <a:gd name="connsiteY4" fmla="*/ 268082 h 773828"/>
                <a:gd name="connsiteX5" fmla="*/ 80370 w 688735"/>
                <a:gd name="connsiteY5" fmla="*/ 425677 h 773828"/>
                <a:gd name="connsiteX6" fmla="*/ 86847 w 688735"/>
                <a:gd name="connsiteY6" fmla="*/ 508139 h 773828"/>
                <a:gd name="connsiteX7" fmla="*/ 85299 w 688735"/>
                <a:gd name="connsiteY7" fmla="*/ 530193 h 773828"/>
                <a:gd name="connsiteX8" fmla="*/ 84730 w 688735"/>
                <a:gd name="connsiteY8" fmla="*/ 533889 h 773828"/>
                <a:gd name="connsiteX9" fmla="*/ 84730 w 688735"/>
                <a:gd name="connsiteY9" fmla="*/ 533889 h 773828"/>
                <a:gd name="connsiteX10" fmla="*/ 84730 w 688735"/>
                <a:gd name="connsiteY10" fmla="*/ 533889 h 773828"/>
                <a:gd name="connsiteX11" fmla="*/ 102676 w 688735"/>
                <a:gd name="connsiteY11" fmla="*/ 654044 h 773828"/>
                <a:gd name="connsiteX12" fmla="*/ 127472 w 688735"/>
                <a:gd name="connsiteY12" fmla="*/ 773828 h 773828"/>
                <a:gd name="connsiteX13" fmla="*/ 686871 w 688735"/>
                <a:gd name="connsiteY13" fmla="*/ 535554 h 773828"/>
                <a:gd name="connsiteX14" fmla="*/ 674953 w 688735"/>
                <a:gd name="connsiteY14" fmla="*/ 482105 h 773828"/>
                <a:gd name="connsiteX15" fmla="*/ 669550 w 688735"/>
                <a:gd name="connsiteY15" fmla="*/ 472121 h 773828"/>
                <a:gd name="connsiteX16" fmla="*/ 607245 w 688735"/>
                <a:gd name="connsiteY16" fmla="*/ 376705 h 773828"/>
                <a:gd name="connsiteX17" fmla="*/ 513724 w 688735"/>
                <a:gd name="connsiteY17" fmla="*/ 319613 h 773828"/>
                <a:gd name="connsiteX18" fmla="*/ 387124 w 688735"/>
                <a:gd name="connsiteY18" fmla="*/ 236519 h 773828"/>
                <a:gd name="connsiteX19" fmla="*/ 346367 w 688735"/>
                <a:gd name="connsiteY19" fmla="*/ 194972 h 773828"/>
                <a:gd name="connsiteX20" fmla="*/ 336604 w 688735"/>
                <a:gd name="connsiteY20" fmla="*/ 184356 h 773828"/>
                <a:gd name="connsiteX21" fmla="*/ 333697 w 688735"/>
                <a:gd name="connsiteY21" fmla="*/ 181291 h 773828"/>
                <a:gd name="connsiteX22" fmla="*/ 304535 w 688735"/>
                <a:gd name="connsiteY22" fmla="*/ 151181 h 773828"/>
                <a:gd name="connsiteX23" fmla="*/ 270918 w 688735"/>
                <a:gd name="connsiteY23" fmla="*/ 114658 h 773828"/>
                <a:gd name="connsiteX24" fmla="*/ 248170 w 688735"/>
                <a:gd name="connsiteY24" fmla="*/ 90424 h 773828"/>
                <a:gd name="connsiteX25" fmla="*/ 227222 w 688735"/>
                <a:gd name="connsiteY25" fmla="*/ 70551 h 773828"/>
                <a:gd name="connsiteX26" fmla="*/ 177303 w 688735"/>
                <a:gd name="connsiteY26" fmla="*/ 37693 h 773828"/>
                <a:gd name="connsiteX27" fmla="*/ 49976 w 688735"/>
                <a:gd name="connsiteY27" fmla="*/ 4644 h 773828"/>
                <a:gd name="connsiteX28" fmla="*/ 0 w 688735"/>
                <a:gd name="connsiteY28" fmla="*/ 0 h 773828"/>
                <a:gd name="connsiteX29" fmla="*/ 73134 w 688735"/>
                <a:gd name="connsiteY29" fmla="*/ 97723 h 773828"/>
                <a:gd name="connsiteX0" fmla="*/ 73134 w 688735"/>
                <a:gd name="connsiteY0" fmla="*/ 97723 h 773828"/>
                <a:gd name="connsiteX1" fmla="*/ 73229 w 688735"/>
                <a:gd name="connsiteY1" fmla="*/ 98197 h 773828"/>
                <a:gd name="connsiteX2" fmla="*/ 75188 w 688735"/>
                <a:gd name="connsiteY2" fmla="*/ 101135 h 773828"/>
                <a:gd name="connsiteX3" fmla="*/ 82044 w 688735"/>
                <a:gd name="connsiteY3" fmla="*/ 143061 h 773828"/>
                <a:gd name="connsiteX4" fmla="*/ 81855 w 688735"/>
                <a:gd name="connsiteY4" fmla="*/ 268082 h 773828"/>
                <a:gd name="connsiteX5" fmla="*/ 80370 w 688735"/>
                <a:gd name="connsiteY5" fmla="*/ 425677 h 773828"/>
                <a:gd name="connsiteX6" fmla="*/ 85299 w 688735"/>
                <a:gd name="connsiteY6" fmla="*/ 530193 h 773828"/>
                <a:gd name="connsiteX7" fmla="*/ 84730 w 688735"/>
                <a:gd name="connsiteY7" fmla="*/ 533889 h 773828"/>
                <a:gd name="connsiteX8" fmla="*/ 84730 w 688735"/>
                <a:gd name="connsiteY8" fmla="*/ 533889 h 773828"/>
                <a:gd name="connsiteX9" fmla="*/ 84730 w 688735"/>
                <a:gd name="connsiteY9" fmla="*/ 533889 h 773828"/>
                <a:gd name="connsiteX10" fmla="*/ 102676 w 688735"/>
                <a:gd name="connsiteY10" fmla="*/ 654044 h 773828"/>
                <a:gd name="connsiteX11" fmla="*/ 127472 w 688735"/>
                <a:gd name="connsiteY11" fmla="*/ 773828 h 773828"/>
                <a:gd name="connsiteX12" fmla="*/ 686871 w 688735"/>
                <a:gd name="connsiteY12" fmla="*/ 535554 h 773828"/>
                <a:gd name="connsiteX13" fmla="*/ 674953 w 688735"/>
                <a:gd name="connsiteY13" fmla="*/ 482105 h 773828"/>
                <a:gd name="connsiteX14" fmla="*/ 669550 w 688735"/>
                <a:gd name="connsiteY14" fmla="*/ 472121 h 773828"/>
                <a:gd name="connsiteX15" fmla="*/ 607245 w 688735"/>
                <a:gd name="connsiteY15" fmla="*/ 376705 h 773828"/>
                <a:gd name="connsiteX16" fmla="*/ 513724 w 688735"/>
                <a:gd name="connsiteY16" fmla="*/ 319613 h 773828"/>
                <a:gd name="connsiteX17" fmla="*/ 387124 w 688735"/>
                <a:gd name="connsiteY17" fmla="*/ 236519 h 773828"/>
                <a:gd name="connsiteX18" fmla="*/ 346367 w 688735"/>
                <a:gd name="connsiteY18" fmla="*/ 194972 h 773828"/>
                <a:gd name="connsiteX19" fmla="*/ 336604 w 688735"/>
                <a:gd name="connsiteY19" fmla="*/ 184356 h 773828"/>
                <a:gd name="connsiteX20" fmla="*/ 333697 w 688735"/>
                <a:gd name="connsiteY20" fmla="*/ 181291 h 773828"/>
                <a:gd name="connsiteX21" fmla="*/ 304535 w 688735"/>
                <a:gd name="connsiteY21" fmla="*/ 151181 h 773828"/>
                <a:gd name="connsiteX22" fmla="*/ 270918 w 688735"/>
                <a:gd name="connsiteY22" fmla="*/ 114658 h 773828"/>
                <a:gd name="connsiteX23" fmla="*/ 248170 w 688735"/>
                <a:gd name="connsiteY23" fmla="*/ 90424 h 773828"/>
                <a:gd name="connsiteX24" fmla="*/ 227222 w 688735"/>
                <a:gd name="connsiteY24" fmla="*/ 70551 h 773828"/>
                <a:gd name="connsiteX25" fmla="*/ 177303 w 688735"/>
                <a:gd name="connsiteY25" fmla="*/ 37693 h 773828"/>
                <a:gd name="connsiteX26" fmla="*/ 49976 w 688735"/>
                <a:gd name="connsiteY26" fmla="*/ 4644 h 773828"/>
                <a:gd name="connsiteX27" fmla="*/ 0 w 688735"/>
                <a:gd name="connsiteY27" fmla="*/ 0 h 773828"/>
                <a:gd name="connsiteX28" fmla="*/ 73134 w 688735"/>
                <a:gd name="connsiteY28" fmla="*/ 97723 h 773828"/>
                <a:gd name="connsiteX0" fmla="*/ 73134 w 688735"/>
                <a:gd name="connsiteY0" fmla="*/ 97723 h 773828"/>
                <a:gd name="connsiteX1" fmla="*/ 73229 w 688735"/>
                <a:gd name="connsiteY1" fmla="*/ 98197 h 773828"/>
                <a:gd name="connsiteX2" fmla="*/ 75188 w 688735"/>
                <a:gd name="connsiteY2" fmla="*/ 101135 h 773828"/>
                <a:gd name="connsiteX3" fmla="*/ 82044 w 688735"/>
                <a:gd name="connsiteY3" fmla="*/ 143061 h 773828"/>
                <a:gd name="connsiteX4" fmla="*/ 81855 w 688735"/>
                <a:gd name="connsiteY4" fmla="*/ 268082 h 773828"/>
                <a:gd name="connsiteX5" fmla="*/ 80370 w 688735"/>
                <a:gd name="connsiteY5" fmla="*/ 425677 h 773828"/>
                <a:gd name="connsiteX6" fmla="*/ 85299 w 688735"/>
                <a:gd name="connsiteY6" fmla="*/ 530193 h 773828"/>
                <a:gd name="connsiteX7" fmla="*/ 84730 w 688735"/>
                <a:gd name="connsiteY7" fmla="*/ 533889 h 773828"/>
                <a:gd name="connsiteX8" fmla="*/ 84730 w 688735"/>
                <a:gd name="connsiteY8" fmla="*/ 533889 h 773828"/>
                <a:gd name="connsiteX9" fmla="*/ 102676 w 688735"/>
                <a:gd name="connsiteY9" fmla="*/ 654044 h 773828"/>
                <a:gd name="connsiteX10" fmla="*/ 127472 w 688735"/>
                <a:gd name="connsiteY10" fmla="*/ 773828 h 773828"/>
                <a:gd name="connsiteX11" fmla="*/ 686871 w 688735"/>
                <a:gd name="connsiteY11" fmla="*/ 535554 h 773828"/>
                <a:gd name="connsiteX12" fmla="*/ 674953 w 688735"/>
                <a:gd name="connsiteY12" fmla="*/ 482105 h 773828"/>
                <a:gd name="connsiteX13" fmla="*/ 669550 w 688735"/>
                <a:gd name="connsiteY13" fmla="*/ 472121 h 773828"/>
                <a:gd name="connsiteX14" fmla="*/ 607245 w 688735"/>
                <a:gd name="connsiteY14" fmla="*/ 376705 h 773828"/>
                <a:gd name="connsiteX15" fmla="*/ 513724 w 688735"/>
                <a:gd name="connsiteY15" fmla="*/ 319613 h 773828"/>
                <a:gd name="connsiteX16" fmla="*/ 387124 w 688735"/>
                <a:gd name="connsiteY16" fmla="*/ 236519 h 773828"/>
                <a:gd name="connsiteX17" fmla="*/ 346367 w 688735"/>
                <a:gd name="connsiteY17" fmla="*/ 194972 h 773828"/>
                <a:gd name="connsiteX18" fmla="*/ 336604 w 688735"/>
                <a:gd name="connsiteY18" fmla="*/ 184356 h 773828"/>
                <a:gd name="connsiteX19" fmla="*/ 333697 w 688735"/>
                <a:gd name="connsiteY19" fmla="*/ 181291 h 773828"/>
                <a:gd name="connsiteX20" fmla="*/ 304535 w 688735"/>
                <a:gd name="connsiteY20" fmla="*/ 151181 h 773828"/>
                <a:gd name="connsiteX21" fmla="*/ 270918 w 688735"/>
                <a:gd name="connsiteY21" fmla="*/ 114658 h 773828"/>
                <a:gd name="connsiteX22" fmla="*/ 248170 w 688735"/>
                <a:gd name="connsiteY22" fmla="*/ 90424 h 773828"/>
                <a:gd name="connsiteX23" fmla="*/ 227222 w 688735"/>
                <a:gd name="connsiteY23" fmla="*/ 70551 h 773828"/>
                <a:gd name="connsiteX24" fmla="*/ 177303 w 688735"/>
                <a:gd name="connsiteY24" fmla="*/ 37693 h 773828"/>
                <a:gd name="connsiteX25" fmla="*/ 49976 w 688735"/>
                <a:gd name="connsiteY25" fmla="*/ 4644 h 773828"/>
                <a:gd name="connsiteX26" fmla="*/ 0 w 688735"/>
                <a:gd name="connsiteY26" fmla="*/ 0 h 773828"/>
                <a:gd name="connsiteX27" fmla="*/ 73134 w 688735"/>
                <a:gd name="connsiteY27" fmla="*/ 97723 h 773828"/>
                <a:gd name="connsiteX0" fmla="*/ 73134 w 688735"/>
                <a:gd name="connsiteY0" fmla="*/ 97723 h 773828"/>
                <a:gd name="connsiteX1" fmla="*/ 73229 w 688735"/>
                <a:gd name="connsiteY1" fmla="*/ 98197 h 773828"/>
                <a:gd name="connsiteX2" fmla="*/ 75188 w 688735"/>
                <a:gd name="connsiteY2" fmla="*/ 101135 h 773828"/>
                <a:gd name="connsiteX3" fmla="*/ 82044 w 688735"/>
                <a:gd name="connsiteY3" fmla="*/ 143061 h 773828"/>
                <a:gd name="connsiteX4" fmla="*/ 81855 w 688735"/>
                <a:gd name="connsiteY4" fmla="*/ 268082 h 773828"/>
                <a:gd name="connsiteX5" fmla="*/ 80370 w 688735"/>
                <a:gd name="connsiteY5" fmla="*/ 425677 h 773828"/>
                <a:gd name="connsiteX6" fmla="*/ 85299 w 688735"/>
                <a:gd name="connsiteY6" fmla="*/ 530193 h 773828"/>
                <a:gd name="connsiteX7" fmla="*/ 84730 w 688735"/>
                <a:gd name="connsiteY7" fmla="*/ 533889 h 773828"/>
                <a:gd name="connsiteX8" fmla="*/ 102676 w 688735"/>
                <a:gd name="connsiteY8" fmla="*/ 654044 h 773828"/>
                <a:gd name="connsiteX9" fmla="*/ 127472 w 688735"/>
                <a:gd name="connsiteY9" fmla="*/ 773828 h 773828"/>
                <a:gd name="connsiteX10" fmla="*/ 686871 w 688735"/>
                <a:gd name="connsiteY10" fmla="*/ 535554 h 773828"/>
                <a:gd name="connsiteX11" fmla="*/ 674953 w 688735"/>
                <a:gd name="connsiteY11" fmla="*/ 482105 h 773828"/>
                <a:gd name="connsiteX12" fmla="*/ 669550 w 688735"/>
                <a:gd name="connsiteY12" fmla="*/ 472121 h 773828"/>
                <a:gd name="connsiteX13" fmla="*/ 607245 w 688735"/>
                <a:gd name="connsiteY13" fmla="*/ 376705 h 773828"/>
                <a:gd name="connsiteX14" fmla="*/ 513724 w 688735"/>
                <a:gd name="connsiteY14" fmla="*/ 319613 h 773828"/>
                <a:gd name="connsiteX15" fmla="*/ 387124 w 688735"/>
                <a:gd name="connsiteY15" fmla="*/ 236519 h 773828"/>
                <a:gd name="connsiteX16" fmla="*/ 346367 w 688735"/>
                <a:gd name="connsiteY16" fmla="*/ 194972 h 773828"/>
                <a:gd name="connsiteX17" fmla="*/ 336604 w 688735"/>
                <a:gd name="connsiteY17" fmla="*/ 184356 h 773828"/>
                <a:gd name="connsiteX18" fmla="*/ 333697 w 688735"/>
                <a:gd name="connsiteY18" fmla="*/ 181291 h 773828"/>
                <a:gd name="connsiteX19" fmla="*/ 304535 w 688735"/>
                <a:gd name="connsiteY19" fmla="*/ 151181 h 773828"/>
                <a:gd name="connsiteX20" fmla="*/ 270918 w 688735"/>
                <a:gd name="connsiteY20" fmla="*/ 114658 h 773828"/>
                <a:gd name="connsiteX21" fmla="*/ 248170 w 688735"/>
                <a:gd name="connsiteY21" fmla="*/ 90424 h 773828"/>
                <a:gd name="connsiteX22" fmla="*/ 227222 w 688735"/>
                <a:gd name="connsiteY22" fmla="*/ 70551 h 773828"/>
                <a:gd name="connsiteX23" fmla="*/ 177303 w 688735"/>
                <a:gd name="connsiteY23" fmla="*/ 37693 h 773828"/>
                <a:gd name="connsiteX24" fmla="*/ 49976 w 688735"/>
                <a:gd name="connsiteY24" fmla="*/ 4644 h 773828"/>
                <a:gd name="connsiteX25" fmla="*/ 0 w 688735"/>
                <a:gd name="connsiteY25" fmla="*/ 0 h 773828"/>
                <a:gd name="connsiteX26" fmla="*/ 73134 w 688735"/>
                <a:gd name="connsiteY26" fmla="*/ 97723 h 773828"/>
                <a:gd name="connsiteX0" fmla="*/ 73134 w 688735"/>
                <a:gd name="connsiteY0" fmla="*/ 97723 h 773828"/>
                <a:gd name="connsiteX1" fmla="*/ 73229 w 688735"/>
                <a:gd name="connsiteY1" fmla="*/ 98197 h 773828"/>
                <a:gd name="connsiteX2" fmla="*/ 75188 w 688735"/>
                <a:gd name="connsiteY2" fmla="*/ 101135 h 773828"/>
                <a:gd name="connsiteX3" fmla="*/ 82044 w 688735"/>
                <a:gd name="connsiteY3" fmla="*/ 143061 h 773828"/>
                <a:gd name="connsiteX4" fmla="*/ 81855 w 688735"/>
                <a:gd name="connsiteY4" fmla="*/ 268082 h 773828"/>
                <a:gd name="connsiteX5" fmla="*/ 80370 w 688735"/>
                <a:gd name="connsiteY5" fmla="*/ 425677 h 773828"/>
                <a:gd name="connsiteX6" fmla="*/ 85299 w 688735"/>
                <a:gd name="connsiteY6" fmla="*/ 530193 h 773828"/>
                <a:gd name="connsiteX7" fmla="*/ 102676 w 688735"/>
                <a:gd name="connsiteY7" fmla="*/ 654044 h 773828"/>
                <a:gd name="connsiteX8" fmla="*/ 127472 w 688735"/>
                <a:gd name="connsiteY8" fmla="*/ 773828 h 773828"/>
                <a:gd name="connsiteX9" fmla="*/ 686871 w 688735"/>
                <a:gd name="connsiteY9" fmla="*/ 535554 h 773828"/>
                <a:gd name="connsiteX10" fmla="*/ 674953 w 688735"/>
                <a:gd name="connsiteY10" fmla="*/ 482105 h 773828"/>
                <a:gd name="connsiteX11" fmla="*/ 669550 w 688735"/>
                <a:gd name="connsiteY11" fmla="*/ 472121 h 773828"/>
                <a:gd name="connsiteX12" fmla="*/ 607245 w 688735"/>
                <a:gd name="connsiteY12" fmla="*/ 376705 h 773828"/>
                <a:gd name="connsiteX13" fmla="*/ 513724 w 688735"/>
                <a:gd name="connsiteY13" fmla="*/ 319613 h 773828"/>
                <a:gd name="connsiteX14" fmla="*/ 387124 w 688735"/>
                <a:gd name="connsiteY14" fmla="*/ 236519 h 773828"/>
                <a:gd name="connsiteX15" fmla="*/ 346367 w 688735"/>
                <a:gd name="connsiteY15" fmla="*/ 194972 h 773828"/>
                <a:gd name="connsiteX16" fmla="*/ 336604 w 688735"/>
                <a:gd name="connsiteY16" fmla="*/ 184356 h 773828"/>
                <a:gd name="connsiteX17" fmla="*/ 333697 w 688735"/>
                <a:gd name="connsiteY17" fmla="*/ 181291 h 773828"/>
                <a:gd name="connsiteX18" fmla="*/ 304535 w 688735"/>
                <a:gd name="connsiteY18" fmla="*/ 151181 h 773828"/>
                <a:gd name="connsiteX19" fmla="*/ 270918 w 688735"/>
                <a:gd name="connsiteY19" fmla="*/ 114658 h 773828"/>
                <a:gd name="connsiteX20" fmla="*/ 248170 w 688735"/>
                <a:gd name="connsiteY20" fmla="*/ 90424 h 773828"/>
                <a:gd name="connsiteX21" fmla="*/ 227222 w 688735"/>
                <a:gd name="connsiteY21" fmla="*/ 70551 h 773828"/>
                <a:gd name="connsiteX22" fmla="*/ 177303 w 688735"/>
                <a:gd name="connsiteY22" fmla="*/ 37693 h 773828"/>
                <a:gd name="connsiteX23" fmla="*/ 49976 w 688735"/>
                <a:gd name="connsiteY23" fmla="*/ 4644 h 773828"/>
                <a:gd name="connsiteX24" fmla="*/ 0 w 688735"/>
                <a:gd name="connsiteY24" fmla="*/ 0 h 773828"/>
                <a:gd name="connsiteX25" fmla="*/ 73134 w 688735"/>
                <a:gd name="connsiteY25" fmla="*/ 97723 h 773828"/>
                <a:gd name="connsiteX0" fmla="*/ 73134 w 926067"/>
                <a:gd name="connsiteY0" fmla="*/ 97723 h 827487"/>
                <a:gd name="connsiteX1" fmla="*/ 73229 w 926067"/>
                <a:gd name="connsiteY1" fmla="*/ 98197 h 827487"/>
                <a:gd name="connsiteX2" fmla="*/ 75188 w 926067"/>
                <a:gd name="connsiteY2" fmla="*/ 101135 h 827487"/>
                <a:gd name="connsiteX3" fmla="*/ 82044 w 926067"/>
                <a:gd name="connsiteY3" fmla="*/ 143061 h 827487"/>
                <a:gd name="connsiteX4" fmla="*/ 81855 w 926067"/>
                <a:gd name="connsiteY4" fmla="*/ 268082 h 827487"/>
                <a:gd name="connsiteX5" fmla="*/ 80370 w 926067"/>
                <a:gd name="connsiteY5" fmla="*/ 425677 h 827487"/>
                <a:gd name="connsiteX6" fmla="*/ 85299 w 926067"/>
                <a:gd name="connsiteY6" fmla="*/ 530193 h 827487"/>
                <a:gd name="connsiteX7" fmla="*/ 102676 w 926067"/>
                <a:gd name="connsiteY7" fmla="*/ 654044 h 827487"/>
                <a:gd name="connsiteX8" fmla="*/ 127472 w 926067"/>
                <a:gd name="connsiteY8" fmla="*/ 773828 h 827487"/>
                <a:gd name="connsiteX9" fmla="*/ 925886 w 926067"/>
                <a:gd name="connsiteY9" fmla="*/ 809980 h 827487"/>
                <a:gd name="connsiteX10" fmla="*/ 674953 w 926067"/>
                <a:gd name="connsiteY10" fmla="*/ 482105 h 827487"/>
                <a:gd name="connsiteX11" fmla="*/ 669550 w 926067"/>
                <a:gd name="connsiteY11" fmla="*/ 472121 h 827487"/>
                <a:gd name="connsiteX12" fmla="*/ 607245 w 926067"/>
                <a:gd name="connsiteY12" fmla="*/ 376705 h 827487"/>
                <a:gd name="connsiteX13" fmla="*/ 513724 w 926067"/>
                <a:gd name="connsiteY13" fmla="*/ 319613 h 827487"/>
                <a:gd name="connsiteX14" fmla="*/ 387124 w 926067"/>
                <a:gd name="connsiteY14" fmla="*/ 236519 h 827487"/>
                <a:gd name="connsiteX15" fmla="*/ 346367 w 926067"/>
                <a:gd name="connsiteY15" fmla="*/ 194972 h 827487"/>
                <a:gd name="connsiteX16" fmla="*/ 336604 w 926067"/>
                <a:gd name="connsiteY16" fmla="*/ 184356 h 827487"/>
                <a:gd name="connsiteX17" fmla="*/ 333697 w 926067"/>
                <a:gd name="connsiteY17" fmla="*/ 181291 h 827487"/>
                <a:gd name="connsiteX18" fmla="*/ 304535 w 926067"/>
                <a:gd name="connsiteY18" fmla="*/ 151181 h 827487"/>
                <a:gd name="connsiteX19" fmla="*/ 270918 w 926067"/>
                <a:gd name="connsiteY19" fmla="*/ 114658 h 827487"/>
                <a:gd name="connsiteX20" fmla="*/ 248170 w 926067"/>
                <a:gd name="connsiteY20" fmla="*/ 90424 h 827487"/>
                <a:gd name="connsiteX21" fmla="*/ 227222 w 926067"/>
                <a:gd name="connsiteY21" fmla="*/ 70551 h 827487"/>
                <a:gd name="connsiteX22" fmla="*/ 177303 w 926067"/>
                <a:gd name="connsiteY22" fmla="*/ 37693 h 827487"/>
                <a:gd name="connsiteX23" fmla="*/ 49976 w 926067"/>
                <a:gd name="connsiteY23" fmla="*/ 4644 h 827487"/>
                <a:gd name="connsiteX24" fmla="*/ 0 w 926067"/>
                <a:gd name="connsiteY24" fmla="*/ 0 h 827487"/>
                <a:gd name="connsiteX25" fmla="*/ 73134 w 926067"/>
                <a:gd name="connsiteY25" fmla="*/ 97723 h 827487"/>
                <a:gd name="connsiteX0" fmla="*/ 73134 w 926067"/>
                <a:gd name="connsiteY0" fmla="*/ 97723 h 813012"/>
                <a:gd name="connsiteX1" fmla="*/ 73229 w 926067"/>
                <a:gd name="connsiteY1" fmla="*/ 98197 h 813012"/>
                <a:gd name="connsiteX2" fmla="*/ 75188 w 926067"/>
                <a:gd name="connsiteY2" fmla="*/ 101135 h 813012"/>
                <a:gd name="connsiteX3" fmla="*/ 82044 w 926067"/>
                <a:gd name="connsiteY3" fmla="*/ 143061 h 813012"/>
                <a:gd name="connsiteX4" fmla="*/ 81855 w 926067"/>
                <a:gd name="connsiteY4" fmla="*/ 268082 h 813012"/>
                <a:gd name="connsiteX5" fmla="*/ 80370 w 926067"/>
                <a:gd name="connsiteY5" fmla="*/ 425677 h 813012"/>
                <a:gd name="connsiteX6" fmla="*/ 85299 w 926067"/>
                <a:gd name="connsiteY6" fmla="*/ 530193 h 813012"/>
                <a:gd name="connsiteX7" fmla="*/ 102676 w 926067"/>
                <a:gd name="connsiteY7" fmla="*/ 654044 h 813012"/>
                <a:gd name="connsiteX8" fmla="*/ 127472 w 926067"/>
                <a:gd name="connsiteY8" fmla="*/ 773828 h 813012"/>
                <a:gd name="connsiteX9" fmla="*/ 925886 w 926067"/>
                <a:gd name="connsiteY9" fmla="*/ 809980 h 813012"/>
                <a:gd name="connsiteX10" fmla="*/ 674953 w 926067"/>
                <a:gd name="connsiteY10" fmla="*/ 482105 h 813012"/>
                <a:gd name="connsiteX11" fmla="*/ 669550 w 926067"/>
                <a:gd name="connsiteY11" fmla="*/ 472121 h 813012"/>
                <a:gd name="connsiteX12" fmla="*/ 607245 w 926067"/>
                <a:gd name="connsiteY12" fmla="*/ 376705 h 813012"/>
                <a:gd name="connsiteX13" fmla="*/ 513724 w 926067"/>
                <a:gd name="connsiteY13" fmla="*/ 319613 h 813012"/>
                <a:gd name="connsiteX14" fmla="*/ 387124 w 926067"/>
                <a:gd name="connsiteY14" fmla="*/ 236519 h 813012"/>
                <a:gd name="connsiteX15" fmla="*/ 346367 w 926067"/>
                <a:gd name="connsiteY15" fmla="*/ 194972 h 813012"/>
                <a:gd name="connsiteX16" fmla="*/ 336604 w 926067"/>
                <a:gd name="connsiteY16" fmla="*/ 184356 h 813012"/>
                <a:gd name="connsiteX17" fmla="*/ 333697 w 926067"/>
                <a:gd name="connsiteY17" fmla="*/ 181291 h 813012"/>
                <a:gd name="connsiteX18" fmla="*/ 304535 w 926067"/>
                <a:gd name="connsiteY18" fmla="*/ 151181 h 813012"/>
                <a:gd name="connsiteX19" fmla="*/ 270918 w 926067"/>
                <a:gd name="connsiteY19" fmla="*/ 114658 h 813012"/>
                <a:gd name="connsiteX20" fmla="*/ 248170 w 926067"/>
                <a:gd name="connsiteY20" fmla="*/ 90424 h 813012"/>
                <a:gd name="connsiteX21" fmla="*/ 227222 w 926067"/>
                <a:gd name="connsiteY21" fmla="*/ 70551 h 813012"/>
                <a:gd name="connsiteX22" fmla="*/ 177303 w 926067"/>
                <a:gd name="connsiteY22" fmla="*/ 37693 h 813012"/>
                <a:gd name="connsiteX23" fmla="*/ 49976 w 926067"/>
                <a:gd name="connsiteY23" fmla="*/ 4644 h 813012"/>
                <a:gd name="connsiteX24" fmla="*/ 0 w 926067"/>
                <a:gd name="connsiteY24" fmla="*/ 0 h 813012"/>
                <a:gd name="connsiteX25" fmla="*/ 73134 w 926067"/>
                <a:gd name="connsiteY25" fmla="*/ 97723 h 813012"/>
                <a:gd name="connsiteX0" fmla="*/ 73134 w 926067"/>
                <a:gd name="connsiteY0" fmla="*/ 97723 h 814793"/>
                <a:gd name="connsiteX1" fmla="*/ 73229 w 926067"/>
                <a:gd name="connsiteY1" fmla="*/ 98197 h 814793"/>
                <a:gd name="connsiteX2" fmla="*/ 75188 w 926067"/>
                <a:gd name="connsiteY2" fmla="*/ 101135 h 814793"/>
                <a:gd name="connsiteX3" fmla="*/ 82044 w 926067"/>
                <a:gd name="connsiteY3" fmla="*/ 143061 h 814793"/>
                <a:gd name="connsiteX4" fmla="*/ 81855 w 926067"/>
                <a:gd name="connsiteY4" fmla="*/ 268082 h 814793"/>
                <a:gd name="connsiteX5" fmla="*/ 80370 w 926067"/>
                <a:gd name="connsiteY5" fmla="*/ 425677 h 814793"/>
                <a:gd name="connsiteX6" fmla="*/ 85299 w 926067"/>
                <a:gd name="connsiteY6" fmla="*/ 530193 h 814793"/>
                <a:gd name="connsiteX7" fmla="*/ 102676 w 926067"/>
                <a:gd name="connsiteY7" fmla="*/ 654044 h 814793"/>
                <a:gd name="connsiteX8" fmla="*/ 185013 w 926067"/>
                <a:gd name="connsiteY8" fmla="*/ 813664 h 814793"/>
                <a:gd name="connsiteX9" fmla="*/ 925886 w 926067"/>
                <a:gd name="connsiteY9" fmla="*/ 809980 h 814793"/>
                <a:gd name="connsiteX10" fmla="*/ 674953 w 926067"/>
                <a:gd name="connsiteY10" fmla="*/ 482105 h 814793"/>
                <a:gd name="connsiteX11" fmla="*/ 669550 w 926067"/>
                <a:gd name="connsiteY11" fmla="*/ 472121 h 814793"/>
                <a:gd name="connsiteX12" fmla="*/ 607245 w 926067"/>
                <a:gd name="connsiteY12" fmla="*/ 376705 h 814793"/>
                <a:gd name="connsiteX13" fmla="*/ 513724 w 926067"/>
                <a:gd name="connsiteY13" fmla="*/ 319613 h 814793"/>
                <a:gd name="connsiteX14" fmla="*/ 387124 w 926067"/>
                <a:gd name="connsiteY14" fmla="*/ 236519 h 814793"/>
                <a:gd name="connsiteX15" fmla="*/ 346367 w 926067"/>
                <a:gd name="connsiteY15" fmla="*/ 194972 h 814793"/>
                <a:gd name="connsiteX16" fmla="*/ 336604 w 926067"/>
                <a:gd name="connsiteY16" fmla="*/ 184356 h 814793"/>
                <a:gd name="connsiteX17" fmla="*/ 333697 w 926067"/>
                <a:gd name="connsiteY17" fmla="*/ 181291 h 814793"/>
                <a:gd name="connsiteX18" fmla="*/ 304535 w 926067"/>
                <a:gd name="connsiteY18" fmla="*/ 151181 h 814793"/>
                <a:gd name="connsiteX19" fmla="*/ 270918 w 926067"/>
                <a:gd name="connsiteY19" fmla="*/ 114658 h 814793"/>
                <a:gd name="connsiteX20" fmla="*/ 248170 w 926067"/>
                <a:gd name="connsiteY20" fmla="*/ 90424 h 814793"/>
                <a:gd name="connsiteX21" fmla="*/ 227222 w 926067"/>
                <a:gd name="connsiteY21" fmla="*/ 70551 h 814793"/>
                <a:gd name="connsiteX22" fmla="*/ 177303 w 926067"/>
                <a:gd name="connsiteY22" fmla="*/ 37693 h 814793"/>
                <a:gd name="connsiteX23" fmla="*/ 49976 w 926067"/>
                <a:gd name="connsiteY23" fmla="*/ 4644 h 814793"/>
                <a:gd name="connsiteX24" fmla="*/ 0 w 926067"/>
                <a:gd name="connsiteY24" fmla="*/ 0 h 814793"/>
                <a:gd name="connsiteX25" fmla="*/ 73134 w 926067"/>
                <a:gd name="connsiteY25" fmla="*/ 97723 h 814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26067" h="814793">
                  <a:moveTo>
                    <a:pt x="73134" y="97723"/>
                  </a:moveTo>
                  <a:cubicBezTo>
                    <a:pt x="73166" y="97881"/>
                    <a:pt x="73198" y="98039"/>
                    <a:pt x="73229" y="98197"/>
                  </a:cubicBezTo>
                  <a:cubicBezTo>
                    <a:pt x="74082" y="97122"/>
                    <a:pt x="74746" y="98671"/>
                    <a:pt x="75188" y="101135"/>
                  </a:cubicBezTo>
                  <a:cubicBezTo>
                    <a:pt x="77653" y="115100"/>
                    <a:pt x="81728" y="129033"/>
                    <a:pt x="82044" y="143061"/>
                  </a:cubicBezTo>
                  <a:cubicBezTo>
                    <a:pt x="82961" y="184735"/>
                    <a:pt x="84445" y="226535"/>
                    <a:pt x="81855" y="268082"/>
                  </a:cubicBezTo>
                  <a:cubicBezTo>
                    <a:pt x="78569" y="320656"/>
                    <a:pt x="79959" y="373166"/>
                    <a:pt x="80370" y="425677"/>
                  </a:cubicBezTo>
                  <a:cubicBezTo>
                    <a:pt x="80944" y="469362"/>
                    <a:pt x="84572" y="512158"/>
                    <a:pt x="85299" y="530193"/>
                  </a:cubicBezTo>
                  <a:cubicBezTo>
                    <a:pt x="89017" y="568254"/>
                    <a:pt x="95647" y="613438"/>
                    <a:pt x="102676" y="654044"/>
                  </a:cubicBezTo>
                  <a:cubicBezTo>
                    <a:pt x="106088" y="675876"/>
                    <a:pt x="181190" y="791896"/>
                    <a:pt x="185013" y="813664"/>
                  </a:cubicBezTo>
                  <a:cubicBezTo>
                    <a:pt x="420762" y="773499"/>
                    <a:pt x="781183" y="831088"/>
                    <a:pt x="925886" y="809980"/>
                  </a:cubicBezTo>
                  <a:cubicBezTo>
                    <a:pt x="933195" y="793120"/>
                    <a:pt x="717676" y="538415"/>
                    <a:pt x="674953" y="482105"/>
                  </a:cubicBezTo>
                  <a:cubicBezTo>
                    <a:pt x="632230" y="425795"/>
                    <a:pt x="670909" y="475692"/>
                    <a:pt x="669550" y="472121"/>
                  </a:cubicBezTo>
                  <a:cubicBezTo>
                    <a:pt x="655206" y="433765"/>
                    <a:pt x="634006" y="402328"/>
                    <a:pt x="607245" y="376705"/>
                  </a:cubicBezTo>
                  <a:cubicBezTo>
                    <a:pt x="580863" y="352693"/>
                    <a:pt x="549426" y="333894"/>
                    <a:pt x="513724" y="319613"/>
                  </a:cubicBezTo>
                  <a:cubicBezTo>
                    <a:pt x="465574" y="300372"/>
                    <a:pt x="423584" y="272347"/>
                    <a:pt x="387124" y="236519"/>
                  </a:cubicBezTo>
                  <a:cubicBezTo>
                    <a:pt x="372969" y="223470"/>
                    <a:pt x="359415" y="209568"/>
                    <a:pt x="346367" y="194972"/>
                  </a:cubicBezTo>
                  <a:cubicBezTo>
                    <a:pt x="343176" y="191370"/>
                    <a:pt x="339890" y="187863"/>
                    <a:pt x="336604" y="184356"/>
                  </a:cubicBezTo>
                  <a:cubicBezTo>
                    <a:pt x="335624" y="183345"/>
                    <a:pt x="334645" y="182302"/>
                    <a:pt x="333697" y="181291"/>
                  </a:cubicBezTo>
                  <a:cubicBezTo>
                    <a:pt x="324092" y="171149"/>
                    <a:pt x="314235" y="161228"/>
                    <a:pt x="304535" y="151181"/>
                  </a:cubicBezTo>
                  <a:cubicBezTo>
                    <a:pt x="293066" y="139301"/>
                    <a:pt x="282071" y="126916"/>
                    <a:pt x="270918" y="114658"/>
                  </a:cubicBezTo>
                  <a:lnTo>
                    <a:pt x="248170" y="90424"/>
                  </a:lnTo>
                  <a:cubicBezTo>
                    <a:pt x="241409" y="83568"/>
                    <a:pt x="234458" y="76902"/>
                    <a:pt x="227222" y="70551"/>
                  </a:cubicBezTo>
                  <a:cubicBezTo>
                    <a:pt x="211962" y="57692"/>
                    <a:pt x="195280" y="46824"/>
                    <a:pt x="177303" y="37693"/>
                  </a:cubicBezTo>
                  <a:cubicBezTo>
                    <a:pt x="137304" y="17377"/>
                    <a:pt x="93734" y="10616"/>
                    <a:pt x="49976" y="4644"/>
                  </a:cubicBezTo>
                  <a:lnTo>
                    <a:pt x="0" y="0"/>
                  </a:lnTo>
                  <a:cubicBezTo>
                    <a:pt x="30868" y="27171"/>
                    <a:pt x="64414" y="59209"/>
                    <a:pt x="73134" y="97723"/>
                  </a:cubicBezTo>
                  <a:close/>
                </a:path>
              </a:pathLst>
            </a:custGeom>
            <a:solidFill>
              <a:srgbClr val="F15729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E5876-019B-4412-B047-DEB1592B2A63}"/>
                </a:ext>
              </a:extLst>
            </p:cNvPr>
            <p:cNvSpPr/>
            <p:nvPr/>
          </p:nvSpPr>
          <p:spPr>
            <a:xfrm>
              <a:off x="2707571" y="3868841"/>
              <a:ext cx="2284866" cy="1349993"/>
            </a:xfrm>
            <a:custGeom>
              <a:avLst/>
              <a:gdLst>
                <a:gd name="connsiteX0" fmla="*/ 12413 w 1039645"/>
                <a:gd name="connsiteY0" fmla="*/ 15292 h 614266"/>
                <a:gd name="connsiteX1" fmla="*/ 78194 w 1039645"/>
                <a:gd name="connsiteY1" fmla="*/ 28151 h 614266"/>
                <a:gd name="connsiteX2" fmla="*/ 84007 w 1039645"/>
                <a:gd name="connsiteY2" fmla="*/ 30173 h 614266"/>
                <a:gd name="connsiteX3" fmla="*/ 361283 w 1039645"/>
                <a:gd name="connsiteY3" fmla="*/ 93268 h 614266"/>
                <a:gd name="connsiteX4" fmla="*/ 495972 w 1039645"/>
                <a:gd name="connsiteY4" fmla="*/ 192665 h 614266"/>
                <a:gd name="connsiteX5" fmla="*/ 526745 w 1039645"/>
                <a:gd name="connsiteY5" fmla="*/ 217720 h 614266"/>
                <a:gd name="connsiteX6" fmla="*/ 559730 w 1039645"/>
                <a:gd name="connsiteY6" fmla="*/ 229947 h 614266"/>
                <a:gd name="connsiteX7" fmla="*/ 785128 w 1039645"/>
                <a:gd name="connsiteY7" fmla="*/ 342014 h 614266"/>
                <a:gd name="connsiteX8" fmla="*/ 1039024 w 1039645"/>
                <a:gd name="connsiteY8" fmla="*/ 614266 h 614266"/>
                <a:gd name="connsiteX9" fmla="*/ 1039055 w 1039645"/>
                <a:gd name="connsiteY9" fmla="*/ 605483 h 614266"/>
                <a:gd name="connsiteX10" fmla="*/ 942028 w 1039645"/>
                <a:gd name="connsiteY10" fmla="*/ 485549 h 614266"/>
                <a:gd name="connsiteX11" fmla="*/ 836848 w 1039645"/>
                <a:gd name="connsiteY11" fmla="*/ 376673 h 614266"/>
                <a:gd name="connsiteX12" fmla="*/ 737262 w 1039645"/>
                <a:gd name="connsiteY12" fmla="*/ 299456 h 614266"/>
                <a:gd name="connsiteX13" fmla="*/ 558782 w 1039645"/>
                <a:gd name="connsiteY13" fmla="*/ 220721 h 614266"/>
                <a:gd name="connsiteX14" fmla="*/ 479859 w 1039645"/>
                <a:gd name="connsiteY14" fmla="*/ 160975 h 614266"/>
                <a:gd name="connsiteX15" fmla="*/ 405895 w 1039645"/>
                <a:gd name="connsiteY15" fmla="*/ 100756 h 614266"/>
                <a:gd name="connsiteX16" fmla="*/ 243751 w 1039645"/>
                <a:gd name="connsiteY16" fmla="*/ 53300 h 614266"/>
                <a:gd name="connsiteX17" fmla="*/ 74434 w 1039645"/>
                <a:gd name="connsiteY17" fmla="*/ 18230 h 614266"/>
                <a:gd name="connsiteX18" fmla="*/ 10107 w 1039645"/>
                <a:gd name="connsiteY18" fmla="*/ 7046 h 614266"/>
                <a:gd name="connsiteX19" fmla="*/ 123 w 1039645"/>
                <a:gd name="connsiteY19" fmla="*/ 0 h 614266"/>
                <a:gd name="connsiteX20" fmla="*/ 12413 w 1039645"/>
                <a:gd name="connsiteY20" fmla="*/ 15292 h 614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9645" h="614266">
                  <a:moveTo>
                    <a:pt x="12413" y="15292"/>
                  </a:moveTo>
                  <a:cubicBezTo>
                    <a:pt x="34466" y="18767"/>
                    <a:pt x="56804" y="21200"/>
                    <a:pt x="78194" y="28151"/>
                  </a:cubicBezTo>
                  <a:cubicBezTo>
                    <a:pt x="80121" y="28846"/>
                    <a:pt x="82017" y="29794"/>
                    <a:pt x="84007" y="30173"/>
                  </a:cubicBezTo>
                  <a:cubicBezTo>
                    <a:pt x="177149" y="48119"/>
                    <a:pt x="270227" y="66096"/>
                    <a:pt x="361283" y="93268"/>
                  </a:cubicBezTo>
                  <a:cubicBezTo>
                    <a:pt x="418344" y="110297"/>
                    <a:pt x="467600" y="136900"/>
                    <a:pt x="495972" y="192665"/>
                  </a:cubicBezTo>
                  <a:cubicBezTo>
                    <a:pt x="502291" y="205050"/>
                    <a:pt x="514171" y="212380"/>
                    <a:pt x="526745" y="217720"/>
                  </a:cubicBezTo>
                  <a:cubicBezTo>
                    <a:pt x="537519" y="222301"/>
                    <a:pt x="548577" y="226408"/>
                    <a:pt x="559730" y="229947"/>
                  </a:cubicBezTo>
                  <a:cubicBezTo>
                    <a:pt x="640708" y="255570"/>
                    <a:pt x="717768" y="289029"/>
                    <a:pt x="785128" y="342014"/>
                  </a:cubicBezTo>
                  <a:cubicBezTo>
                    <a:pt x="883830" y="419642"/>
                    <a:pt x="963417" y="515090"/>
                    <a:pt x="1039024" y="614266"/>
                  </a:cubicBezTo>
                  <a:cubicBezTo>
                    <a:pt x="1039940" y="611202"/>
                    <a:pt x="1039750" y="608295"/>
                    <a:pt x="1039055" y="605483"/>
                  </a:cubicBezTo>
                  <a:cubicBezTo>
                    <a:pt x="1008219" y="564283"/>
                    <a:pt x="975708" y="524474"/>
                    <a:pt x="942028" y="485549"/>
                  </a:cubicBezTo>
                  <a:cubicBezTo>
                    <a:pt x="908916" y="447288"/>
                    <a:pt x="873309" y="411523"/>
                    <a:pt x="836848" y="376673"/>
                  </a:cubicBezTo>
                  <a:cubicBezTo>
                    <a:pt x="806423" y="347606"/>
                    <a:pt x="772711" y="322393"/>
                    <a:pt x="737262" y="299456"/>
                  </a:cubicBezTo>
                  <a:cubicBezTo>
                    <a:pt x="681908" y="263596"/>
                    <a:pt x="621119" y="240184"/>
                    <a:pt x="558782" y="220721"/>
                  </a:cubicBezTo>
                  <a:cubicBezTo>
                    <a:pt x="524692" y="210074"/>
                    <a:pt x="497552" y="193329"/>
                    <a:pt x="479859" y="160975"/>
                  </a:cubicBezTo>
                  <a:cubicBezTo>
                    <a:pt x="463714" y="131466"/>
                    <a:pt x="436700" y="113425"/>
                    <a:pt x="405895" y="100756"/>
                  </a:cubicBezTo>
                  <a:cubicBezTo>
                    <a:pt x="353511" y="79177"/>
                    <a:pt x="298789" y="65812"/>
                    <a:pt x="243751" y="53300"/>
                  </a:cubicBezTo>
                  <a:cubicBezTo>
                    <a:pt x="187543" y="40505"/>
                    <a:pt x="130767" y="30331"/>
                    <a:pt x="74434" y="18230"/>
                  </a:cubicBezTo>
                  <a:cubicBezTo>
                    <a:pt x="52886" y="15134"/>
                    <a:pt x="31655" y="10110"/>
                    <a:pt x="10107" y="7046"/>
                  </a:cubicBezTo>
                  <a:cubicBezTo>
                    <a:pt x="4704" y="6287"/>
                    <a:pt x="1639" y="3981"/>
                    <a:pt x="123" y="0"/>
                  </a:cubicBezTo>
                  <a:cubicBezTo>
                    <a:pt x="-635" y="10805"/>
                    <a:pt x="1955" y="13617"/>
                    <a:pt x="12413" y="15292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7964D48-D565-455F-B5D8-E12834D959F1}"/>
                </a:ext>
              </a:extLst>
            </p:cNvPr>
            <p:cNvSpPr/>
            <p:nvPr/>
          </p:nvSpPr>
          <p:spPr>
            <a:xfrm>
              <a:off x="2685064" y="5076766"/>
              <a:ext cx="219767" cy="33399"/>
            </a:xfrm>
            <a:custGeom>
              <a:avLst/>
              <a:gdLst>
                <a:gd name="connsiteX0" fmla="*/ 6666 w 99997"/>
                <a:gd name="connsiteY0" fmla="*/ 3412 h 15197"/>
                <a:gd name="connsiteX1" fmla="*/ 13396 w 99997"/>
                <a:gd name="connsiteY1" fmla="*/ 4044 h 15197"/>
                <a:gd name="connsiteX2" fmla="*/ 84927 w 99997"/>
                <a:gd name="connsiteY2" fmla="*/ 13491 h 15197"/>
                <a:gd name="connsiteX3" fmla="*/ 99998 w 99997"/>
                <a:gd name="connsiteY3" fmla="*/ 15197 h 15197"/>
                <a:gd name="connsiteX4" fmla="*/ 92668 w 99997"/>
                <a:gd name="connsiteY4" fmla="*/ 11564 h 15197"/>
                <a:gd name="connsiteX5" fmla="*/ 12132 w 99997"/>
                <a:gd name="connsiteY5" fmla="*/ 600 h 15197"/>
                <a:gd name="connsiteX6" fmla="*/ 4328 w 99997"/>
                <a:gd name="connsiteY6" fmla="*/ 0 h 15197"/>
                <a:gd name="connsiteX7" fmla="*/ 0 w 99997"/>
                <a:gd name="connsiteY7" fmla="*/ 2180 h 15197"/>
                <a:gd name="connsiteX8" fmla="*/ 6666 w 99997"/>
                <a:gd name="connsiteY8" fmla="*/ 3412 h 15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997" h="15197">
                  <a:moveTo>
                    <a:pt x="6666" y="3412"/>
                  </a:moveTo>
                  <a:cubicBezTo>
                    <a:pt x="8910" y="3633"/>
                    <a:pt x="11153" y="3823"/>
                    <a:pt x="13396" y="4044"/>
                  </a:cubicBezTo>
                  <a:cubicBezTo>
                    <a:pt x="37313" y="6603"/>
                    <a:pt x="61199" y="9384"/>
                    <a:pt x="84927" y="13491"/>
                  </a:cubicBezTo>
                  <a:cubicBezTo>
                    <a:pt x="90045" y="14060"/>
                    <a:pt x="95069" y="14628"/>
                    <a:pt x="99998" y="15197"/>
                  </a:cubicBezTo>
                  <a:cubicBezTo>
                    <a:pt x="98639" y="13112"/>
                    <a:pt x="96080" y="11975"/>
                    <a:pt x="92668" y="11564"/>
                  </a:cubicBezTo>
                  <a:cubicBezTo>
                    <a:pt x="65844" y="7772"/>
                    <a:pt x="39020" y="3981"/>
                    <a:pt x="12132" y="600"/>
                  </a:cubicBezTo>
                  <a:cubicBezTo>
                    <a:pt x="9542" y="316"/>
                    <a:pt x="6919" y="63"/>
                    <a:pt x="4328" y="0"/>
                  </a:cubicBezTo>
                  <a:cubicBezTo>
                    <a:pt x="1864" y="95"/>
                    <a:pt x="632" y="948"/>
                    <a:pt x="0" y="2180"/>
                  </a:cubicBezTo>
                  <a:cubicBezTo>
                    <a:pt x="1422" y="1138"/>
                    <a:pt x="3728" y="1706"/>
                    <a:pt x="6666" y="3412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4B7D7AA-E205-492B-AF17-0AE566E1C7FC}"/>
                </a:ext>
              </a:extLst>
            </p:cNvPr>
            <p:cNvSpPr/>
            <p:nvPr/>
          </p:nvSpPr>
          <p:spPr>
            <a:xfrm>
              <a:off x="2705202" y="5085656"/>
              <a:ext cx="166509" cy="20760"/>
            </a:xfrm>
            <a:custGeom>
              <a:avLst/>
              <a:gdLst>
                <a:gd name="connsiteX0" fmla="*/ 75764 w 75764"/>
                <a:gd name="connsiteY0" fmla="*/ 9447 h 9446"/>
                <a:gd name="connsiteX1" fmla="*/ 4234 w 75764"/>
                <a:gd name="connsiteY1" fmla="*/ 0 h 9446"/>
                <a:gd name="connsiteX2" fmla="*/ 0 w 75764"/>
                <a:gd name="connsiteY2" fmla="*/ 1801 h 9446"/>
                <a:gd name="connsiteX3" fmla="*/ 75764 w 75764"/>
                <a:gd name="connsiteY3" fmla="*/ 9447 h 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64" h="9446">
                  <a:moveTo>
                    <a:pt x="75764" y="9447"/>
                  </a:moveTo>
                  <a:cubicBezTo>
                    <a:pt x="52068" y="5340"/>
                    <a:pt x="28151" y="2559"/>
                    <a:pt x="4234" y="0"/>
                  </a:cubicBezTo>
                  <a:cubicBezTo>
                    <a:pt x="2559" y="474"/>
                    <a:pt x="1201" y="1074"/>
                    <a:pt x="0" y="1801"/>
                  </a:cubicBezTo>
                  <a:cubicBezTo>
                    <a:pt x="27203" y="4265"/>
                    <a:pt x="52479" y="6856"/>
                    <a:pt x="75764" y="9447"/>
                  </a:cubicBezTo>
                  <a:close/>
                </a:path>
              </a:pathLst>
            </a:custGeom>
            <a:solidFill>
              <a:srgbClr val="FFFFFF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BD18B2-0BA6-43AC-8B32-3F0489F5540B}"/>
                </a:ext>
              </a:extLst>
            </p:cNvPr>
            <p:cNvSpPr/>
            <p:nvPr/>
          </p:nvSpPr>
          <p:spPr>
            <a:xfrm>
              <a:off x="2626257" y="4628520"/>
              <a:ext cx="2785264" cy="2259266"/>
            </a:xfrm>
            <a:custGeom>
              <a:avLst/>
              <a:gdLst>
                <a:gd name="connsiteX0" fmla="*/ 1041966 w 1178328"/>
                <a:gd name="connsiteY0" fmla="*/ 503211 h 714295"/>
                <a:gd name="connsiteX1" fmla="*/ 925855 w 1178328"/>
                <a:gd name="connsiteY1" fmla="*/ 414714 h 714295"/>
                <a:gd name="connsiteX2" fmla="*/ 631802 w 1178328"/>
                <a:gd name="connsiteY2" fmla="*/ 201954 h 714295"/>
                <a:gd name="connsiteX3" fmla="*/ 216519 w 1178328"/>
                <a:gd name="connsiteY3" fmla="*/ 43317 h 714295"/>
                <a:gd name="connsiteX4" fmla="*/ 24202 w 1178328"/>
                <a:gd name="connsiteY4" fmla="*/ 6129 h 714295"/>
                <a:gd name="connsiteX5" fmla="*/ 16208 w 1178328"/>
                <a:gd name="connsiteY5" fmla="*/ 4645 h 714295"/>
                <a:gd name="connsiteX6" fmla="*/ 14060 w 1178328"/>
                <a:gd name="connsiteY6" fmla="*/ 3412 h 714295"/>
                <a:gd name="connsiteX7" fmla="*/ 14060 w 1178328"/>
                <a:gd name="connsiteY7" fmla="*/ 3412 h 714295"/>
                <a:gd name="connsiteX8" fmla="*/ 14060 w 1178328"/>
                <a:gd name="connsiteY8" fmla="*/ 3412 h 714295"/>
                <a:gd name="connsiteX9" fmla="*/ 10300 w 1178328"/>
                <a:gd name="connsiteY9" fmla="*/ 316 h 714295"/>
                <a:gd name="connsiteX10" fmla="*/ 10300 w 1178328"/>
                <a:gd name="connsiteY10" fmla="*/ 0 h 714295"/>
                <a:gd name="connsiteX11" fmla="*/ 0 w 1178328"/>
                <a:gd name="connsiteY11" fmla="*/ 171212 h 714295"/>
                <a:gd name="connsiteX12" fmla="*/ 25339 w 1178328"/>
                <a:gd name="connsiteY12" fmla="*/ 173392 h 714295"/>
                <a:gd name="connsiteX13" fmla="*/ 26729 w 1178328"/>
                <a:gd name="connsiteY13" fmla="*/ 170738 h 714295"/>
                <a:gd name="connsiteX14" fmla="*/ 31058 w 1178328"/>
                <a:gd name="connsiteY14" fmla="*/ 168558 h 714295"/>
                <a:gd name="connsiteX15" fmla="*/ 38862 w 1178328"/>
                <a:gd name="connsiteY15" fmla="*/ 169159 h 714295"/>
                <a:gd name="connsiteX16" fmla="*/ 119397 w 1178328"/>
                <a:gd name="connsiteY16" fmla="*/ 180122 h 714295"/>
                <a:gd name="connsiteX17" fmla="*/ 126727 w 1178328"/>
                <a:gd name="connsiteY17" fmla="*/ 183756 h 714295"/>
                <a:gd name="connsiteX18" fmla="*/ 314305 w 1178328"/>
                <a:gd name="connsiteY18" fmla="*/ 212191 h 714295"/>
                <a:gd name="connsiteX19" fmla="*/ 311493 w 1178328"/>
                <a:gd name="connsiteY19" fmla="*/ 209379 h 714295"/>
                <a:gd name="connsiteX20" fmla="*/ 313326 w 1178328"/>
                <a:gd name="connsiteY20" fmla="*/ 209600 h 714295"/>
                <a:gd name="connsiteX21" fmla="*/ 320687 w 1178328"/>
                <a:gd name="connsiteY21" fmla="*/ 210548 h 714295"/>
                <a:gd name="connsiteX22" fmla="*/ 315695 w 1178328"/>
                <a:gd name="connsiteY22" fmla="*/ 206251 h 714295"/>
                <a:gd name="connsiteX23" fmla="*/ 401065 w 1178328"/>
                <a:gd name="connsiteY23" fmla="*/ 219047 h 714295"/>
                <a:gd name="connsiteX24" fmla="*/ 517650 w 1178328"/>
                <a:gd name="connsiteY24" fmla="*/ 267861 h 714295"/>
                <a:gd name="connsiteX25" fmla="*/ 533763 w 1178328"/>
                <a:gd name="connsiteY25" fmla="*/ 281068 h 714295"/>
                <a:gd name="connsiteX26" fmla="*/ 553510 w 1178328"/>
                <a:gd name="connsiteY26" fmla="*/ 299645 h 714295"/>
                <a:gd name="connsiteX27" fmla="*/ 554710 w 1178328"/>
                <a:gd name="connsiteY27" fmla="*/ 300909 h 714295"/>
                <a:gd name="connsiteX28" fmla="*/ 577459 w 1178328"/>
                <a:gd name="connsiteY28" fmla="*/ 325142 h 714295"/>
                <a:gd name="connsiteX29" fmla="*/ 640237 w 1178328"/>
                <a:gd name="connsiteY29" fmla="*/ 391776 h 714295"/>
                <a:gd name="connsiteX30" fmla="*/ 643144 w 1178328"/>
                <a:gd name="connsiteY30" fmla="*/ 394841 h 714295"/>
                <a:gd name="connsiteX31" fmla="*/ 688230 w 1178328"/>
                <a:gd name="connsiteY31" fmla="*/ 441633 h 714295"/>
                <a:gd name="connsiteX32" fmla="*/ 693664 w 1178328"/>
                <a:gd name="connsiteY32" fmla="*/ 447035 h 714295"/>
                <a:gd name="connsiteX33" fmla="*/ 814704 w 1178328"/>
                <a:gd name="connsiteY33" fmla="*/ 525390 h 714295"/>
                <a:gd name="connsiteX34" fmla="*/ 913785 w 1178328"/>
                <a:gd name="connsiteY34" fmla="*/ 587221 h 714295"/>
                <a:gd name="connsiteX35" fmla="*/ 982220 w 1178328"/>
                <a:gd name="connsiteY35" fmla="*/ 689620 h 714295"/>
                <a:gd name="connsiteX36" fmla="*/ 985664 w 1178328"/>
                <a:gd name="connsiteY36" fmla="*/ 696255 h 714295"/>
                <a:gd name="connsiteX37" fmla="*/ 993088 w 1178328"/>
                <a:gd name="connsiteY37" fmla="*/ 709620 h 714295"/>
                <a:gd name="connsiteX38" fmla="*/ 997291 w 1178328"/>
                <a:gd name="connsiteY38" fmla="*/ 714296 h 714295"/>
                <a:gd name="connsiteX39" fmla="*/ 1167144 w 1178328"/>
                <a:gd name="connsiteY39" fmla="*/ 588296 h 714295"/>
                <a:gd name="connsiteX40" fmla="*/ 1178329 w 1178328"/>
                <a:gd name="connsiteY40" fmla="*/ 558407 h 714295"/>
                <a:gd name="connsiteX41" fmla="*/ 1041966 w 1178328"/>
                <a:gd name="connsiteY41" fmla="*/ 503211 h 714295"/>
                <a:gd name="connsiteX0" fmla="*/ 1041966 w 1178329"/>
                <a:gd name="connsiteY0" fmla="*/ 503211 h 714296"/>
                <a:gd name="connsiteX1" fmla="*/ 925855 w 1178329"/>
                <a:gd name="connsiteY1" fmla="*/ 414714 h 714296"/>
                <a:gd name="connsiteX2" fmla="*/ 631802 w 1178329"/>
                <a:gd name="connsiteY2" fmla="*/ 201954 h 714296"/>
                <a:gd name="connsiteX3" fmla="*/ 216519 w 1178329"/>
                <a:gd name="connsiteY3" fmla="*/ 43317 h 714296"/>
                <a:gd name="connsiteX4" fmla="*/ 24202 w 1178329"/>
                <a:gd name="connsiteY4" fmla="*/ 6129 h 714296"/>
                <a:gd name="connsiteX5" fmla="*/ 16208 w 1178329"/>
                <a:gd name="connsiteY5" fmla="*/ 4645 h 714296"/>
                <a:gd name="connsiteX6" fmla="*/ 14060 w 1178329"/>
                <a:gd name="connsiteY6" fmla="*/ 3412 h 714296"/>
                <a:gd name="connsiteX7" fmla="*/ 14060 w 1178329"/>
                <a:gd name="connsiteY7" fmla="*/ 3412 h 714296"/>
                <a:gd name="connsiteX8" fmla="*/ 14060 w 1178329"/>
                <a:gd name="connsiteY8" fmla="*/ 3412 h 714296"/>
                <a:gd name="connsiteX9" fmla="*/ 10300 w 1178329"/>
                <a:gd name="connsiteY9" fmla="*/ 316 h 714296"/>
                <a:gd name="connsiteX10" fmla="*/ 10300 w 1178329"/>
                <a:gd name="connsiteY10" fmla="*/ 0 h 714296"/>
                <a:gd name="connsiteX11" fmla="*/ 0 w 1178329"/>
                <a:gd name="connsiteY11" fmla="*/ 171212 h 714296"/>
                <a:gd name="connsiteX12" fmla="*/ 25339 w 1178329"/>
                <a:gd name="connsiteY12" fmla="*/ 173392 h 714296"/>
                <a:gd name="connsiteX13" fmla="*/ 26729 w 1178329"/>
                <a:gd name="connsiteY13" fmla="*/ 170738 h 714296"/>
                <a:gd name="connsiteX14" fmla="*/ 31058 w 1178329"/>
                <a:gd name="connsiteY14" fmla="*/ 168558 h 714296"/>
                <a:gd name="connsiteX15" fmla="*/ 119397 w 1178329"/>
                <a:gd name="connsiteY15" fmla="*/ 180122 h 714296"/>
                <a:gd name="connsiteX16" fmla="*/ 126727 w 1178329"/>
                <a:gd name="connsiteY16" fmla="*/ 183756 h 714296"/>
                <a:gd name="connsiteX17" fmla="*/ 314305 w 1178329"/>
                <a:gd name="connsiteY17" fmla="*/ 212191 h 714296"/>
                <a:gd name="connsiteX18" fmla="*/ 311493 w 1178329"/>
                <a:gd name="connsiteY18" fmla="*/ 209379 h 714296"/>
                <a:gd name="connsiteX19" fmla="*/ 313326 w 1178329"/>
                <a:gd name="connsiteY19" fmla="*/ 209600 h 714296"/>
                <a:gd name="connsiteX20" fmla="*/ 320687 w 1178329"/>
                <a:gd name="connsiteY20" fmla="*/ 210548 h 714296"/>
                <a:gd name="connsiteX21" fmla="*/ 315695 w 1178329"/>
                <a:gd name="connsiteY21" fmla="*/ 206251 h 714296"/>
                <a:gd name="connsiteX22" fmla="*/ 401065 w 1178329"/>
                <a:gd name="connsiteY22" fmla="*/ 219047 h 714296"/>
                <a:gd name="connsiteX23" fmla="*/ 517650 w 1178329"/>
                <a:gd name="connsiteY23" fmla="*/ 267861 h 714296"/>
                <a:gd name="connsiteX24" fmla="*/ 533763 w 1178329"/>
                <a:gd name="connsiteY24" fmla="*/ 281068 h 714296"/>
                <a:gd name="connsiteX25" fmla="*/ 553510 w 1178329"/>
                <a:gd name="connsiteY25" fmla="*/ 299645 h 714296"/>
                <a:gd name="connsiteX26" fmla="*/ 554710 w 1178329"/>
                <a:gd name="connsiteY26" fmla="*/ 300909 h 714296"/>
                <a:gd name="connsiteX27" fmla="*/ 577459 w 1178329"/>
                <a:gd name="connsiteY27" fmla="*/ 325142 h 714296"/>
                <a:gd name="connsiteX28" fmla="*/ 640237 w 1178329"/>
                <a:gd name="connsiteY28" fmla="*/ 391776 h 714296"/>
                <a:gd name="connsiteX29" fmla="*/ 643144 w 1178329"/>
                <a:gd name="connsiteY29" fmla="*/ 394841 h 714296"/>
                <a:gd name="connsiteX30" fmla="*/ 688230 w 1178329"/>
                <a:gd name="connsiteY30" fmla="*/ 441633 h 714296"/>
                <a:gd name="connsiteX31" fmla="*/ 693664 w 1178329"/>
                <a:gd name="connsiteY31" fmla="*/ 447035 h 714296"/>
                <a:gd name="connsiteX32" fmla="*/ 814704 w 1178329"/>
                <a:gd name="connsiteY32" fmla="*/ 525390 h 714296"/>
                <a:gd name="connsiteX33" fmla="*/ 913785 w 1178329"/>
                <a:gd name="connsiteY33" fmla="*/ 587221 h 714296"/>
                <a:gd name="connsiteX34" fmla="*/ 982220 w 1178329"/>
                <a:gd name="connsiteY34" fmla="*/ 689620 h 714296"/>
                <a:gd name="connsiteX35" fmla="*/ 985664 w 1178329"/>
                <a:gd name="connsiteY35" fmla="*/ 696255 h 714296"/>
                <a:gd name="connsiteX36" fmla="*/ 993088 w 1178329"/>
                <a:gd name="connsiteY36" fmla="*/ 709620 h 714296"/>
                <a:gd name="connsiteX37" fmla="*/ 997291 w 1178329"/>
                <a:gd name="connsiteY37" fmla="*/ 714296 h 714296"/>
                <a:gd name="connsiteX38" fmla="*/ 1167144 w 1178329"/>
                <a:gd name="connsiteY38" fmla="*/ 588296 h 714296"/>
                <a:gd name="connsiteX39" fmla="*/ 1178329 w 1178329"/>
                <a:gd name="connsiteY39" fmla="*/ 558407 h 714296"/>
                <a:gd name="connsiteX40" fmla="*/ 1041966 w 1178329"/>
                <a:gd name="connsiteY40" fmla="*/ 503211 h 714296"/>
                <a:gd name="connsiteX0" fmla="*/ 1041966 w 1178329"/>
                <a:gd name="connsiteY0" fmla="*/ 503211 h 714296"/>
                <a:gd name="connsiteX1" fmla="*/ 925855 w 1178329"/>
                <a:gd name="connsiteY1" fmla="*/ 414714 h 714296"/>
                <a:gd name="connsiteX2" fmla="*/ 631802 w 1178329"/>
                <a:gd name="connsiteY2" fmla="*/ 201954 h 714296"/>
                <a:gd name="connsiteX3" fmla="*/ 216519 w 1178329"/>
                <a:gd name="connsiteY3" fmla="*/ 43317 h 714296"/>
                <a:gd name="connsiteX4" fmla="*/ 24202 w 1178329"/>
                <a:gd name="connsiteY4" fmla="*/ 6129 h 714296"/>
                <a:gd name="connsiteX5" fmla="*/ 16208 w 1178329"/>
                <a:gd name="connsiteY5" fmla="*/ 4645 h 714296"/>
                <a:gd name="connsiteX6" fmla="*/ 14060 w 1178329"/>
                <a:gd name="connsiteY6" fmla="*/ 3412 h 714296"/>
                <a:gd name="connsiteX7" fmla="*/ 14060 w 1178329"/>
                <a:gd name="connsiteY7" fmla="*/ 3412 h 714296"/>
                <a:gd name="connsiteX8" fmla="*/ 14060 w 1178329"/>
                <a:gd name="connsiteY8" fmla="*/ 3412 h 714296"/>
                <a:gd name="connsiteX9" fmla="*/ 10300 w 1178329"/>
                <a:gd name="connsiteY9" fmla="*/ 316 h 714296"/>
                <a:gd name="connsiteX10" fmla="*/ 10300 w 1178329"/>
                <a:gd name="connsiteY10" fmla="*/ 0 h 714296"/>
                <a:gd name="connsiteX11" fmla="*/ 0 w 1178329"/>
                <a:gd name="connsiteY11" fmla="*/ 171212 h 714296"/>
                <a:gd name="connsiteX12" fmla="*/ 25339 w 1178329"/>
                <a:gd name="connsiteY12" fmla="*/ 173392 h 714296"/>
                <a:gd name="connsiteX13" fmla="*/ 26729 w 1178329"/>
                <a:gd name="connsiteY13" fmla="*/ 170738 h 714296"/>
                <a:gd name="connsiteX14" fmla="*/ 119397 w 1178329"/>
                <a:gd name="connsiteY14" fmla="*/ 180122 h 714296"/>
                <a:gd name="connsiteX15" fmla="*/ 126727 w 1178329"/>
                <a:gd name="connsiteY15" fmla="*/ 183756 h 714296"/>
                <a:gd name="connsiteX16" fmla="*/ 314305 w 1178329"/>
                <a:gd name="connsiteY16" fmla="*/ 212191 h 714296"/>
                <a:gd name="connsiteX17" fmla="*/ 311493 w 1178329"/>
                <a:gd name="connsiteY17" fmla="*/ 209379 h 714296"/>
                <a:gd name="connsiteX18" fmla="*/ 313326 w 1178329"/>
                <a:gd name="connsiteY18" fmla="*/ 209600 h 714296"/>
                <a:gd name="connsiteX19" fmla="*/ 320687 w 1178329"/>
                <a:gd name="connsiteY19" fmla="*/ 210548 h 714296"/>
                <a:gd name="connsiteX20" fmla="*/ 315695 w 1178329"/>
                <a:gd name="connsiteY20" fmla="*/ 206251 h 714296"/>
                <a:gd name="connsiteX21" fmla="*/ 401065 w 1178329"/>
                <a:gd name="connsiteY21" fmla="*/ 219047 h 714296"/>
                <a:gd name="connsiteX22" fmla="*/ 517650 w 1178329"/>
                <a:gd name="connsiteY22" fmla="*/ 267861 h 714296"/>
                <a:gd name="connsiteX23" fmla="*/ 533763 w 1178329"/>
                <a:gd name="connsiteY23" fmla="*/ 281068 h 714296"/>
                <a:gd name="connsiteX24" fmla="*/ 553510 w 1178329"/>
                <a:gd name="connsiteY24" fmla="*/ 299645 h 714296"/>
                <a:gd name="connsiteX25" fmla="*/ 554710 w 1178329"/>
                <a:gd name="connsiteY25" fmla="*/ 300909 h 714296"/>
                <a:gd name="connsiteX26" fmla="*/ 577459 w 1178329"/>
                <a:gd name="connsiteY26" fmla="*/ 325142 h 714296"/>
                <a:gd name="connsiteX27" fmla="*/ 640237 w 1178329"/>
                <a:gd name="connsiteY27" fmla="*/ 391776 h 714296"/>
                <a:gd name="connsiteX28" fmla="*/ 643144 w 1178329"/>
                <a:gd name="connsiteY28" fmla="*/ 394841 h 714296"/>
                <a:gd name="connsiteX29" fmla="*/ 688230 w 1178329"/>
                <a:gd name="connsiteY29" fmla="*/ 441633 h 714296"/>
                <a:gd name="connsiteX30" fmla="*/ 693664 w 1178329"/>
                <a:gd name="connsiteY30" fmla="*/ 447035 h 714296"/>
                <a:gd name="connsiteX31" fmla="*/ 814704 w 1178329"/>
                <a:gd name="connsiteY31" fmla="*/ 525390 h 714296"/>
                <a:gd name="connsiteX32" fmla="*/ 913785 w 1178329"/>
                <a:gd name="connsiteY32" fmla="*/ 587221 h 714296"/>
                <a:gd name="connsiteX33" fmla="*/ 982220 w 1178329"/>
                <a:gd name="connsiteY33" fmla="*/ 689620 h 714296"/>
                <a:gd name="connsiteX34" fmla="*/ 985664 w 1178329"/>
                <a:gd name="connsiteY34" fmla="*/ 696255 h 714296"/>
                <a:gd name="connsiteX35" fmla="*/ 993088 w 1178329"/>
                <a:gd name="connsiteY35" fmla="*/ 709620 h 714296"/>
                <a:gd name="connsiteX36" fmla="*/ 997291 w 1178329"/>
                <a:gd name="connsiteY36" fmla="*/ 714296 h 714296"/>
                <a:gd name="connsiteX37" fmla="*/ 1167144 w 1178329"/>
                <a:gd name="connsiteY37" fmla="*/ 588296 h 714296"/>
                <a:gd name="connsiteX38" fmla="*/ 1178329 w 1178329"/>
                <a:gd name="connsiteY38" fmla="*/ 558407 h 714296"/>
                <a:gd name="connsiteX39" fmla="*/ 1041966 w 1178329"/>
                <a:gd name="connsiteY39" fmla="*/ 503211 h 714296"/>
                <a:gd name="connsiteX0" fmla="*/ 1041966 w 1178329"/>
                <a:gd name="connsiteY0" fmla="*/ 503211 h 714296"/>
                <a:gd name="connsiteX1" fmla="*/ 925855 w 1178329"/>
                <a:gd name="connsiteY1" fmla="*/ 414714 h 714296"/>
                <a:gd name="connsiteX2" fmla="*/ 631802 w 1178329"/>
                <a:gd name="connsiteY2" fmla="*/ 201954 h 714296"/>
                <a:gd name="connsiteX3" fmla="*/ 216519 w 1178329"/>
                <a:gd name="connsiteY3" fmla="*/ 43317 h 714296"/>
                <a:gd name="connsiteX4" fmla="*/ 24202 w 1178329"/>
                <a:gd name="connsiteY4" fmla="*/ 6129 h 714296"/>
                <a:gd name="connsiteX5" fmla="*/ 16208 w 1178329"/>
                <a:gd name="connsiteY5" fmla="*/ 4645 h 714296"/>
                <a:gd name="connsiteX6" fmla="*/ 14060 w 1178329"/>
                <a:gd name="connsiteY6" fmla="*/ 3412 h 714296"/>
                <a:gd name="connsiteX7" fmla="*/ 14060 w 1178329"/>
                <a:gd name="connsiteY7" fmla="*/ 3412 h 714296"/>
                <a:gd name="connsiteX8" fmla="*/ 14060 w 1178329"/>
                <a:gd name="connsiteY8" fmla="*/ 3412 h 714296"/>
                <a:gd name="connsiteX9" fmla="*/ 10300 w 1178329"/>
                <a:gd name="connsiteY9" fmla="*/ 316 h 714296"/>
                <a:gd name="connsiteX10" fmla="*/ 10300 w 1178329"/>
                <a:gd name="connsiteY10" fmla="*/ 0 h 714296"/>
                <a:gd name="connsiteX11" fmla="*/ 0 w 1178329"/>
                <a:gd name="connsiteY11" fmla="*/ 171212 h 714296"/>
                <a:gd name="connsiteX12" fmla="*/ 25339 w 1178329"/>
                <a:gd name="connsiteY12" fmla="*/ 173392 h 714296"/>
                <a:gd name="connsiteX13" fmla="*/ 119397 w 1178329"/>
                <a:gd name="connsiteY13" fmla="*/ 180122 h 714296"/>
                <a:gd name="connsiteX14" fmla="*/ 126727 w 1178329"/>
                <a:gd name="connsiteY14" fmla="*/ 183756 h 714296"/>
                <a:gd name="connsiteX15" fmla="*/ 314305 w 1178329"/>
                <a:gd name="connsiteY15" fmla="*/ 212191 h 714296"/>
                <a:gd name="connsiteX16" fmla="*/ 311493 w 1178329"/>
                <a:gd name="connsiteY16" fmla="*/ 209379 h 714296"/>
                <a:gd name="connsiteX17" fmla="*/ 313326 w 1178329"/>
                <a:gd name="connsiteY17" fmla="*/ 209600 h 714296"/>
                <a:gd name="connsiteX18" fmla="*/ 320687 w 1178329"/>
                <a:gd name="connsiteY18" fmla="*/ 210548 h 714296"/>
                <a:gd name="connsiteX19" fmla="*/ 315695 w 1178329"/>
                <a:gd name="connsiteY19" fmla="*/ 206251 h 714296"/>
                <a:gd name="connsiteX20" fmla="*/ 401065 w 1178329"/>
                <a:gd name="connsiteY20" fmla="*/ 219047 h 714296"/>
                <a:gd name="connsiteX21" fmla="*/ 517650 w 1178329"/>
                <a:gd name="connsiteY21" fmla="*/ 267861 h 714296"/>
                <a:gd name="connsiteX22" fmla="*/ 533763 w 1178329"/>
                <a:gd name="connsiteY22" fmla="*/ 281068 h 714296"/>
                <a:gd name="connsiteX23" fmla="*/ 553510 w 1178329"/>
                <a:gd name="connsiteY23" fmla="*/ 299645 h 714296"/>
                <a:gd name="connsiteX24" fmla="*/ 554710 w 1178329"/>
                <a:gd name="connsiteY24" fmla="*/ 300909 h 714296"/>
                <a:gd name="connsiteX25" fmla="*/ 577459 w 1178329"/>
                <a:gd name="connsiteY25" fmla="*/ 325142 h 714296"/>
                <a:gd name="connsiteX26" fmla="*/ 640237 w 1178329"/>
                <a:gd name="connsiteY26" fmla="*/ 391776 h 714296"/>
                <a:gd name="connsiteX27" fmla="*/ 643144 w 1178329"/>
                <a:gd name="connsiteY27" fmla="*/ 394841 h 714296"/>
                <a:gd name="connsiteX28" fmla="*/ 688230 w 1178329"/>
                <a:gd name="connsiteY28" fmla="*/ 441633 h 714296"/>
                <a:gd name="connsiteX29" fmla="*/ 693664 w 1178329"/>
                <a:gd name="connsiteY29" fmla="*/ 447035 h 714296"/>
                <a:gd name="connsiteX30" fmla="*/ 814704 w 1178329"/>
                <a:gd name="connsiteY30" fmla="*/ 525390 h 714296"/>
                <a:gd name="connsiteX31" fmla="*/ 913785 w 1178329"/>
                <a:gd name="connsiteY31" fmla="*/ 587221 h 714296"/>
                <a:gd name="connsiteX32" fmla="*/ 982220 w 1178329"/>
                <a:gd name="connsiteY32" fmla="*/ 689620 h 714296"/>
                <a:gd name="connsiteX33" fmla="*/ 985664 w 1178329"/>
                <a:gd name="connsiteY33" fmla="*/ 696255 h 714296"/>
                <a:gd name="connsiteX34" fmla="*/ 993088 w 1178329"/>
                <a:gd name="connsiteY34" fmla="*/ 709620 h 714296"/>
                <a:gd name="connsiteX35" fmla="*/ 997291 w 1178329"/>
                <a:gd name="connsiteY35" fmla="*/ 714296 h 714296"/>
                <a:gd name="connsiteX36" fmla="*/ 1167144 w 1178329"/>
                <a:gd name="connsiteY36" fmla="*/ 588296 h 714296"/>
                <a:gd name="connsiteX37" fmla="*/ 1178329 w 1178329"/>
                <a:gd name="connsiteY37" fmla="*/ 558407 h 714296"/>
                <a:gd name="connsiteX38" fmla="*/ 1041966 w 1178329"/>
                <a:gd name="connsiteY38" fmla="*/ 503211 h 714296"/>
                <a:gd name="connsiteX0" fmla="*/ 1041966 w 1178329"/>
                <a:gd name="connsiteY0" fmla="*/ 503211 h 714296"/>
                <a:gd name="connsiteX1" fmla="*/ 925855 w 1178329"/>
                <a:gd name="connsiteY1" fmla="*/ 414714 h 714296"/>
                <a:gd name="connsiteX2" fmla="*/ 631802 w 1178329"/>
                <a:gd name="connsiteY2" fmla="*/ 201954 h 714296"/>
                <a:gd name="connsiteX3" fmla="*/ 216519 w 1178329"/>
                <a:gd name="connsiteY3" fmla="*/ 43317 h 714296"/>
                <a:gd name="connsiteX4" fmla="*/ 24202 w 1178329"/>
                <a:gd name="connsiteY4" fmla="*/ 6129 h 714296"/>
                <a:gd name="connsiteX5" fmla="*/ 16208 w 1178329"/>
                <a:gd name="connsiteY5" fmla="*/ 4645 h 714296"/>
                <a:gd name="connsiteX6" fmla="*/ 14060 w 1178329"/>
                <a:gd name="connsiteY6" fmla="*/ 3412 h 714296"/>
                <a:gd name="connsiteX7" fmla="*/ 14060 w 1178329"/>
                <a:gd name="connsiteY7" fmla="*/ 3412 h 714296"/>
                <a:gd name="connsiteX8" fmla="*/ 14060 w 1178329"/>
                <a:gd name="connsiteY8" fmla="*/ 3412 h 714296"/>
                <a:gd name="connsiteX9" fmla="*/ 10300 w 1178329"/>
                <a:gd name="connsiteY9" fmla="*/ 316 h 714296"/>
                <a:gd name="connsiteX10" fmla="*/ 10300 w 1178329"/>
                <a:gd name="connsiteY10" fmla="*/ 0 h 714296"/>
                <a:gd name="connsiteX11" fmla="*/ 0 w 1178329"/>
                <a:gd name="connsiteY11" fmla="*/ 171212 h 714296"/>
                <a:gd name="connsiteX12" fmla="*/ 25339 w 1178329"/>
                <a:gd name="connsiteY12" fmla="*/ 173392 h 714296"/>
                <a:gd name="connsiteX13" fmla="*/ 126727 w 1178329"/>
                <a:gd name="connsiteY13" fmla="*/ 183756 h 714296"/>
                <a:gd name="connsiteX14" fmla="*/ 314305 w 1178329"/>
                <a:gd name="connsiteY14" fmla="*/ 212191 h 714296"/>
                <a:gd name="connsiteX15" fmla="*/ 311493 w 1178329"/>
                <a:gd name="connsiteY15" fmla="*/ 209379 h 714296"/>
                <a:gd name="connsiteX16" fmla="*/ 313326 w 1178329"/>
                <a:gd name="connsiteY16" fmla="*/ 209600 h 714296"/>
                <a:gd name="connsiteX17" fmla="*/ 320687 w 1178329"/>
                <a:gd name="connsiteY17" fmla="*/ 210548 h 714296"/>
                <a:gd name="connsiteX18" fmla="*/ 315695 w 1178329"/>
                <a:gd name="connsiteY18" fmla="*/ 206251 h 714296"/>
                <a:gd name="connsiteX19" fmla="*/ 401065 w 1178329"/>
                <a:gd name="connsiteY19" fmla="*/ 219047 h 714296"/>
                <a:gd name="connsiteX20" fmla="*/ 517650 w 1178329"/>
                <a:gd name="connsiteY20" fmla="*/ 267861 h 714296"/>
                <a:gd name="connsiteX21" fmla="*/ 533763 w 1178329"/>
                <a:gd name="connsiteY21" fmla="*/ 281068 h 714296"/>
                <a:gd name="connsiteX22" fmla="*/ 553510 w 1178329"/>
                <a:gd name="connsiteY22" fmla="*/ 299645 h 714296"/>
                <a:gd name="connsiteX23" fmla="*/ 554710 w 1178329"/>
                <a:gd name="connsiteY23" fmla="*/ 300909 h 714296"/>
                <a:gd name="connsiteX24" fmla="*/ 577459 w 1178329"/>
                <a:gd name="connsiteY24" fmla="*/ 325142 h 714296"/>
                <a:gd name="connsiteX25" fmla="*/ 640237 w 1178329"/>
                <a:gd name="connsiteY25" fmla="*/ 391776 h 714296"/>
                <a:gd name="connsiteX26" fmla="*/ 643144 w 1178329"/>
                <a:gd name="connsiteY26" fmla="*/ 394841 h 714296"/>
                <a:gd name="connsiteX27" fmla="*/ 688230 w 1178329"/>
                <a:gd name="connsiteY27" fmla="*/ 441633 h 714296"/>
                <a:gd name="connsiteX28" fmla="*/ 693664 w 1178329"/>
                <a:gd name="connsiteY28" fmla="*/ 447035 h 714296"/>
                <a:gd name="connsiteX29" fmla="*/ 814704 w 1178329"/>
                <a:gd name="connsiteY29" fmla="*/ 525390 h 714296"/>
                <a:gd name="connsiteX30" fmla="*/ 913785 w 1178329"/>
                <a:gd name="connsiteY30" fmla="*/ 587221 h 714296"/>
                <a:gd name="connsiteX31" fmla="*/ 982220 w 1178329"/>
                <a:gd name="connsiteY31" fmla="*/ 689620 h 714296"/>
                <a:gd name="connsiteX32" fmla="*/ 985664 w 1178329"/>
                <a:gd name="connsiteY32" fmla="*/ 696255 h 714296"/>
                <a:gd name="connsiteX33" fmla="*/ 993088 w 1178329"/>
                <a:gd name="connsiteY33" fmla="*/ 709620 h 714296"/>
                <a:gd name="connsiteX34" fmla="*/ 997291 w 1178329"/>
                <a:gd name="connsiteY34" fmla="*/ 714296 h 714296"/>
                <a:gd name="connsiteX35" fmla="*/ 1167144 w 1178329"/>
                <a:gd name="connsiteY35" fmla="*/ 588296 h 714296"/>
                <a:gd name="connsiteX36" fmla="*/ 1178329 w 1178329"/>
                <a:gd name="connsiteY36" fmla="*/ 558407 h 714296"/>
                <a:gd name="connsiteX37" fmla="*/ 1041966 w 1178329"/>
                <a:gd name="connsiteY37" fmla="*/ 503211 h 714296"/>
                <a:gd name="connsiteX0" fmla="*/ 1041966 w 1178329"/>
                <a:gd name="connsiteY0" fmla="*/ 503211 h 714296"/>
                <a:gd name="connsiteX1" fmla="*/ 925855 w 1178329"/>
                <a:gd name="connsiteY1" fmla="*/ 414714 h 714296"/>
                <a:gd name="connsiteX2" fmla="*/ 631802 w 1178329"/>
                <a:gd name="connsiteY2" fmla="*/ 201954 h 714296"/>
                <a:gd name="connsiteX3" fmla="*/ 216519 w 1178329"/>
                <a:gd name="connsiteY3" fmla="*/ 43317 h 714296"/>
                <a:gd name="connsiteX4" fmla="*/ 24202 w 1178329"/>
                <a:gd name="connsiteY4" fmla="*/ 6129 h 714296"/>
                <a:gd name="connsiteX5" fmla="*/ 14060 w 1178329"/>
                <a:gd name="connsiteY5" fmla="*/ 3412 h 714296"/>
                <a:gd name="connsiteX6" fmla="*/ 14060 w 1178329"/>
                <a:gd name="connsiteY6" fmla="*/ 3412 h 714296"/>
                <a:gd name="connsiteX7" fmla="*/ 14060 w 1178329"/>
                <a:gd name="connsiteY7" fmla="*/ 3412 h 714296"/>
                <a:gd name="connsiteX8" fmla="*/ 10300 w 1178329"/>
                <a:gd name="connsiteY8" fmla="*/ 316 h 714296"/>
                <a:gd name="connsiteX9" fmla="*/ 10300 w 1178329"/>
                <a:gd name="connsiteY9" fmla="*/ 0 h 714296"/>
                <a:gd name="connsiteX10" fmla="*/ 0 w 1178329"/>
                <a:gd name="connsiteY10" fmla="*/ 171212 h 714296"/>
                <a:gd name="connsiteX11" fmla="*/ 25339 w 1178329"/>
                <a:gd name="connsiteY11" fmla="*/ 173392 h 714296"/>
                <a:gd name="connsiteX12" fmla="*/ 126727 w 1178329"/>
                <a:gd name="connsiteY12" fmla="*/ 183756 h 714296"/>
                <a:gd name="connsiteX13" fmla="*/ 314305 w 1178329"/>
                <a:gd name="connsiteY13" fmla="*/ 212191 h 714296"/>
                <a:gd name="connsiteX14" fmla="*/ 311493 w 1178329"/>
                <a:gd name="connsiteY14" fmla="*/ 209379 h 714296"/>
                <a:gd name="connsiteX15" fmla="*/ 313326 w 1178329"/>
                <a:gd name="connsiteY15" fmla="*/ 209600 h 714296"/>
                <a:gd name="connsiteX16" fmla="*/ 320687 w 1178329"/>
                <a:gd name="connsiteY16" fmla="*/ 210548 h 714296"/>
                <a:gd name="connsiteX17" fmla="*/ 315695 w 1178329"/>
                <a:gd name="connsiteY17" fmla="*/ 206251 h 714296"/>
                <a:gd name="connsiteX18" fmla="*/ 401065 w 1178329"/>
                <a:gd name="connsiteY18" fmla="*/ 219047 h 714296"/>
                <a:gd name="connsiteX19" fmla="*/ 517650 w 1178329"/>
                <a:gd name="connsiteY19" fmla="*/ 267861 h 714296"/>
                <a:gd name="connsiteX20" fmla="*/ 533763 w 1178329"/>
                <a:gd name="connsiteY20" fmla="*/ 281068 h 714296"/>
                <a:gd name="connsiteX21" fmla="*/ 553510 w 1178329"/>
                <a:gd name="connsiteY21" fmla="*/ 299645 h 714296"/>
                <a:gd name="connsiteX22" fmla="*/ 554710 w 1178329"/>
                <a:gd name="connsiteY22" fmla="*/ 300909 h 714296"/>
                <a:gd name="connsiteX23" fmla="*/ 577459 w 1178329"/>
                <a:gd name="connsiteY23" fmla="*/ 325142 h 714296"/>
                <a:gd name="connsiteX24" fmla="*/ 640237 w 1178329"/>
                <a:gd name="connsiteY24" fmla="*/ 391776 h 714296"/>
                <a:gd name="connsiteX25" fmla="*/ 643144 w 1178329"/>
                <a:gd name="connsiteY25" fmla="*/ 394841 h 714296"/>
                <a:gd name="connsiteX26" fmla="*/ 688230 w 1178329"/>
                <a:gd name="connsiteY26" fmla="*/ 441633 h 714296"/>
                <a:gd name="connsiteX27" fmla="*/ 693664 w 1178329"/>
                <a:gd name="connsiteY27" fmla="*/ 447035 h 714296"/>
                <a:gd name="connsiteX28" fmla="*/ 814704 w 1178329"/>
                <a:gd name="connsiteY28" fmla="*/ 525390 h 714296"/>
                <a:gd name="connsiteX29" fmla="*/ 913785 w 1178329"/>
                <a:gd name="connsiteY29" fmla="*/ 587221 h 714296"/>
                <a:gd name="connsiteX30" fmla="*/ 982220 w 1178329"/>
                <a:gd name="connsiteY30" fmla="*/ 689620 h 714296"/>
                <a:gd name="connsiteX31" fmla="*/ 985664 w 1178329"/>
                <a:gd name="connsiteY31" fmla="*/ 696255 h 714296"/>
                <a:gd name="connsiteX32" fmla="*/ 993088 w 1178329"/>
                <a:gd name="connsiteY32" fmla="*/ 709620 h 714296"/>
                <a:gd name="connsiteX33" fmla="*/ 997291 w 1178329"/>
                <a:gd name="connsiteY33" fmla="*/ 714296 h 714296"/>
                <a:gd name="connsiteX34" fmla="*/ 1167144 w 1178329"/>
                <a:gd name="connsiteY34" fmla="*/ 588296 h 714296"/>
                <a:gd name="connsiteX35" fmla="*/ 1178329 w 1178329"/>
                <a:gd name="connsiteY35" fmla="*/ 558407 h 714296"/>
                <a:gd name="connsiteX36" fmla="*/ 1041966 w 1178329"/>
                <a:gd name="connsiteY36" fmla="*/ 503211 h 714296"/>
                <a:gd name="connsiteX0" fmla="*/ 1041966 w 1187611"/>
                <a:gd name="connsiteY0" fmla="*/ 503211 h 714296"/>
                <a:gd name="connsiteX1" fmla="*/ 925855 w 1187611"/>
                <a:gd name="connsiteY1" fmla="*/ 414714 h 714296"/>
                <a:gd name="connsiteX2" fmla="*/ 631802 w 1187611"/>
                <a:gd name="connsiteY2" fmla="*/ 201954 h 714296"/>
                <a:gd name="connsiteX3" fmla="*/ 216519 w 1187611"/>
                <a:gd name="connsiteY3" fmla="*/ 43317 h 714296"/>
                <a:gd name="connsiteX4" fmla="*/ 24202 w 1187611"/>
                <a:gd name="connsiteY4" fmla="*/ 6129 h 714296"/>
                <a:gd name="connsiteX5" fmla="*/ 14060 w 1187611"/>
                <a:gd name="connsiteY5" fmla="*/ 3412 h 714296"/>
                <a:gd name="connsiteX6" fmla="*/ 14060 w 1187611"/>
                <a:gd name="connsiteY6" fmla="*/ 3412 h 714296"/>
                <a:gd name="connsiteX7" fmla="*/ 14060 w 1187611"/>
                <a:gd name="connsiteY7" fmla="*/ 3412 h 714296"/>
                <a:gd name="connsiteX8" fmla="*/ 10300 w 1187611"/>
                <a:gd name="connsiteY8" fmla="*/ 316 h 714296"/>
                <a:gd name="connsiteX9" fmla="*/ 10300 w 1187611"/>
                <a:gd name="connsiteY9" fmla="*/ 0 h 714296"/>
                <a:gd name="connsiteX10" fmla="*/ 0 w 1187611"/>
                <a:gd name="connsiteY10" fmla="*/ 171212 h 714296"/>
                <a:gd name="connsiteX11" fmla="*/ 25339 w 1187611"/>
                <a:gd name="connsiteY11" fmla="*/ 173392 h 714296"/>
                <a:gd name="connsiteX12" fmla="*/ 126727 w 1187611"/>
                <a:gd name="connsiteY12" fmla="*/ 183756 h 714296"/>
                <a:gd name="connsiteX13" fmla="*/ 314305 w 1187611"/>
                <a:gd name="connsiteY13" fmla="*/ 212191 h 714296"/>
                <a:gd name="connsiteX14" fmla="*/ 311493 w 1187611"/>
                <a:gd name="connsiteY14" fmla="*/ 209379 h 714296"/>
                <a:gd name="connsiteX15" fmla="*/ 313326 w 1187611"/>
                <a:gd name="connsiteY15" fmla="*/ 209600 h 714296"/>
                <a:gd name="connsiteX16" fmla="*/ 320687 w 1187611"/>
                <a:gd name="connsiteY16" fmla="*/ 210548 h 714296"/>
                <a:gd name="connsiteX17" fmla="*/ 315695 w 1187611"/>
                <a:gd name="connsiteY17" fmla="*/ 206251 h 714296"/>
                <a:gd name="connsiteX18" fmla="*/ 401065 w 1187611"/>
                <a:gd name="connsiteY18" fmla="*/ 219047 h 714296"/>
                <a:gd name="connsiteX19" fmla="*/ 517650 w 1187611"/>
                <a:gd name="connsiteY19" fmla="*/ 267861 h 714296"/>
                <a:gd name="connsiteX20" fmla="*/ 533763 w 1187611"/>
                <a:gd name="connsiteY20" fmla="*/ 281068 h 714296"/>
                <a:gd name="connsiteX21" fmla="*/ 553510 w 1187611"/>
                <a:gd name="connsiteY21" fmla="*/ 299645 h 714296"/>
                <a:gd name="connsiteX22" fmla="*/ 554710 w 1187611"/>
                <a:gd name="connsiteY22" fmla="*/ 300909 h 714296"/>
                <a:gd name="connsiteX23" fmla="*/ 577459 w 1187611"/>
                <a:gd name="connsiteY23" fmla="*/ 325142 h 714296"/>
                <a:gd name="connsiteX24" fmla="*/ 640237 w 1187611"/>
                <a:gd name="connsiteY24" fmla="*/ 391776 h 714296"/>
                <a:gd name="connsiteX25" fmla="*/ 643144 w 1187611"/>
                <a:gd name="connsiteY25" fmla="*/ 394841 h 714296"/>
                <a:gd name="connsiteX26" fmla="*/ 688230 w 1187611"/>
                <a:gd name="connsiteY26" fmla="*/ 441633 h 714296"/>
                <a:gd name="connsiteX27" fmla="*/ 693664 w 1187611"/>
                <a:gd name="connsiteY27" fmla="*/ 447035 h 714296"/>
                <a:gd name="connsiteX28" fmla="*/ 814704 w 1187611"/>
                <a:gd name="connsiteY28" fmla="*/ 525390 h 714296"/>
                <a:gd name="connsiteX29" fmla="*/ 913785 w 1187611"/>
                <a:gd name="connsiteY29" fmla="*/ 587221 h 714296"/>
                <a:gd name="connsiteX30" fmla="*/ 982220 w 1187611"/>
                <a:gd name="connsiteY30" fmla="*/ 689620 h 714296"/>
                <a:gd name="connsiteX31" fmla="*/ 985664 w 1187611"/>
                <a:gd name="connsiteY31" fmla="*/ 696255 h 714296"/>
                <a:gd name="connsiteX32" fmla="*/ 993088 w 1187611"/>
                <a:gd name="connsiteY32" fmla="*/ 709620 h 714296"/>
                <a:gd name="connsiteX33" fmla="*/ 997291 w 1187611"/>
                <a:gd name="connsiteY33" fmla="*/ 714296 h 714296"/>
                <a:gd name="connsiteX34" fmla="*/ 1187611 w 1187611"/>
                <a:gd name="connsiteY34" fmla="*/ 597328 h 714296"/>
                <a:gd name="connsiteX35" fmla="*/ 1178329 w 1187611"/>
                <a:gd name="connsiteY35" fmla="*/ 558407 h 714296"/>
                <a:gd name="connsiteX36" fmla="*/ 1041966 w 1187611"/>
                <a:gd name="connsiteY36" fmla="*/ 503211 h 714296"/>
                <a:gd name="connsiteX0" fmla="*/ 1041966 w 1187611"/>
                <a:gd name="connsiteY0" fmla="*/ 503211 h 736877"/>
                <a:gd name="connsiteX1" fmla="*/ 925855 w 1187611"/>
                <a:gd name="connsiteY1" fmla="*/ 414714 h 736877"/>
                <a:gd name="connsiteX2" fmla="*/ 631802 w 1187611"/>
                <a:gd name="connsiteY2" fmla="*/ 201954 h 736877"/>
                <a:gd name="connsiteX3" fmla="*/ 216519 w 1187611"/>
                <a:gd name="connsiteY3" fmla="*/ 43317 h 736877"/>
                <a:gd name="connsiteX4" fmla="*/ 24202 w 1187611"/>
                <a:gd name="connsiteY4" fmla="*/ 6129 h 736877"/>
                <a:gd name="connsiteX5" fmla="*/ 14060 w 1187611"/>
                <a:gd name="connsiteY5" fmla="*/ 3412 h 736877"/>
                <a:gd name="connsiteX6" fmla="*/ 14060 w 1187611"/>
                <a:gd name="connsiteY6" fmla="*/ 3412 h 736877"/>
                <a:gd name="connsiteX7" fmla="*/ 14060 w 1187611"/>
                <a:gd name="connsiteY7" fmla="*/ 3412 h 736877"/>
                <a:gd name="connsiteX8" fmla="*/ 10300 w 1187611"/>
                <a:gd name="connsiteY8" fmla="*/ 316 h 736877"/>
                <a:gd name="connsiteX9" fmla="*/ 10300 w 1187611"/>
                <a:gd name="connsiteY9" fmla="*/ 0 h 736877"/>
                <a:gd name="connsiteX10" fmla="*/ 0 w 1187611"/>
                <a:gd name="connsiteY10" fmla="*/ 171212 h 736877"/>
                <a:gd name="connsiteX11" fmla="*/ 25339 w 1187611"/>
                <a:gd name="connsiteY11" fmla="*/ 173392 h 736877"/>
                <a:gd name="connsiteX12" fmla="*/ 126727 w 1187611"/>
                <a:gd name="connsiteY12" fmla="*/ 183756 h 736877"/>
                <a:gd name="connsiteX13" fmla="*/ 314305 w 1187611"/>
                <a:gd name="connsiteY13" fmla="*/ 212191 h 736877"/>
                <a:gd name="connsiteX14" fmla="*/ 311493 w 1187611"/>
                <a:gd name="connsiteY14" fmla="*/ 209379 h 736877"/>
                <a:gd name="connsiteX15" fmla="*/ 313326 w 1187611"/>
                <a:gd name="connsiteY15" fmla="*/ 209600 h 736877"/>
                <a:gd name="connsiteX16" fmla="*/ 320687 w 1187611"/>
                <a:gd name="connsiteY16" fmla="*/ 210548 h 736877"/>
                <a:gd name="connsiteX17" fmla="*/ 315695 w 1187611"/>
                <a:gd name="connsiteY17" fmla="*/ 206251 h 736877"/>
                <a:gd name="connsiteX18" fmla="*/ 401065 w 1187611"/>
                <a:gd name="connsiteY18" fmla="*/ 219047 h 736877"/>
                <a:gd name="connsiteX19" fmla="*/ 517650 w 1187611"/>
                <a:gd name="connsiteY19" fmla="*/ 267861 h 736877"/>
                <a:gd name="connsiteX20" fmla="*/ 533763 w 1187611"/>
                <a:gd name="connsiteY20" fmla="*/ 281068 h 736877"/>
                <a:gd name="connsiteX21" fmla="*/ 553510 w 1187611"/>
                <a:gd name="connsiteY21" fmla="*/ 299645 h 736877"/>
                <a:gd name="connsiteX22" fmla="*/ 554710 w 1187611"/>
                <a:gd name="connsiteY22" fmla="*/ 300909 h 736877"/>
                <a:gd name="connsiteX23" fmla="*/ 577459 w 1187611"/>
                <a:gd name="connsiteY23" fmla="*/ 325142 h 736877"/>
                <a:gd name="connsiteX24" fmla="*/ 640237 w 1187611"/>
                <a:gd name="connsiteY24" fmla="*/ 391776 h 736877"/>
                <a:gd name="connsiteX25" fmla="*/ 643144 w 1187611"/>
                <a:gd name="connsiteY25" fmla="*/ 394841 h 736877"/>
                <a:gd name="connsiteX26" fmla="*/ 688230 w 1187611"/>
                <a:gd name="connsiteY26" fmla="*/ 441633 h 736877"/>
                <a:gd name="connsiteX27" fmla="*/ 693664 w 1187611"/>
                <a:gd name="connsiteY27" fmla="*/ 447035 h 736877"/>
                <a:gd name="connsiteX28" fmla="*/ 814704 w 1187611"/>
                <a:gd name="connsiteY28" fmla="*/ 525390 h 736877"/>
                <a:gd name="connsiteX29" fmla="*/ 913785 w 1187611"/>
                <a:gd name="connsiteY29" fmla="*/ 587221 h 736877"/>
                <a:gd name="connsiteX30" fmla="*/ 982220 w 1187611"/>
                <a:gd name="connsiteY30" fmla="*/ 689620 h 736877"/>
                <a:gd name="connsiteX31" fmla="*/ 985664 w 1187611"/>
                <a:gd name="connsiteY31" fmla="*/ 696255 h 736877"/>
                <a:gd name="connsiteX32" fmla="*/ 993088 w 1187611"/>
                <a:gd name="connsiteY32" fmla="*/ 709620 h 736877"/>
                <a:gd name="connsiteX33" fmla="*/ 1008663 w 1187611"/>
                <a:gd name="connsiteY33" fmla="*/ 736877 h 736877"/>
                <a:gd name="connsiteX34" fmla="*/ 1187611 w 1187611"/>
                <a:gd name="connsiteY34" fmla="*/ 597328 h 736877"/>
                <a:gd name="connsiteX35" fmla="*/ 1178329 w 1187611"/>
                <a:gd name="connsiteY35" fmla="*/ 558407 h 736877"/>
                <a:gd name="connsiteX36" fmla="*/ 1041966 w 1187611"/>
                <a:gd name="connsiteY36" fmla="*/ 503211 h 736877"/>
                <a:gd name="connsiteX0" fmla="*/ 1041966 w 1187611"/>
                <a:gd name="connsiteY0" fmla="*/ 503211 h 736877"/>
                <a:gd name="connsiteX1" fmla="*/ 925855 w 1187611"/>
                <a:gd name="connsiteY1" fmla="*/ 414714 h 736877"/>
                <a:gd name="connsiteX2" fmla="*/ 631802 w 1187611"/>
                <a:gd name="connsiteY2" fmla="*/ 201954 h 736877"/>
                <a:gd name="connsiteX3" fmla="*/ 216519 w 1187611"/>
                <a:gd name="connsiteY3" fmla="*/ 43317 h 736877"/>
                <a:gd name="connsiteX4" fmla="*/ 24202 w 1187611"/>
                <a:gd name="connsiteY4" fmla="*/ 6129 h 736877"/>
                <a:gd name="connsiteX5" fmla="*/ 14060 w 1187611"/>
                <a:gd name="connsiteY5" fmla="*/ 3412 h 736877"/>
                <a:gd name="connsiteX6" fmla="*/ 14060 w 1187611"/>
                <a:gd name="connsiteY6" fmla="*/ 3412 h 736877"/>
                <a:gd name="connsiteX7" fmla="*/ 14060 w 1187611"/>
                <a:gd name="connsiteY7" fmla="*/ 3412 h 736877"/>
                <a:gd name="connsiteX8" fmla="*/ 10300 w 1187611"/>
                <a:gd name="connsiteY8" fmla="*/ 316 h 736877"/>
                <a:gd name="connsiteX9" fmla="*/ 10300 w 1187611"/>
                <a:gd name="connsiteY9" fmla="*/ 0 h 736877"/>
                <a:gd name="connsiteX10" fmla="*/ 0 w 1187611"/>
                <a:gd name="connsiteY10" fmla="*/ 171212 h 736877"/>
                <a:gd name="connsiteX11" fmla="*/ 25339 w 1187611"/>
                <a:gd name="connsiteY11" fmla="*/ 173392 h 736877"/>
                <a:gd name="connsiteX12" fmla="*/ 126727 w 1187611"/>
                <a:gd name="connsiteY12" fmla="*/ 183756 h 736877"/>
                <a:gd name="connsiteX13" fmla="*/ 314305 w 1187611"/>
                <a:gd name="connsiteY13" fmla="*/ 212191 h 736877"/>
                <a:gd name="connsiteX14" fmla="*/ 311493 w 1187611"/>
                <a:gd name="connsiteY14" fmla="*/ 209379 h 736877"/>
                <a:gd name="connsiteX15" fmla="*/ 313326 w 1187611"/>
                <a:gd name="connsiteY15" fmla="*/ 209600 h 736877"/>
                <a:gd name="connsiteX16" fmla="*/ 320687 w 1187611"/>
                <a:gd name="connsiteY16" fmla="*/ 210548 h 736877"/>
                <a:gd name="connsiteX17" fmla="*/ 315695 w 1187611"/>
                <a:gd name="connsiteY17" fmla="*/ 206251 h 736877"/>
                <a:gd name="connsiteX18" fmla="*/ 401065 w 1187611"/>
                <a:gd name="connsiteY18" fmla="*/ 219047 h 736877"/>
                <a:gd name="connsiteX19" fmla="*/ 517650 w 1187611"/>
                <a:gd name="connsiteY19" fmla="*/ 267861 h 736877"/>
                <a:gd name="connsiteX20" fmla="*/ 533763 w 1187611"/>
                <a:gd name="connsiteY20" fmla="*/ 281068 h 736877"/>
                <a:gd name="connsiteX21" fmla="*/ 553510 w 1187611"/>
                <a:gd name="connsiteY21" fmla="*/ 299645 h 736877"/>
                <a:gd name="connsiteX22" fmla="*/ 554710 w 1187611"/>
                <a:gd name="connsiteY22" fmla="*/ 300909 h 736877"/>
                <a:gd name="connsiteX23" fmla="*/ 577459 w 1187611"/>
                <a:gd name="connsiteY23" fmla="*/ 325142 h 736877"/>
                <a:gd name="connsiteX24" fmla="*/ 640237 w 1187611"/>
                <a:gd name="connsiteY24" fmla="*/ 391776 h 736877"/>
                <a:gd name="connsiteX25" fmla="*/ 643144 w 1187611"/>
                <a:gd name="connsiteY25" fmla="*/ 394841 h 736877"/>
                <a:gd name="connsiteX26" fmla="*/ 688230 w 1187611"/>
                <a:gd name="connsiteY26" fmla="*/ 441633 h 736877"/>
                <a:gd name="connsiteX27" fmla="*/ 693664 w 1187611"/>
                <a:gd name="connsiteY27" fmla="*/ 447035 h 736877"/>
                <a:gd name="connsiteX28" fmla="*/ 814704 w 1187611"/>
                <a:gd name="connsiteY28" fmla="*/ 525390 h 736877"/>
                <a:gd name="connsiteX29" fmla="*/ 913785 w 1187611"/>
                <a:gd name="connsiteY29" fmla="*/ 587221 h 736877"/>
                <a:gd name="connsiteX30" fmla="*/ 982220 w 1187611"/>
                <a:gd name="connsiteY30" fmla="*/ 689620 h 736877"/>
                <a:gd name="connsiteX31" fmla="*/ 985664 w 1187611"/>
                <a:gd name="connsiteY31" fmla="*/ 696255 h 736877"/>
                <a:gd name="connsiteX32" fmla="*/ 993088 w 1187611"/>
                <a:gd name="connsiteY32" fmla="*/ 709620 h 736877"/>
                <a:gd name="connsiteX33" fmla="*/ 1008663 w 1187611"/>
                <a:gd name="connsiteY33" fmla="*/ 736877 h 736877"/>
                <a:gd name="connsiteX34" fmla="*/ 1187611 w 1187611"/>
                <a:gd name="connsiteY34" fmla="*/ 597328 h 736877"/>
                <a:gd name="connsiteX35" fmla="*/ 1178329 w 1187611"/>
                <a:gd name="connsiteY35" fmla="*/ 558407 h 736877"/>
                <a:gd name="connsiteX36" fmla="*/ 1041966 w 1187611"/>
                <a:gd name="connsiteY36" fmla="*/ 503211 h 736877"/>
                <a:gd name="connsiteX0" fmla="*/ 1041966 w 1278274"/>
                <a:gd name="connsiteY0" fmla="*/ 503211 h 983601"/>
                <a:gd name="connsiteX1" fmla="*/ 925855 w 1278274"/>
                <a:gd name="connsiteY1" fmla="*/ 414714 h 983601"/>
                <a:gd name="connsiteX2" fmla="*/ 631802 w 1278274"/>
                <a:gd name="connsiteY2" fmla="*/ 201954 h 983601"/>
                <a:gd name="connsiteX3" fmla="*/ 216519 w 1278274"/>
                <a:gd name="connsiteY3" fmla="*/ 43317 h 983601"/>
                <a:gd name="connsiteX4" fmla="*/ 24202 w 1278274"/>
                <a:gd name="connsiteY4" fmla="*/ 6129 h 983601"/>
                <a:gd name="connsiteX5" fmla="*/ 14060 w 1278274"/>
                <a:gd name="connsiteY5" fmla="*/ 3412 h 983601"/>
                <a:gd name="connsiteX6" fmla="*/ 14060 w 1278274"/>
                <a:gd name="connsiteY6" fmla="*/ 3412 h 983601"/>
                <a:gd name="connsiteX7" fmla="*/ 14060 w 1278274"/>
                <a:gd name="connsiteY7" fmla="*/ 3412 h 983601"/>
                <a:gd name="connsiteX8" fmla="*/ 10300 w 1278274"/>
                <a:gd name="connsiteY8" fmla="*/ 316 h 983601"/>
                <a:gd name="connsiteX9" fmla="*/ 10300 w 1278274"/>
                <a:gd name="connsiteY9" fmla="*/ 0 h 983601"/>
                <a:gd name="connsiteX10" fmla="*/ 0 w 1278274"/>
                <a:gd name="connsiteY10" fmla="*/ 171212 h 983601"/>
                <a:gd name="connsiteX11" fmla="*/ 25339 w 1278274"/>
                <a:gd name="connsiteY11" fmla="*/ 173392 h 983601"/>
                <a:gd name="connsiteX12" fmla="*/ 126727 w 1278274"/>
                <a:gd name="connsiteY12" fmla="*/ 183756 h 983601"/>
                <a:gd name="connsiteX13" fmla="*/ 314305 w 1278274"/>
                <a:gd name="connsiteY13" fmla="*/ 212191 h 983601"/>
                <a:gd name="connsiteX14" fmla="*/ 311493 w 1278274"/>
                <a:gd name="connsiteY14" fmla="*/ 209379 h 983601"/>
                <a:gd name="connsiteX15" fmla="*/ 313326 w 1278274"/>
                <a:gd name="connsiteY15" fmla="*/ 209600 h 983601"/>
                <a:gd name="connsiteX16" fmla="*/ 320687 w 1278274"/>
                <a:gd name="connsiteY16" fmla="*/ 210548 h 983601"/>
                <a:gd name="connsiteX17" fmla="*/ 315695 w 1278274"/>
                <a:gd name="connsiteY17" fmla="*/ 206251 h 983601"/>
                <a:gd name="connsiteX18" fmla="*/ 401065 w 1278274"/>
                <a:gd name="connsiteY18" fmla="*/ 219047 h 983601"/>
                <a:gd name="connsiteX19" fmla="*/ 517650 w 1278274"/>
                <a:gd name="connsiteY19" fmla="*/ 267861 h 983601"/>
                <a:gd name="connsiteX20" fmla="*/ 533763 w 1278274"/>
                <a:gd name="connsiteY20" fmla="*/ 281068 h 983601"/>
                <a:gd name="connsiteX21" fmla="*/ 553510 w 1278274"/>
                <a:gd name="connsiteY21" fmla="*/ 299645 h 983601"/>
                <a:gd name="connsiteX22" fmla="*/ 554710 w 1278274"/>
                <a:gd name="connsiteY22" fmla="*/ 300909 h 983601"/>
                <a:gd name="connsiteX23" fmla="*/ 577459 w 1278274"/>
                <a:gd name="connsiteY23" fmla="*/ 325142 h 983601"/>
                <a:gd name="connsiteX24" fmla="*/ 640237 w 1278274"/>
                <a:gd name="connsiteY24" fmla="*/ 391776 h 983601"/>
                <a:gd name="connsiteX25" fmla="*/ 643144 w 1278274"/>
                <a:gd name="connsiteY25" fmla="*/ 394841 h 983601"/>
                <a:gd name="connsiteX26" fmla="*/ 688230 w 1278274"/>
                <a:gd name="connsiteY26" fmla="*/ 441633 h 983601"/>
                <a:gd name="connsiteX27" fmla="*/ 693664 w 1278274"/>
                <a:gd name="connsiteY27" fmla="*/ 447035 h 983601"/>
                <a:gd name="connsiteX28" fmla="*/ 814704 w 1278274"/>
                <a:gd name="connsiteY28" fmla="*/ 525390 h 983601"/>
                <a:gd name="connsiteX29" fmla="*/ 913785 w 1278274"/>
                <a:gd name="connsiteY29" fmla="*/ 587221 h 983601"/>
                <a:gd name="connsiteX30" fmla="*/ 982220 w 1278274"/>
                <a:gd name="connsiteY30" fmla="*/ 689620 h 983601"/>
                <a:gd name="connsiteX31" fmla="*/ 985664 w 1278274"/>
                <a:gd name="connsiteY31" fmla="*/ 696255 h 983601"/>
                <a:gd name="connsiteX32" fmla="*/ 993088 w 1278274"/>
                <a:gd name="connsiteY32" fmla="*/ 709620 h 983601"/>
                <a:gd name="connsiteX33" fmla="*/ 1266015 w 1278274"/>
                <a:gd name="connsiteY33" fmla="*/ 983601 h 983601"/>
                <a:gd name="connsiteX34" fmla="*/ 1187611 w 1278274"/>
                <a:gd name="connsiteY34" fmla="*/ 597328 h 983601"/>
                <a:gd name="connsiteX35" fmla="*/ 1178329 w 1278274"/>
                <a:gd name="connsiteY35" fmla="*/ 558407 h 983601"/>
                <a:gd name="connsiteX36" fmla="*/ 1041966 w 1278274"/>
                <a:gd name="connsiteY36" fmla="*/ 503211 h 983601"/>
                <a:gd name="connsiteX0" fmla="*/ 1041966 w 1287213"/>
                <a:gd name="connsiteY0" fmla="*/ 503211 h 983601"/>
                <a:gd name="connsiteX1" fmla="*/ 925855 w 1287213"/>
                <a:gd name="connsiteY1" fmla="*/ 414714 h 983601"/>
                <a:gd name="connsiteX2" fmla="*/ 631802 w 1287213"/>
                <a:gd name="connsiteY2" fmla="*/ 201954 h 983601"/>
                <a:gd name="connsiteX3" fmla="*/ 216519 w 1287213"/>
                <a:gd name="connsiteY3" fmla="*/ 43317 h 983601"/>
                <a:gd name="connsiteX4" fmla="*/ 24202 w 1287213"/>
                <a:gd name="connsiteY4" fmla="*/ 6129 h 983601"/>
                <a:gd name="connsiteX5" fmla="*/ 14060 w 1287213"/>
                <a:gd name="connsiteY5" fmla="*/ 3412 h 983601"/>
                <a:gd name="connsiteX6" fmla="*/ 14060 w 1287213"/>
                <a:gd name="connsiteY6" fmla="*/ 3412 h 983601"/>
                <a:gd name="connsiteX7" fmla="*/ 14060 w 1287213"/>
                <a:gd name="connsiteY7" fmla="*/ 3412 h 983601"/>
                <a:gd name="connsiteX8" fmla="*/ 10300 w 1287213"/>
                <a:gd name="connsiteY8" fmla="*/ 316 h 983601"/>
                <a:gd name="connsiteX9" fmla="*/ 10300 w 1287213"/>
                <a:gd name="connsiteY9" fmla="*/ 0 h 983601"/>
                <a:gd name="connsiteX10" fmla="*/ 0 w 1287213"/>
                <a:gd name="connsiteY10" fmla="*/ 171212 h 983601"/>
                <a:gd name="connsiteX11" fmla="*/ 25339 w 1287213"/>
                <a:gd name="connsiteY11" fmla="*/ 173392 h 983601"/>
                <a:gd name="connsiteX12" fmla="*/ 126727 w 1287213"/>
                <a:gd name="connsiteY12" fmla="*/ 183756 h 983601"/>
                <a:gd name="connsiteX13" fmla="*/ 314305 w 1287213"/>
                <a:gd name="connsiteY13" fmla="*/ 212191 h 983601"/>
                <a:gd name="connsiteX14" fmla="*/ 311493 w 1287213"/>
                <a:gd name="connsiteY14" fmla="*/ 209379 h 983601"/>
                <a:gd name="connsiteX15" fmla="*/ 313326 w 1287213"/>
                <a:gd name="connsiteY15" fmla="*/ 209600 h 983601"/>
                <a:gd name="connsiteX16" fmla="*/ 320687 w 1287213"/>
                <a:gd name="connsiteY16" fmla="*/ 210548 h 983601"/>
                <a:gd name="connsiteX17" fmla="*/ 315695 w 1287213"/>
                <a:gd name="connsiteY17" fmla="*/ 206251 h 983601"/>
                <a:gd name="connsiteX18" fmla="*/ 401065 w 1287213"/>
                <a:gd name="connsiteY18" fmla="*/ 219047 h 983601"/>
                <a:gd name="connsiteX19" fmla="*/ 517650 w 1287213"/>
                <a:gd name="connsiteY19" fmla="*/ 267861 h 983601"/>
                <a:gd name="connsiteX20" fmla="*/ 533763 w 1287213"/>
                <a:gd name="connsiteY20" fmla="*/ 281068 h 983601"/>
                <a:gd name="connsiteX21" fmla="*/ 553510 w 1287213"/>
                <a:gd name="connsiteY21" fmla="*/ 299645 h 983601"/>
                <a:gd name="connsiteX22" fmla="*/ 554710 w 1287213"/>
                <a:gd name="connsiteY22" fmla="*/ 300909 h 983601"/>
                <a:gd name="connsiteX23" fmla="*/ 577459 w 1287213"/>
                <a:gd name="connsiteY23" fmla="*/ 325142 h 983601"/>
                <a:gd name="connsiteX24" fmla="*/ 640237 w 1287213"/>
                <a:gd name="connsiteY24" fmla="*/ 391776 h 983601"/>
                <a:gd name="connsiteX25" fmla="*/ 643144 w 1287213"/>
                <a:gd name="connsiteY25" fmla="*/ 394841 h 983601"/>
                <a:gd name="connsiteX26" fmla="*/ 688230 w 1287213"/>
                <a:gd name="connsiteY26" fmla="*/ 441633 h 983601"/>
                <a:gd name="connsiteX27" fmla="*/ 693664 w 1287213"/>
                <a:gd name="connsiteY27" fmla="*/ 447035 h 983601"/>
                <a:gd name="connsiteX28" fmla="*/ 814704 w 1287213"/>
                <a:gd name="connsiteY28" fmla="*/ 525390 h 983601"/>
                <a:gd name="connsiteX29" fmla="*/ 913785 w 1287213"/>
                <a:gd name="connsiteY29" fmla="*/ 587221 h 983601"/>
                <a:gd name="connsiteX30" fmla="*/ 982220 w 1287213"/>
                <a:gd name="connsiteY30" fmla="*/ 689620 h 983601"/>
                <a:gd name="connsiteX31" fmla="*/ 985664 w 1287213"/>
                <a:gd name="connsiteY31" fmla="*/ 696255 h 983601"/>
                <a:gd name="connsiteX32" fmla="*/ 993088 w 1287213"/>
                <a:gd name="connsiteY32" fmla="*/ 709620 h 983601"/>
                <a:gd name="connsiteX33" fmla="*/ 1266015 w 1287213"/>
                <a:gd name="connsiteY33" fmla="*/ 983601 h 983601"/>
                <a:gd name="connsiteX34" fmla="*/ 1187611 w 1287213"/>
                <a:gd name="connsiteY34" fmla="*/ 597328 h 983601"/>
                <a:gd name="connsiteX35" fmla="*/ 1178329 w 1287213"/>
                <a:gd name="connsiteY35" fmla="*/ 558407 h 983601"/>
                <a:gd name="connsiteX36" fmla="*/ 1041966 w 1287213"/>
                <a:gd name="connsiteY36" fmla="*/ 503211 h 983601"/>
                <a:gd name="connsiteX0" fmla="*/ 1041966 w 1291007"/>
                <a:gd name="connsiteY0" fmla="*/ 503211 h 1023253"/>
                <a:gd name="connsiteX1" fmla="*/ 925855 w 1291007"/>
                <a:gd name="connsiteY1" fmla="*/ 414714 h 1023253"/>
                <a:gd name="connsiteX2" fmla="*/ 631802 w 1291007"/>
                <a:gd name="connsiteY2" fmla="*/ 201954 h 1023253"/>
                <a:gd name="connsiteX3" fmla="*/ 216519 w 1291007"/>
                <a:gd name="connsiteY3" fmla="*/ 43317 h 1023253"/>
                <a:gd name="connsiteX4" fmla="*/ 24202 w 1291007"/>
                <a:gd name="connsiteY4" fmla="*/ 6129 h 1023253"/>
                <a:gd name="connsiteX5" fmla="*/ 14060 w 1291007"/>
                <a:gd name="connsiteY5" fmla="*/ 3412 h 1023253"/>
                <a:gd name="connsiteX6" fmla="*/ 14060 w 1291007"/>
                <a:gd name="connsiteY6" fmla="*/ 3412 h 1023253"/>
                <a:gd name="connsiteX7" fmla="*/ 14060 w 1291007"/>
                <a:gd name="connsiteY7" fmla="*/ 3412 h 1023253"/>
                <a:gd name="connsiteX8" fmla="*/ 10300 w 1291007"/>
                <a:gd name="connsiteY8" fmla="*/ 316 h 1023253"/>
                <a:gd name="connsiteX9" fmla="*/ 10300 w 1291007"/>
                <a:gd name="connsiteY9" fmla="*/ 0 h 1023253"/>
                <a:gd name="connsiteX10" fmla="*/ 0 w 1291007"/>
                <a:gd name="connsiteY10" fmla="*/ 171212 h 1023253"/>
                <a:gd name="connsiteX11" fmla="*/ 25339 w 1291007"/>
                <a:gd name="connsiteY11" fmla="*/ 173392 h 1023253"/>
                <a:gd name="connsiteX12" fmla="*/ 126727 w 1291007"/>
                <a:gd name="connsiteY12" fmla="*/ 183756 h 1023253"/>
                <a:gd name="connsiteX13" fmla="*/ 314305 w 1291007"/>
                <a:gd name="connsiteY13" fmla="*/ 212191 h 1023253"/>
                <a:gd name="connsiteX14" fmla="*/ 311493 w 1291007"/>
                <a:gd name="connsiteY14" fmla="*/ 209379 h 1023253"/>
                <a:gd name="connsiteX15" fmla="*/ 313326 w 1291007"/>
                <a:gd name="connsiteY15" fmla="*/ 209600 h 1023253"/>
                <a:gd name="connsiteX16" fmla="*/ 320687 w 1291007"/>
                <a:gd name="connsiteY16" fmla="*/ 210548 h 1023253"/>
                <a:gd name="connsiteX17" fmla="*/ 315695 w 1291007"/>
                <a:gd name="connsiteY17" fmla="*/ 206251 h 1023253"/>
                <a:gd name="connsiteX18" fmla="*/ 401065 w 1291007"/>
                <a:gd name="connsiteY18" fmla="*/ 219047 h 1023253"/>
                <a:gd name="connsiteX19" fmla="*/ 517650 w 1291007"/>
                <a:gd name="connsiteY19" fmla="*/ 267861 h 1023253"/>
                <a:gd name="connsiteX20" fmla="*/ 533763 w 1291007"/>
                <a:gd name="connsiteY20" fmla="*/ 281068 h 1023253"/>
                <a:gd name="connsiteX21" fmla="*/ 553510 w 1291007"/>
                <a:gd name="connsiteY21" fmla="*/ 299645 h 1023253"/>
                <a:gd name="connsiteX22" fmla="*/ 554710 w 1291007"/>
                <a:gd name="connsiteY22" fmla="*/ 300909 h 1023253"/>
                <a:gd name="connsiteX23" fmla="*/ 577459 w 1291007"/>
                <a:gd name="connsiteY23" fmla="*/ 325142 h 1023253"/>
                <a:gd name="connsiteX24" fmla="*/ 640237 w 1291007"/>
                <a:gd name="connsiteY24" fmla="*/ 391776 h 1023253"/>
                <a:gd name="connsiteX25" fmla="*/ 643144 w 1291007"/>
                <a:gd name="connsiteY25" fmla="*/ 394841 h 1023253"/>
                <a:gd name="connsiteX26" fmla="*/ 688230 w 1291007"/>
                <a:gd name="connsiteY26" fmla="*/ 441633 h 1023253"/>
                <a:gd name="connsiteX27" fmla="*/ 693664 w 1291007"/>
                <a:gd name="connsiteY27" fmla="*/ 447035 h 1023253"/>
                <a:gd name="connsiteX28" fmla="*/ 814704 w 1291007"/>
                <a:gd name="connsiteY28" fmla="*/ 525390 h 1023253"/>
                <a:gd name="connsiteX29" fmla="*/ 913785 w 1291007"/>
                <a:gd name="connsiteY29" fmla="*/ 587221 h 1023253"/>
                <a:gd name="connsiteX30" fmla="*/ 982220 w 1291007"/>
                <a:gd name="connsiteY30" fmla="*/ 689620 h 1023253"/>
                <a:gd name="connsiteX31" fmla="*/ 985664 w 1291007"/>
                <a:gd name="connsiteY31" fmla="*/ 696255 h 1023253"/>
                <a:gd name="connsiteX32" fmla="*/ 993088 w 1291007"/>
                <a:gd name="connsiteY32" fmla="*/ 709620 h 1023253"/>
                <a:gd name="connsiteX33" fmla="*/ 1270452 w 1291007"/>
                <a:gd name="connsiteY33" fmla="*/ 1023253 h 1023253"/>
                <a:gd name="connsiteX34" fmla="*/ 1187611 w 1291007"/>
                <a:gd name="connsiteY34" fmla="*/ 597328 h 1023253"/>
                <a:gd name="connsiteX35" fmla="*/ 1178329 w 1291007"/>
                <a:gd name="connsiteY35" fmla="*/ 558407 h 1023253"/>
                <a:gd name="connsiteX36" fmla="*/ 1041966 w 1291007"/>
                <a:gd name="connsiteY36" fmla="*/ 503211 h 1023253"/>
                <a:gd name="connsiteX0" fmla="*/ 1041966 w 1270452"/>
                <a:gd name="connsiteY0" fmla="*/ 503211 h 1023253"/>
                <a:gd name="connsiteX1" fmla="*/ 925855 w 1270452"/>
                <a:gd name="connsiteY1" fmla="*/ 414714 h 1023253"/>
                <a:gd name="connsiteX2" fmla="*/ 631802 w 1270452"/>
                <a:gd name="connsiteY2" fmla="*/ 201954 h 1023253"/>
                <a:gd name="connsiteX3" fmla="*/ 216519 w 1270452"/>
                <a:gd name="connsiteY3" fmla="*/ 43317 h 1023253"/>
                <a:gd name="connsiteX4" fmla="*/ 24202 w 1270452"/>
                <a:gd name="connsiteY4" fmla="*/ 6129 h 1023253"/>
                <a:gd name="connsiteX5" fmla="*/ 14060 w 1270452"/>
                <a:gd name="connsiteY5" fmla="*/ 3412 h 1023253"/>
                <a:gd name="connsiteX6" fmla="*/ 14060 w 1270452"/>
                <a:gd name="connsiteY6" fmla="*/ 3412 h 1023253"/>
                <a:gd name="connsiteX7" fmla="*/ 14060 w 1270452"/>
                <a:gd name="connsiteY7" fmla="*/ 3412 h 1023253"/>
                <a:gd name="connsiteX8" fmla="*/ 10300 w 1270452"/>
                <a:gd name="connsiteY8" fmla="*/ 316 h 1023253"/>
                <a:gd name="connsiteX9" fmla="*/ 10300 w 1270452"/>
                <a:gd name="connsiteY9" fmla="*/ 0 h 1023253"/>
                <a:gd name="connsiteX10" fmla="*/ 0 w 1270452"/>
                <a:gd name="connsiteY10" fmla="*/ 171212 h 1023253"/>
                <a:gd name="connsiteX11" fmla="*/ 25339 w 1270452"/>
                <a:gd name="connsiteY11" fmla="*/ 173392 h 1023253"/>
                <a:gd name="connsiteX12" fmla="*/ 126727 w 1270452"/>
                <a:gd name="connsiteY12" fmla="*/ 183756 h 1023253"/>
                <a:gd name="connsiteX13" fmla="*/ 314305 w 1270452"/>
                <a:gd name="connsiteY13" fmla="*/ 212191 h 1023253"/>
                <a:gd name="connsiteX14" fmla="*/ 311493 w 1270452"/>
                <a:gd name="connsiteY14" fmla="*/ 209379 h 1023253"/>
                <a:gd name="connsiteX15" fmla="*/ 313326 w 1270452"/>
                <a:gd name="connsiteY15" fmla="*/ 209600 h 1023253"/>
                <a:gd name="connsiteX16" fmla="*/ 320687 w 1270452"/>
                <a:gd name="connsiteY16" fmla="*/ 210548 h 1023253"/>
                <a:gd name="connsiteX17" fmla="*/ 315695 w 1270452"/>
                <a:gd name="connsiteY17" fmla="*/ 206251 h 1023253"/>
                <a:gd name="connsiteX18" fmla="*/ 401065 w 1270452"/>
                <a:gd name="connsiteY18" fmla="*/ 219047 h 1023253"/>
                <a:gd name="connsiteX19" fmla="*/ 517650 w 1270452"/>
                <a:gd name="connsiteY19" fmla="*/ 267861 h 1023253"/>
                <a:gd name="connsiteX20" fmla="*/ 533763 w 1270452"/>
                <a:gd name="connsiteY20" fmla="*/ 281068 h 1023253"/>
                <a:gd name="connsiteX21" fmla="*/ 553510 w 1270452"/>
                <a:gd name="connsiteY21" fmla="*/ 299645 h 1023253"/>
                <a:gd name="connsiteX22" fmla="*/ 554710 w 1270452"/>
                <a:gd name="connsiteY22" fmla="*/ 300909 h 1023253"/>
                <a:gd name="connsiteX23" fmla="*/ 577459 w 1270452"/>
                <a:gd name="connsiteY23" fmla="*/ 325142 h 1023253"/>
                <a:gd name="connsiteX24" fmla="*/ 640237 w 1270452"/>
                <a:gd name="connsiteY24" fmla="*/ 391776 h 1023253"/>
                <a:gd name="connsiteX25" fmla="*/ 643144 w 1270452"/>
                <a:gd name="connsiteY25" fmla="*/ 394841 h 1023253"/>
                <a:gd name="connsiteX26" fmla="*/ 688230 w 1270452"/>
                <a:gd name="connsiteY26" fmla="*/ 441633 h 1023253"/>
                <a:gd name="connsiteX27" fmla="*/ 693664 w 1270452"/>
                <a:gd name="connsiteY27" fmla="*/ 447035 h 1023253"/>
                <a:gd name="connsiteX28" fmla="*/ 814704 w 1270452"/>
                <a:gd name="connsiteY28" fmla="*/ 525390 h 1023253"/>
                <a:gd name="connsiteX29" fmla="*/ 913785 w 1270452"/>
                <a:gd name="connsiteY29" fmla="*/ 587221 h 1023253"/>
                <a:gd name="connsiteX30" fmla="*/ 982220 w 1270452"/>
                <a:gd name="connsiteY30" fmla="*/ 689620 h 1023253"/>
                <a:gd name="connsiteX31" fmla="*/ 985664 w 1270452"/>
                <a:gd name="connsiteY31" fmla="*/ 696255 h 1023253"/>
                <a:gd name="connsiteX32" fmla="*/ 993088 w 1270452"/>
                <a:gd name="connsiteY32" fmla="*/ 709620 h 1023253"/>
                <a:gd name="connsiteX33" fmla="*/ 1270452 w 1270452"/>
                <a:gd name="connsiteY33" fmla="*/ 1023253 h 1023253"/>
                <a:gd name="connsiteX34" fmla="*/ 1187611 w 1270452"/>
                <a:gd name="connsiteY34" fmla="*/ 597328 h 1023253"/>
                <a:gd name="connsiteX35" fmla="*/ 1178329 w 1270452"/>
                <a:gd name="connsiteY35" fmla="*/ 558407 h 1023253"/>
                <a:gd name="connsiteX36" fmla="*/ 1041966 w 1270452"/>
                <a:gd name="connsiteY36" fmla="*/ 503211 h 1023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70452" h="1023253">
                  <a:moveTo>
                    <a:pt x="1041966" y="503211"/>
                  </a:moveTo>
                  <a:cubicBezTo>
                    <a:pt x="998302" y="479988"/>
                    <a:pt x="963231" y="445929"/>
                    <a:pt x="925855" y="414714"/>
                  </a:cubicBezTo>
                  <a:cubicBezTo>
                    <a:pt x="832776" y="336959"/>
                    <a:pt x="735559" y="265049"/>
                    <a:pt x="631802" y="201954"/>
                  </a:cubicBezTo>
                  <a:cubicBezTo>
                    <a:pt x="502958" y="123599"/>
                    <a:pt x="364099" y="72447"/>
                    <a:pt x="216519" y="43317"/>
                  </a:cubicBezTo>
                  <a:lnTo>
                    <a:pt x="24202" y="6129"/>
                  </a:lnTo>
                  <a:lnTo>
                    <a:pt x="14060" y="3412"/>
                  </a:lnTo>
                  <a:lnTo>
                    <a:pt x="14060" y="3412"/>
                  </a:lnTo>
                  <a:lnTo>
                    <a:pt x="14060" y="3412"/>
                  </a:lnTo>
                  <a:cubicBezTo>
                    <a:pt x="11658" y="3760"/>
                    <a:pt x="9731" y="3602"/>
                    <a:pt x="10300" y="316"/>
                  </a:cubicBezTo>
                  <a:lnTo>
                    <a:pt x="10300" y="0"/>
                  </a:lnTo>
                  <a:cubicBezTo>
                    <a:pt x="8531" y="17946"/>
                    <a:pt x="442" y="103252"/>
                    <a:pt x="0" y="171212"/>
                  </a:cubicBezTo>
                  <a:lnTo>
                    <a:pt x="25339" y="173392"/>
                  </a:lnTo>
                  <a:lnTo>
                    <a:pt x="126727" y="183756"/>
                  </a:lnTo>
                  <a:cubicBezTo>
                    <a:pt x="236266" y="196425"/>
                    <a:pt x="298792" y="208905"/>
                    <a:pt x="314305" y="212191"/>
                  </a:cubicBezTo>
                  <a:cubicBezTo>
                    <a:pt x="313358" y="211243"/>
                    <a:pt x="312441" y="210358"/>
                    <a:pt x="311493" y="209379"/>
                  </a:cubicBezTo>
                  <a:cubicBezTo>
                    <a:pt x="312094" y="209442"/>
                    <a:pt x="312726" y="209537"/>
                    <a:pt x="313326" y="209600"/>
                  </a:cubicBezTo>
                  <a:lnTo>
                    <a:pt x="320687" y="210548"/>
                  </a:lnTo>
                  <a:cubicBezTo>
                    <a:pt x="319045" y="209095"/>
                    <a:pt x="317402" y="207673"/>
                    <a:pt x="315695" y="206251"/>
                  </a:cubicBezTo>
                  <a:cubicBezTo>
                    <a:pt x="346090" y="211275"/>
                    <a:pt x="373735" y="213960"/>
                    <a:pt x="401065" y="219047"/>
                  </a:cubicBezTo>
                  <a:cubicBezTo>
                    <a:pt x="443497" y="226977"/>
                    <a:pt x="482990" y="241669"/>
                    <a:pt x="517650" y="267861"/>
                  </a:cubicBezTo>
                  <a:cubicBezTo>
                    <a:pt x="523210" y="272063"/>
                    <a:pt x="528550" y="276486"/>
                    <a:pt x="533763" y="281068"/>
                  </a:cubicBezTo>
                  <a:cubicBezTo>
                    <a:pt x="540651" y="286849"/>
                    <a:pt x="547254" y="293010"/>
                    <a:pt x="553510" y="299645"/>
                  </a:cubicBezTo>
                  <a:cubicBezTo>
                    <a:pt x="553920" y="300056"/>
                    <a:pt x="554299" y="300498"/>
                    <a:pt x="554710" y="300909"/>
                  </a:cubicBezTo>
                  <a:cubicBezTo>
                    <a:pt x="562483" y="308808"/>
                    <a:pt x="570002" y="316928"/>
                    <a:pt x="577459" y="325142"/>
                  </a:cubicBezTo>
                  <a:lnTo>
                    <a:pt x="640237" y="391776"/>
                  </a:lnTo>
                  <a:cubicBezTo>
                    <a:pt x="641217" y="392787"/>
                    <a:pt x="642196" y="393830"/>
                    <a:pt x="643144" y="394841"/>
                  </a:cubicBezTo>
                  <a:cubicBezTo>
                    <a:pt x="658057" y="410543"/>
                    <a:pt x="673064" y="426183"/>
                    <a:pt x="688230" y="441633"/>
                  </a:cubicBezTo>
                  <a:cubicBezTo>
                    <a:pt x="690031" y="443465"/>
                    <a:pt x="691832" y="445234"/>
                    <a:pt x="693664" y="447035"/>
                  </a:cubicBezTo>
                  <a:cubicBezTo>
                    <a:pt x="729082" y="479704"/>
                    <a:pt x="768512" y="506939"/>
                    <a:pt x="814704" y="525390"/>
                  </a:cubicBezTo>
                  <a:cubicBezTo>
                    <a:pt x="852839" y="540619"/>
                    <a:pt x="886266" y="560840"/>
                    <a:pt x="913785" y="587221"/>
                  </a:cubicBezTo>
                  <a:cubicBezTo>
                    <a:pt x="943548" y="614298"/>
                    <a:pt x="966833" y="648010"/>
                    <a:pt x="982220" y="689620"/>
                  </a:cubicBezTo>
                  <a:cubicBezTo>
                    <a:pt x="983073" y="691958"/>
                    <a:pt x="984273" y="694233"/>
                    <a:pt x="985664" y="696255"/>
                  </a:cubicBezTo>
                  <a:cubicBezTo>
                    <a:pt x="990182" y="702827"/>
                    <a:pt x="992772" y="706618"/>
                    <a:pt x="993088" y="709620"/>
                  </a:cubicBezTo>
                  <a:lnTo>
                    <a:pt x="1270452" y="1023253"/>
                  </a:lnTo>
                  <a:cubicBezTo>
                    <a:pt x="1234508" y="824030"/>
                    <a:pt x="1240358" y="797090"/>
                    <a:pt x="1187611" y="597328"/>
                  </a:cubicBezTo>
                  <a:lnTo>
                    <a:pt x="1178329" y="558407"/>
                  </a:lnTo>
                  <a:cubicBezTo>
                    <a:pt x="1129736" y="547949"/>
                    <a:pt x="1085598" y="526433"/>
                    <a:pt x="1041966" y="503211"/>
                  </a:cubicBezTo>
                  <a:close/>
                </a:path>
              </a:pathLst>
            </a:custGeom>
            <a:solidFill>
              <a:schemeClr val="bg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4F08DBD-A39F-49B7-AE59-5789C9B67EAF}"/>
                </a:ext>
              </a:extLst>
            </p:cNvPr>
            <p:cNvSpPr/>
            <p:nvPr/>
          </p:nvSpPr>
          <p:spPr>
            <a:xfrm>
              <a:off x="2669302" y="4980279"/>
              <a:ext cx="207902" cy="18853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DA18A65-3969-42BB-8599-84A945C23073}"/>
                </a:ext>
              </a:extLst>
            </p:cNvPr>
            <p:cNvSpPr/>
            <p:nvPr/>
          </p:nvSpPr>
          <p:spPr>
            <a:xfrm>
              <a:off x="2653756" y="3814562"/>
              <a:ext cx="2522516" cy="1930917"/>
            </a:xfrm>
            <a:custGeom>
              <a:avLst/>
              <a:gdLst>
                <a:gd name="connsiteX0" fmla="*/ 540935 w 1147779"/>
                <a:gd name="connsiteY0" fmla="*/ 405646 h 878594"/>
                <a:gd name="connsiteX1" fmla="*/ 539924 w 1147779"/>
                <a:gd name="connsiteY1" fmla="*/ 436103 h 878594"/>
                <a:gd name="connsiteX2" fmla="*/ 547918 w 1147779"/>
                <a:gd name="connsiteY2" fmla="*/ 441696 h 878594"/>
                <a:gd name="connsiteX3" fmla="*/ 598279 w 1147779"/>
                <a:gd name="connsiteY3" fmla="*/ 461474 h 878594"/>
                <a:gd name="connsiteX4" fmla="*/ 756728 w 1147779"/>
                <a:gd name="connsiteY4" fmla="*/ 508677 h 878594"/>
                <a:gd name="connsiteX5" fmla="*/ 945538 w 1147779"/>
                <a:gd name="connsiteY5" fmla="*/ 627031 h 878594"/>
                <a:gd name="connsiteX6" fmla="*/ 960451 w 1147779"/>
                <a:gd name="connsiteY6" fmla="*/ 642607 h 878594"/>
                <a:gd name="connsiteX7" fmla="*/ 1020228 w 1147779"/>
                <a:gd name="connsiteY7" fmla="*/ 714485 h 878594"/>
                <a:gd name="connsiteX8" fmla="*/ 1142279 w 1147779"/>
                <a:gd name="connsiteY8" fmla="*/ 878557 h 878594"/>
                <a:gd name="connsiteX9" fmla="*/ 1146323 w 1147779"/>
                <a:gd name="connsiteY9" fmla="*/ 877862 h 878594"/>
                <a:gd name="connsiteX10" fmla="*/ 1145407 w 1147779"/>
                <a:gd name="connsiteY10" fmla="*/ 862002 h 878594"/>
                <a:gd name="connsiteX11" fmla="*/ 1082281 w 1147779"/>
                <a:gd name="connsiteY11" fmla="*/ 668831 h 878594"/>
                <a:gd name="connsiteX12" fmla="*/ 1057068 w 1147779"/>
                <a:gd name="connsiteY12" fmla="*/ 607126 h 878594"/>
                <a:gd name="connsiteX13" fmla="*/ 1056499 w 1147779"/>
                <a:gd name="connsiteY13" fmla="*/ 606368 h 878594"/>
                <a:gd name="connsiteX14" fmla="*/ 1056468 w 1147779"/>
                <a:gd name="connsiteY14" fmla="*/ 615151 h 878594"/>
                <a:gd name="connsiteX15" fmla="*/ 802572 w 1147779"/>
                <a:gd name="connsiteY15" fmla="*/ 342899 h 878594"/>
                <a:gd name="connsiteX16" fmla="*/ 577174 w 1147779"/>
                <a:gd name="connsiteY16" fmla="*/ 230832 h 878594"/>
                <a:gd name="connsiteX17" fmla="*/ 544189 w 1147779"/>
                <a:gd name="connsiteY17" fmla="*/ 218605 h 878594"/>
                <a:gd name="connsiteX18" fmla="*/ 513416 w 1147779"/>
                <a:gd name="connsiteY18" fmla="*/ 193550 h 878594"/>
                <a:gd name="connsiteX19" fmla="*/ 378727 w 1147779"/>
                <a:gd name="connsiteY19" fmla="*/ 94153 h 878594"/>
                <a:gd name="connsiteX20" fmla="*/ 101451 w 1147779"/>
                <a:gd name="connsiteY20" fmla="*/ 31058 h 878594"/>
                <a:gd name="connsiteX21" fmla="*/ 95638 w 1147779"/>
                <a:gd name="connsiteY21" fmla="*/ 29036 h 878594"/>
                <a:gd name="connsiteX22" fmla="*/ 29857 w 1147779"/>
                <a:gd name="connsiteY22" fmla="*/ 16177 h 878594"/>
                <a:gd name="connsiteX23" fmla="*/ 17567 w 1147779"/>
                <a:gd name="connsiteY23" fmla="*/ 821 h 878594"/>
                <a:gd name="connsiteX24" fmla="*/ 17251 w 1147779"/>
                <a:gd name="connsiteY24" fmla="*/ 0 h 878594"/>
                <a:gd name="connsiteX25" fmla="*/ 0 w 1147779"/>
                <a:gd name="connsiteY25" fmla="*/ 256803 h 878594"/>
                <a:gd name="connsiteX26" fmla="*/ 10237 w 1147779"/>
                <a:gd name="connsiteY26" fmla="*/ 252474 h 878594"/>
                <a:gd name="connsiteX27" fmla="*/ 76807 w 1147779"/>
                <a:gd name="connsiteY27" fmla="*/ 255981 h 878594"/>
                <a:gd name="connsiteX28" fmla="*/ 182081 w 1147779"/>
                <a:gd name="connsiteY28" fmla="*/ 262679 h 878594"/>
                <a:gd name="connsiteX29" fmla="*/ 216930 w 1147779"/>
                <a:gd name="connsiteY29" fmla="*/ 267261 h 878594"/>
                <a:gd name="connsiteX30" fmla="*/ 448646 w 1147779"/>
                <a:gd name="connsiteY30" fmla="*/ 328902 h 878594"/>
                <a:gd name="connsiteX31" fmla="*/ 520051 w 1147779"/>
                <a:gd name="connsiteY31" fmla="*/ 360244 h 878594"/>
                <a:gd name="connsiteX32" fmla="*/ 527349 w 1147779"/>
                <a:gd name="connsiteY32" fmla="*/ 366310 h 878594"/>
                <a:gd name="connsiteX33" fmla="*/ 540935 w 1147779"/>
                <a:gd name="connsiteY33" fmla="*/ 405646 h 878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47779" h="878594">
                  <a:moveTo>
                    <a:pt x="540935" y="405646"/>
                  </a:moveTo>
                  <a:cubicBezTo>
                    <a:pt x="537080" y="420590"/>
                    <a:pt x="536133" y="429405"/>
                    <a:pt x="539924" y="436103"/>
                  </a:cubicBezTo>
                  <a:cubicBezTo>
                    <a:pt x="542104" y="437999"/>
                    <a:pt x="544726" y="439863"/>
                    <a:pt x="547918" y="441696"/>
                  </a:cubicBezTo>
                  <a:cubicBezTo>
                    <a:pt x="563683" y="450890"/>
                    <a:pt x="580713" y="456798"/>
                    <a:pt x="598279" y="461474"/>
                  </a:cubicBezTo>
                  <a:cubicBezTo>
                    <a:pt x="651580" y="475629"/>
                    <a:pt x="704691" y="490447"/>
                    <a:pt x="756728" y="508677"/>
                  </a:cubicBezTo>
                  <a:cubicBezTo>
                    <a:pt x="828543" y="533795"/>
                    <a:pt x="891795" y="573320"/>
                    <a:pt x="945538" y="627031"/>
                  </a:cubicBezTo>
                  <a:cubicBezTo>
                    <a:pt x="950625" y="632118"/>
                    <a:pt x="955554" y="637331"/>
                    <a:pt x="960451" y="642607"/>
                  </a:cubicBezTo>
                  <a:cubicBezTo>
                    <a:pt x="981809" y="664976"/>
                    <a:pt x="1001619" y="689083"/>
                    <a:pt x="1020228" y="714485"/>
                  </a:cubicBezTo>
                  <a:cubicBezTo>
                    <a:pt x="1060512" y="769460"/>
                    <a:pt x="1101522" y="823930"/>
                    <a:pt x="1142279" y="878557"/>
                  </a:cubicBezTo>
                  <a:cubicBezTo>
                    <a:pt x="1143417" y="878684"/>
                    <a:pt x="1144744" y="878494"/>
                    <a:pt x="1146323" y="877862"/>
                  </a:cubicBezTo>
                  <a:cubicBezTo>
                    <a:pt x="1149388" y="872396"/>
                    <a:pt x="1146892" y="867215"/>
                    <a:pt x="1145407" y="862002"/>
                  </a:cubicBezTo>
                  <a:cubicBezTo>
                    <a:pt x="1127051" y="796727"/>
                    <a:pt x="1105503" y="732494"/>
                    <a:pt x="1082281" y="668831"/>
                  </a:cubicBezTo>
                  <a:cubicBezTo>
                    <a:pt x="1074698" y="648010"/>
                    <a:pt x="1070306" y="625704"/>
                    <a:pt x="1057068" y="607126"/>
                  </a:cubicBezTo>
                  <a:cubicBezTo>
                    <a:pt x="1056878" y="606873"/>
                    <a:pt x="1056689" y="606621"/>
                    <a:pt x="1056499" y="606368"/>
                  </a:cubicBezTo>
                  <a:cubicBezTo>
                    <a:pt x="1057163" y="609180"/>
                    <a:pt x="1057384" y="612055"/>
                    <a:pt x="1056468" y="615151"/>
                  </a:cubicBezTo>
                  <a:cubicBezTo>
                    <a:pt x="980861" y="515975"/>
                    <a:pt x="901274" y="420527"/>
                    <a:pt x="802572" y="342899"/>
                  </a:cubicBezTo>
                  <a:cubicBezTo>
                    <a:pt x="735212" y="289914"/>
                    <a:pt x="658152" y="256455"/>
                    <a:pt x="577174" y="230832"/>
                  </a:cubicBezTo>
                  <a:cubicBezTo>
                    <a:pt x="565990" y="227293"/>
                    <a:pt x="554963" y="223186"/>
                    <a:pt x="544189" y="218605"/>
                  </a:cubicBezTo>
                  <a:cubicBezTo>
                    <a:pt x="531615" y="213265"/>
                    <a:pt x="519735" y="205967"/>
                    <a:pt x="513416" y="193550"/>
                  </a:cubicBezTo>
                  <a:cubicBezTo>
                    <a:pt x="485044" y="137754"/>
                    <a:pt x="435756" y="111182"/>
                    <a:pt x="378727" y="94153"/>
                  </a:cubicBezTo>
                  <a:cubicBezTo>
                    <a:pt x="287671" y="66981"/>
                    <a:pt x="194561" y="49004"/>
                    <a:pt x="101451" y="31058"/>
                  </a:cubicBezTo>
                  <a:cubicBezTo>
                    <a:pt x="99461" y="30679"/>
                    <a:pt x="97565" y="29731"/>
                    <a:pt x="95638" y="29036"/>
                  </a:cubicBezTo>
                  <a:cubicBezTo>
                    <a:pt x="74248" y="22085"/>
                    <a:pt x="51910" y="19684"/>
                    <a:pt x="29857" y="16177"/>
                  </a:cubicBezTo>
                  <a:cubicBezTo>
                    <a:pt x="19399" y="14534"/>
                    <a:pt x="16808" y="11722"/>
                    <a:pt x="17567" y="821"/>
                  </a:cubicBezTo>
                  <a:cubicBezTo>
                    <a:pt x="17472" y="537"/>
                    <a:pt x="17346" y="284"/>
                    <a:pt x="17251" y="0"/>
                  </a:cubicBezTo>
                  <a:cubicBezTo>
                    <a:pt x="10711" y="100029"/>
                    <a:pt x="4644" y="190043"/>
                    <a:pt x="0" y="256803"/>
                  </a:cubicBezTo>
                  <a:cubicBezTo>
                    <a:pt x="1548" y="253928"/>
                    <a:pt x="4739" y="252601"/>
                    <a:pt x="10237" y="252474"/>
                  </a:cubicBezTo>
                  <a:cubicBezTo>
                    <a:pt x="32543" y="251937"/>
                    <a:pt x="54659" y="254686"/>
                    <a:pt x="76807" y="255981"/>
                  </a:cubicBezTo>
                  <a:cubicBezTo>
                    <a:pt x="111909" y="258035"/>
                    <a:pt x="146979" y="260942"/>
                    <a:pt x="182081" y="262679"/>
                  </a:cubicBezTo>
                  <a:cubicBezTo>
                    <a:pt x="193897" y="263280"/>
                    <a:pt x="205430" y="264796"/>
                    <a:pt x="216930" y="267261"/>
                  </a:cubicBezTo>
                  <a:cubicBezTo>
                    <a:pt x="294969" y="284891"/>
                    <a:pt x="372471" y="304543"/>
                    <a:pt x="448646" y="328902"/>
                  </a:cubicBezTo>
                  <a:cubicBezTo>
                    <a:pt x="473449" y="336833"/>
                    <a:pt x="498440" y="344763"/>
                    <a:pt x="520051" y="360244"/>
                  </a:cubicBezTo>
                  <a:cubicBezTo>
                    <a:pt x="522894" y="362266"/>
                    <a:pt x="525296" y="364288"/>
                    <a:pt x="527349" y="366310"/>
                  </a:cubicBezTo>
                  <a:cubicBezTo>
                    <a:pt x="540114" y="376263"/>
                    <a:pt x="545295" y="388711"/>
                    <a:pt x="540935" y="405646"/>
                  </a:cubicBezTo>
                  <a:close/>
                </a:path>
              </a:pathLst>
            </a:custGeom>
            <a:solidFill>
              <a:schemeClr val="bg1"/>
            </a:solidFill>
            <a:ln w="3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ABF2AAD-CA64-4E0F-8DFC-EFF1AB9C74D1}"/>
                </a:ext>
              </a:extLst>
            </p:cNvPr>
            <p:cNvSpPr/>
            <p:nvPr/>
          </p:nvSpPr>
          <p:spPr>
            <a:xfrm>
              <a:off x="1967748" y="6315285"/>
              <a:ext cx="989303" cy="555102"/>
            </a:xfrm>
            <a:custGeom>
              <a:avLst/>
              <a:gdLst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33375 w 609600"/>
                <a:gd name="connsiteY8" fmla="*/ 38100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5991 w 609600"/>
                <a:gd name="connsiteY8" fmla="*/ 62438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2514 w 609600"/>
                <a:gd name="connsiteY8" fmla="*/ 45054 h 342900"/>
                <a:gd name="connsiteX9" fmla="*/ 142875 w 609600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83154 w 616554"/>
                <a:gd name="connsiteY2" fmla="*/ 295275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93585 w 616554"/>
                <a:gd name="connsiteY2" fmla="*/ 305706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416529 w 623508"/>
                <a:gd name="connsiteY4" fmla="*/ 342900 h 349853"/>
                <a:gd name="connsiteX5" fmla="*/ 623508 w 623508"/>
                <a:gd name="connsiteY5" fmla="*/ 349853 h 349853"/>
                <a:gd name="connsiteX6" fmla="*/ 569834 w 623508"/>
                <a:gd name="connsiteY6" fmla="*/ 167973 h 349853"/>
                <a:gd name="connsiteX7" fmla="*/ 408670 w 623508"/>
                <a:gd name="connsiteY7" fmla="*/ 50957 h 349853"/>
                <a:gd name="connsiteX8" fmla="*/ 319468 w 623508"/>
                <a:gd name="connsiteY8" fmla="*/ 45054 h 349853"/>
                <a:gd name="connsiteX9" fmla="*/ 149829 w 623508"/>
                <a:gd name="connsiteY9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623508 w 623508"/>
                <a:gd name="connsiteY4" fmla="*/ 349853 h 349853"/>
                <a:gd name="connsiteX5" fmla="*/ 569834 w 623508"/>
                <a:gd name="connsiteY5" fmla="*/ 167973 h 349853"/>
                <a:gd name="connsiteX6" fmla="*/ 408670 w 623508"/>
                <a:gd name="connsiteY6" fmla="*/ 50957 h 349853"/>
                <a:gd name="connsiteX7" fmla="*/ 319468 w 623508"/>
                <a:gd name="connsiteY7" fmla="*/ 45054 h 349853"/>
                <a:gd name="connsiteX8" fmla="*/ 149829 w 623508"/>
                <a:gd name="connsiteY8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508" h="349853">
                  <a:moveTo>
                    <a:pt x="149829" y="0"/>
                  </a:moveTo>
                  <a:cubicBezTo>
                    <a:pt x="82502" y="68136"/>
                    <a:pt x="39512" y="115411"/>
                    <a:pt x="0" y="204407"/>
                  </a:cubicBezTo>
                  <a:lnTo>
                    <a:pt x="93585" y="305706"/>
                  </a:lnTo>
                  <a:cubicBezTo>
                    <a:pt x="311948" y="355190"/>
                    <a:pt x="446867" y="349044"/>
                    <a:pt x="623508" y="349853"/>
                  </a:cubicBezTo>
                  <a:lnTo>
                    <a:pt x="569834" y="167973"/>
                  </a:lnTo>
                  <a:cubicBezTo>
                    <a:pt x="516113" y="128968"/>
                    <a:pt x="483252" y="93439"/>
                    <a:pt x="408670" y="50957"/>
                  </a:cubicBezTo>
                  <a:lnTo>
                    <a:pt x="309037" y="34623"/>
                  </a:lnTo>
                  <a:lnTo>
                    <a:pt x="1498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24F0BF-4ED7-4950-BAAB-C9F810E08BB0}"/>
                </a:ext>
              </a:extLst>
            </p:cNvPr>
            <p:cNvSpPr/>
            <p:nvPr/>
          </p:nvSpPr>
          <p:spPr>
            <a:xfrm rot="1477732" flipH="1">
              <a:off x="2331086" y="5785604"/>
              <a:ext cx="989303" cy="542090"/>
            </a:xfrm>
            <a:custGeom>
              <a:avLst/>
              <a:gdLst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33375 w 609600"/>
                <a:gd name="connsiteY8" fmla="*/ 38100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5991 w 609600"/>
                <a:gd name="connsiteY8" fmla="*/ 62438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19100 w 609600"/>
                <a:gd name="connsiteY7" fmla="*/ 85725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52450 w 609600"/>
                <a:gd name="connsiteY6" fmla="*/ 171450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9468 w 609600"/>
                <a:gd name="connsiteY8" fmla="*/ 58961 h 342900"/>
                <a:gd name="connsiteX9" fmla="*/ 142875 w 609600"/>
                <a:gd name="connsiteY9" fmla="*/ 0 h 342900"/>
                <a:gd name="connsiteX0" fmla="*/ 142875 w 609600"/>
                <a:gd name="connsiteY0" fmla="*/ 0 h 342900"/>
                <a:gd name="connsiteX1" fmla="*/ 0 w 609600"/>
                <a:gd name="connsiteY1" fmla="*/ 190500 h 342900"/>
                <a:gd name="connsiteX2" fmla="*/ 76200 w 609600"/>
                <a:gd name="connsiteY2" fmla="*/ 295275 h 342900"/>
                <a:gd name="connsiteX3" fmla="*/ 266700 w 609600"/>
                <a:gd name="connsiteY3" fmla="*/ 333375 h 342900"/>
                <a:gd name="connsiteX4" fmla="*/ 409575 w 609600"/>
                <a:gd name="connsiteY4" fmla="*/ 342900 h 342900"/>
                <a:gd name="connsiteX5" fmla="*/ 609600 w 609600"/>
                <a:gd name="connsiteY5" fmla="*/ 342900 h 342900"/>
                <a:gd name="connsiteX6" fmla="*/ 562880 w 609600"/>
                <a:gd name="connsiteY6" fmla="*/ 167973 h 342900"/>
                <a:gd name="connsiteX7" fmla="*/ 401716 w 609600"/>
                <a:gd name="connsiteY7" fmla="*/ 50957 h 342900"/>
                <a:gd name="connsiteX8" fmla="*/ 312514 w 609600"/>
                <a:gd name="connsiteY8" fmla="*/ 45054 h 342900"/>
                <a:gd name="connsiteX9" fmla="*/ 142875 w 609600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83154 w 616554"/>
                <a:gd name="connsiteY2" fmla="*/ 295275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16554"/>
                <a:gd name="connsiteY0" fmla="*/ 0 h 342900"/>
                <a:gd name="connsiteX1" fmla="*/ 0 w 616554"/>
                <a:gd name="connsiteY1" fmla="*/ 204407 h 342900"/>
                <a:gd name="connsiteX2" fmla="*/ 93585 w 616554"/>
                <a:gd name="connsiteY2" fmla="*/ 305706 h 342900"/>
                <a:gd name="connsiteX3" fmla="*/ 273654 w 616554"/>
                <a:gd name="connsiteY3" fmla="*/ 333375 h 342900"/>
                <a:gd name="connsiteX4" fmla="*/ 416529 w 616554"/>
                <a:gd name="connsiteY4" fmla="*/ 342900 h 342900"/>
                <a:gd name="connsiteX5" fmla="*/ 616554 w 616554"/>
                <a:gd name="connsiteY5" fmla="*/ 342900 h 342900"/>
                <a:gd name="connsiteX6" fmla="*/ 569834 w 616554"/>
                <a:gd name="connsiteY6" fmla="*/ 167973 h 342900"/>
                <a:gd name="connsiteX7" fmla="*/ 408670 w 616554"/>
                <a:gd name="connsiteY7" fmla="*/ 50957 h 342900"/>
                <a:gd name="connsiteX8" fmla="*/ 319468 w 616554"/>
                <a:gd name="connsiteY8" fmla="*/ 45054 h 342900"/>
                <a:gd name="connsiteX9" fmla="*/ 149829 w 616554"/>
                <a:gd name="connsiteY9" fmla="*/ 0 h 342900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416529 w 623508"/>
                <a:gd name="connsiteY4" fmla="*/ 342900 h 349853"/>
                <a:gd name="connsiteX5" fmla="*/ 623508 w 623508"/>
                <a:gd name="connsiteY5" fmla="*/ 349853 h 349853"/>
                <a:gd name="connsiteX6" fmla="*/ 569834 w 623508"/>
                <a:gd name="connsiteY6" fmla="*/ 167973 h 349853"/>
                <a:gd name="connsiteX7" fmla="*/ 408670 w 623508"/>
                <a:gd name="connsiteY7" fmla="*/ 50957 h 349853"/>
                <a:gd name="connsiteX8" fmla="*/ 319468 w 623508"/>
                <a:gd name="connsiteY8" fmla="*/ 45054 h 349853"/>
                <a:gd name="connsiteX9" fmla="*/ 149829 w 623508"/>
                <a:gd name="connsiteY9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273654 w 623508"/>
                <a:gd name="connsiteY3" fmla="*/ 333375 h 349853"/>
                <a:gd name="connsiteX4" fmla="*/ 623508 w 623508"/>
                <a:gd name="connsiteY4" fmla="*/ 349853 h 349853"/>
                <a:gd name="connsiteX5" fmla="*/ 569834 w 623508"/>
                <a:gd name="connsiteY5" fmla="*/ 167973 h 349853"/>
                <a:gd name="connsiteX6" fmla="*/ 408670 w 623508"/>
                <a:gd name="connsiteY6" fmla="*/ 50957 h 349853"/>
                <a:gd name="connsiteX7" fmla="*/ 319468 w 623508"/>
                <a:gd name="connsiteY7" fmla="*/ 45054 h 349853"/>
                <a:gd name="connsiteX8" fmla="*/ 149829 w 623508"/>
                <a:gd name="connsiteY8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19468 w 623508"/>
                <a:gd name="connsiteY6" fmla="*/ 45054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  <a:gd name="connsiteX0" fmla="*/ 149829 w 623508"/>
                <a:gd name="connsiteY0" fmla="*/ 0 h 349853"/>
                <a:gd name="connsiteX1" fmla="*/ 0 w 623508"/>
                <a:gd name="connsiteY1" fmla="*/ 204407 h 349853"/>
                <a:gd name="connsiteX2" fmla="*/ 93585 w 623508"/>
                <a:gd name="connsiteY2" fmla="*/ 305706 h 349853"/>
                <a:gd name="connsiteX3" fmla="*/ 623508 w 623508"/>
                <a:gd name="connsiteY3" fmla="*/ 349853 h 349853"/>
                <a:gd name="connsiteX4" fmla="*/ 569834 w 623508"/>
                <a:gd name="connsiteY4" fmla="*/ 167973 h 349853"/>
                <a:gd name="connsiteX5" fmla="*/ 408670 w 623508"/>
                <a:gd name="connsiteY5" fmla="*/ 50957 h 349853"/>
                <a:gd name="connsiteX6" fmla="*/ 309037 w 623508"/>
                <a:gd name="connsiteY6" fmla="*/ 34623 h 349853"/>
                <a:gd name="connsiteX7" fmla="*/ 149829 w 623508"/>
                <a:gd name="connsiteY7" fmla="*/ 0 h 34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3508" h="349853">
                  <a:moveTo>
                    <a:pt x="149829" y="0"/>
                  </a:moveTo>
                  <a:cubicBezTo>
                    <a:pt x="82502" y="68136"/>
                    <a:pt x="39512" y="115411"/>
                    <a:pt x="0" y="204407"/>
                  </a:cubicBezTo>
                  <a:lnTo>
                    <a:pt x="93585" y="305706"/>
                  </a:lnTo>
                  <a:cubicBezTo>
                    <a:pt x="311948" y="355190"/>
                    <a:pt x="446867" y="349044"/>
                    <a:pt x="623508" y="349853"/>
                  </a:cubicBezTo>
                  <a:lnTo>
                    <a:pt x="569834" y="167973"/>
                  </a:lnTo>
                  <a:cubicBezTo>
                    <a:pt x="516113" y="128968"/>
                    <a:pt x="483252" y="93439"/>
                    <a:pt x="408670" y="50957"/>
                  </a:cubicBezTo>
                  <a:lnTo>
                    <a:pt x="309037" y="34623"/>
                  </a:lnTo>
                  <a:lnTo>
                    <a:pt x="1498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Graphic 2">
            <a:extLst>
              <a:ext uri="{FF2B5EF4-FFF2-40B4-BE49-F238E27FC236}">
                <a16:creationId xmlns:a16="http://schemas.microsoft.com/office/drawing/2014/main" id="{7859DD33-4BC9-4A10-9C8D-AED9130FD61C}"/>
              </a:ext>
            </a:extLst>
          </p:cNvPr>
          <p:cNvSpPr/>
          <p:nvPr/>
        </p:nvSpPr>
        <p:spPr>
          <a:xfrm>
            <a:off x="9306027" y="3810660"/>
            <a:ext cx="439163" cy="535161"/>
          </a:xfrm>
          <a:custGeom>
            <a:avLst/>
            <a:gdLst>
              <a:gd name="connsiteX0" fmla="*/ 3296442 w 3790950"/>
              <a:gd name="connsiteY0" fmla="*/ 1220629 h 4619625"/>
              <a:gd name="connsiteX1" fmla="*/ 3245959 w 3790950"/>
              <a:gd name="connsiteY1" fmla="*/ 1070134 h 4619625"/>
              <a:gd name="connsiteX2" fmla="*/ 2894487 w 3790950"/>
              <a:gd name="connsiteY2" fmla="*/ 251936 h 4619625"/>
              <a:gd name="connsiteX3" fmla="*/ 2855434 w 3790950"/>
              <a:gd name="connsiteY3" fmla="*/ 176689 h 4619625"/>
              <a:gd name="connsiteX4" fmla="*/ 2854482 w 3790950"/>
              <a:gd name="connsiteY4" fmla="*/ 175736 h 4619625"/>
              <a:gd name="connsiteX5" fmla="*/ 2849719 w 3790950"/>
              <a:gd name="connsiteY5" fmla="*/ 168116 h 4619625"/>
              <a:gd name="connsiteX6" fmla="*/ 2848767 w 3790950"/>
              <a:gd name="connsiteY6" fmla="*/ 166211 h 4619625"/>
              <a:gd name="connsiteX7" fmla="*/ 2844004 w 3790950"/>
              <a:gd name="connsiteY7" fmla="*/ 158591 h 4619625"/>
              <a:gd name="connsiteX8" fmla="*/ 2843052 w 3790950"/>
              <a:gd name="connsiteY8" fmla="*/ 156686 h 4619625"/>
              <a:gd name="connsiteX9" fmla="*/ 2832574 w 3790950"/>
              <a:gd name="connsiteY9" fmla="*/ 142399 h 4619625"/>
              <a:gd name="connsiteX10" fmla="*/ 2831622 w 3790950"/>
              <a:gd name="connsiteY10" fmla="*/ 140494 h 4619625"/>
              <a:gd name="connsiteX11" fmla="*/ 2826859 w 3790950"/>
              <a:gd name="connsiteY11" fmla="*/ 134779 h 4619625"/>
              <a:gd name="connsiteX12" fmla="*/ 2823049 w 3790950"/>
              <a:gd name="connsiteY12" fmla="*/ 130016 h 4619625"/>
              <a:gd name="connsiteX13" fmla="*/ 2818287 w 3790950"/>
              <a:gd name="connsiteY13" fmla="*/ 125254 h 4619625"/>
              <a:gd name="connsiteX14" fmla="*/ 2813524 w 3790950"/>
              <a:gd name="connsiteY14" fmla="*/ 120491 h 4619625"/>
              <a:gd name="connsiteX15" fmla="*/ 2808762 w 3790950"/>
              <a:gd name="connsiteY15" fmla="*/ 115729 h 4619625"/>
              <a:gd name="connsiteX16" fmla="*/ 2802094 w 3790950"/>
              <a:gd name="connsiteY16" fmla="*/ 110014 h 4619625"/>
              <a:gd name="connsiteX17" fmla="*/ 2797332 w 3790950"/>
              <a:gd name="connsiteY17" fmla="*/ 106204 h 4619625"/>
              <a:gd name="connsiteX18" fmla="*/ 2796379 w 3790950"/>
              <a:gd name="connsiteY18" fmla="*/ 105251 h 4619625"/>
              <a:gd name="connsiteX19" fmla="*/ 2796379 w 3790950"/>
              <a:gd name="connsiteY19" fmla="*/ 105251 h 4619625"/>
              <a:gd name="connsiteX20" fmla="*/ 2754469 w 3790950"/>
              <a:gd name="connsiteY20" fmla="*/ 71914 h 4619625"/>
              <a:gd name="connsiteX21" fmla="*/ 1880074 w 3790950"/>
              <a:gd name="connsiteY21" fmla="*/ 7144 h 4619625"/>
              <a:gd name="connsiteX22" fmla="*/ 1880074 w 3790950"/>
              <a:gd name="connsiteY22" fmla="*/ 7144 h 4619625"/>
              <a:gd name="connsiteX23" fmla="*/ 1181892 w 3790950"/>
              <a:gd name="connsiteY23" fmla="*/ 96679 h 4619625"/>
              <a:gd name="connsiteX24" fmla="*/ 926622 w 3790950"/>
              <a:gd name="connsiteY24" fmla="*/ 351949 h 4619625"/>
              <a:gd name="connsiteX25" fmla="*/ 927574 w 3790950"/>
              <a:gd name="connsiteY25" fmla="*/ 376714 h 4619625"/>
              <a:gd name="connsiteX26" fmla="*/ 926622 w 3790950"/>
              <a:gd name="connsiteY26" fmla="*/ 466249 h 4619625"/>
              <a:gd name="connsiteX27" fmla="*/ 1056162 w 3790950"/>
              <a:gd name="connsiteY27" fmla="*/ 671989 h 4619625"/>
              <a:gd name="connsiteX28" fmla="*/ 1050447 w 3790950"/>
              <a:gd name="connsiteY28" fmla="*/ 756761 h 4619625"/>
              <a:gd name="connsiteX29" fmla="*/ 999012 w 3790950"/>
              <a:gd name="connsiteY29" fmla="*/ 838676 h 4619625"/>
              <a:gd name="connsiteX30" fmla="*/ 810417 w 3790950"/>
              <a:gd name="connsiteY30" fmla="*/ 1060609 h 4619625"/>
              <a:gd name="connsiteX31" fmla="*/ 812322 w 3790950"/>
              <a:gd name="connsiteY31" fmla="*/ 1060609 h 4619625"/>
              <a:gd name="connsiteX32" fmla="*/ 808512 w 3790950"/>
              <a:gd name="connsiteY32" fmla="*/ 1075849 h 4619625"/>
              <a:gd name="connsiteX33" fmla="*/ 778032 w 3790950"/>
              <a:gd name="connsiteY33" fmla="*/ 1326356 h 4619625"/>
              <a:gd name="connsiteX34" fmla="*/ 288447 w 3790950"/>
              <a:gd name="connsiteY34" fmla="*/ 1779746 h 4619625"/>
              <a:gd name="connsiteX35" fmla="*/ 231297 w 3790950"/>
              <a:gd name="connsiteY35" fmla="*/ 1886426 h 4619625"/>
              <a:gd name="connsiteX36" fmla="*/ 214152 w 3790950"/>
              <a:gd name="connsiteY36" fmla="*/ 2015966 h 4619625"/>
              <a:gd name="connsiteX37" fmla="*/ 306544 w 3790950"/>
              <a:gd name="connsiteY37" fmla="*/ 2187416 h 4619625"/>
              <a:gd name="connsiteX38" fmla="*/ 142714 w 3790950"/>
              <a:gd name="connsiteY38" fmla="*/ 2303621 h 4619625"/>
              <a:gd name="connsiteX39" fmla="*/ 109377 w 3790950"/>
              <a:gd name="connsiteY39" fmla="*/ 2330291 h 4619625"/>
              <a:gd name="connsiteX40" fmla="*/ 97947 w 3790950"/>
              <a:gd name="connsiteY40" fmla="*/ 2341721 h 4619625"/>
              <a:gd name="connsiteX41" fmla="*/ 85564 w 3790950"/>
              <a:gd name="connsiteY41" fmla="*/ 2363629 h 4619625"/>
              <a:gd name="connsiteX42" fmla="*/ 68419 w 3790950"/>
              <a:gd name="connsiteY42" fmla="*/ 2396014 h 4619625"/>
              <a:gd name="connsiteX43" fmla="*/ 10317 w 3790950"/>
              <a:gd name="connsiteY43" fmla="*/ 2905601 h 4619625"/>
              <a:gd name="connsiteX44" fmla="*/ 28414 w 3790950"/>
              <a:gd name="connsiteY44" fmla="*/ 2977991 h 4619625"/>
              <a:gd name="connsiteX45" fmla="*/ 29367 w 3790950"/>
              <a:gd name="connsiteY45" fmla="*/ 2982754 h 4619625"/>
              <a:gd name="connsiteX46" fmla="*/ 174147 w 3790950"/>
              <a:gd name="connsiteY46" fmla="*/ 3105626 h 4619625"/>
              <a:gd name="connsiteX47" fmla="*/ 95089 w 3790950"/>
              <a:gd name="connsiteY47" fmla="*/ 3199924 h 4619625"/>
              <a:gd name="connsiteX48" fmla="*/ 67467 w 3790950"/>
              <a:gd name="connsiteY48" fmla="*/ 3296126 h 4619625"/>
              <a:gd name="connsiteX49" fmla="*/ 245584 w 3790950"/>
              <a:gd name="connsiteY49" fmla="*/ 3743801 h 4619625"/>
              <a:gd name="connsiteX50" fmla="*/ 355122 w 3790950"/>
              <a:gd name="connsiteY50" fmla="*/ 3843814 h 4619625"/>
              <a:gd name="connsiteX51" fmla="*/ 550384 w 3790950"/>
              <a:gd name="connsiteY51" fmla="*/ 3944779 h 4619625"/>
              <a:gd name="connsiteX52" fmla="*/ 533239 w 3790950"/>
              <a:gd name="connsiteY52" fmla="*/ 4147661 h 4619625"/>
              <a:gd name="connsiteX53" fmla="*/ 535144 w 3790950"/>
              <a:gd name="connsiteY53" fmla="*/ 4157186 h 4619625"/>
              <a:gd name="connsiteX54" fmla="*/ 893284 w 3790950"/>
              <a:gd name="connsiteY54" fmla="*/ 4503897 h 4619625"/>
              <a:gd name="connsiteX55" fmla="*/ 1016157 w 3790950"/>
              <a:gd name="connsiteY55" fmla="*/ 4578191 h 4619625"/>
              <a:gd name="connsiteX56" fmla="*/ 1199037 w 3790950"/>
              <a:gd name="connsiteY56" fmla="*/ 4592479 h 4619625"/>
              <a:gd name="connsiteX57" fmla="*/ 1224754 w 3790950"/>
              <a:gd name="connsiteY57" fmla="*/ 4556284 h 4619625"/>
              <a:gd name="connsiteX58" fmla="*/ 1248567 w 3790950"/>
              <a:gd name="connsiteY58" fmla="*/ 4514374 h 4619625"/>
              <a:gd name="connsiteX59" fmla="*/ 1281904 w 3790950"/>
              <a:gd name="connsiteY59" fmla="*/ 4516279 h 4619625"/>
              <a:gd name="connsiteX60" fmla="*/ 1282857 w 3790950"/>
              <a:gd name="connsiteY60" fmla="*/ 4517231 h 4619625"/>
              <a:gd name="connsiteX61" fmla="*/ 1284762 w 3790950"/>
              <a:gd name="connsiteY61" fmla="*/ 4520089 h 4619625"/>
              <a:gd name="connsiteX62" fmla="*/ 1292382 w 3790950"/>
              <a:gd name="connsiteY62" fmla="*/ 4528662 h 4619625"/>
              <a:gd name="connsiteX63" fmla="*/ 1293334 w 3790950"/>
              <a:gd name="connsiteY63" fmla="*/ 4529614 h 4619625"/>
              <a:gd name="connsiteX64" fmla="*/ 1302859 w 3790950"/>
              <a:gd name="connsiteY64" fmla="*/ 4539139 h 4619625"/>
              <a:gd name="connsiteX65" fmla="*/ 1389537 w 3790950"/>
              <a:gd name="connsiteY65" fmla="*/ 4611529 h 4619625"/>
              <a:gd name="connsiteX66" fmla="*/ 1616232 w 3790950"/>
              <a:gd name="connsiteY66" fmla="*/ 4611529 h 4619625"/>
              <a:gd name="connsiteX67" fmla="*/ 1683859 w 3790950"/>
              <a:gd name="connsiteY67" fmla="*/ 4547712 h 4619625"/>
              <a:gd name="connsiteX68" fmla="*/ 1750534 w 3790950"/>
              <a:gd name="connsiteY68" fmla="*/ 4501991 h 4619625"/>
              <a:gd name="connsiteX69" fmla="*/ 1850547 w 3790950"/>
              <a:gd name="connsiteY69" fmla="*/ 4591526 h 4619625"/>
              <a:gd name="connsiteX70" fmla="*/ 1866739 w 3790950"/>
              <a:gd name="connsiteY70" fmla="*/ 4598194 h 4619625"/>
              <a:gd name="connsiteX71" fmla="*/ 1870549 w 3790950"/>
              <a:gd name="connsiteY71" fmla="*/ 4599147 h 4619625"/>
              <a:gd name="connsiteX72" fmla="*/ 1901029 w 3790950"/>
              <a:gd name="connsiteY72" fmla="*/ 4603909 h 4619625"/>
              <a:gd name="connsiteX73" fmla="*/ 1943892 w 3790950"/>
              <a:gd name="connsiteY73" fmla="*/ 4605814 h 4619625"/>
              <a:gd name="connsiteX74" fmla="*/ 2073432 w 3790950"/>
              <a:gd name="connsiteY74" fmla="*/ 4538187 h 4619625"/>
              <a:gd name="connsiteX75" fmla="*/ 2129629 w 3790950"/>
              <a:gd name="connsiteY75" fmla="*/ 4495324 h 4619625"/>
              <a:gd name="connsiteX76" fmla="*/ 2130582 w 3790950"/>
              <a:gd name="connsiteY76" fmla="*/ 4495324 h 4619625"/>
              <a:gd name="connsiteX77" fmla="*/ 2217259 w 3790950"/>
              <a:gd name="connsiteY77" fmla="*/ 4558189 h 4619625"/>
              <a:gd name="connsiteX78" fmla="*/ 2740182 w 3790950"/>
              <a:gd name="connsiteY78" fmla="*/ 4067651 h 4619625"/>
              <a:gd name="connsiteX79" fmla="*/ 2685889 w 3790950"/>
              <a:gd name="connsiteY79" fmla="*/ 3916204 h 4619625"/>
              <a:gd name="connsiteX80" fmla="*/ 2944017 w 3790950"/>
              <a:gd name="connsiteY80" fmla="*/ 3786664 h 4619625"/>
              <a:gd name="connsiteX81" fmla="*/ 3147852 w 3790950"/>
              <a:gd name="connsiteY81" fmla="*/ 3278029 h 4619625"/>
              <a:gd name="connsiteX82" fmla="*/ 3032599 w 3790950"/>
              <a:gd name="connsiteY82" fmla="*/ 3096101 h 4619625"/>
              <a:gd name="connsiteX83" fmla="*/ 3194524 w 3790950"/>
              <a:gd name="connsiteY83" fmla="*/ 2970371 h 4619625"/>
              <a:gd name="connsiteX84" fmla="*/ 3166902 w 3790950"/>
              <a:gd name="connsiteY84" fmla="*/ 2375059 h 4619625"/>
              <a:gd name="connsiteX85" fmla="*/ 2963067 w 3790950"/>
              <a:gd name="connsiteY85" fmla="*/ 2188369 h 4619625"/>
              <a:gd name="connsiteX86" fmla="*/ 3005929 w 3790950"/>
              <a:gd name="connsiteY86" fmla="*/ 2002631 h 4619625"/>
              <a:gd name="connsiteX87" fmla="*/ 2643979 w 3790950"/>
              <a:gd name="connsiteY87" fmla="*/ 1388269 h 4619625"/>
              <a:gd name="connsiteX88" fmla="*/ 2477292 w 3790950"/>
              <a:gd name="connsiteY88" fmla="*/ 1336834 h 4619625"/>
              <a:gd name="connsiteX89" fmla="*/ 2476339 w 3790950"/>
              <a:gd name="connsiteY89" fmla="*/ 1328261 h 4619625"/>
              <a:gd name="connsiteX90" fmla="*/ 2724942 w 3790950"/>
              <a:gd name="connsiteY90" fmla="*/ 923449 h 4619625"/>
              <a:gd name="connsiteX91" fmla="*/ 2653504 w 3790950"/>
              <a:gd name="connsiteY91" fmla="*/ 686276 h 4619625"/>
              <a:gd name="connsiteX92" fmla="*/ 2885914 w 3790950"/>
              <a:gd name="connsiteY92" fmla="*/ 701516 h 4619625"/>
              <a:gd name="connsiteX93" fmla="*/ 3216432 w 3790950"/>
              <a:gd name="connsiteY93" fmla="*/ 1521619 h 4619625"/>
              <a:gd name="connsiteX94" fmla="*/ 3428839 w 3790950"/>
              <a:gd name="connsiteY94" fmla="*/ 2359819 h 4619625"/>
              <a:gd name="connsiteX95" fmla="*/ 3619339 w 3790950"/>
              <a:gd name="connsiteY95" fmla="*/ 3522821 h 4619625"/>
              <a:gd name="connsiteX96" fmla="*/ 3658392 w 3790950"/>
              <a:gd name="connsiteY96" fmla="*/ 3637121 h 4619625"/>
              <a:gd name="connsiteX97" fmla="*/ 3782217 w 3790950"/>
              <a:gd name="connsiteY97" fmla="*/ 3461861 h 4619625"/>
              <a:gd name="connsiteX98" fmla="*/ 3296442 w 3790950"/>
              <a:gd name="connsiteY98" fmla="*/ 1220629 h 4619625"/>
              <a:gd name="connsiteX99" fmla="*/ 1328577 w 3790950"/>
              <a:gd name="connsiteY99" fmla="*/ 385286 h 4619625"/>
              <a:gd name="connsiteX100" fmla="*/ 1249519 w 3790950"/>
              <a:gd name="connsiteY100" fmla="*/ 465296 h 4619625"/>
              <a:gd name="connsiteX101" fmla="*/ 1169509 w 3790950"/>
              <a:gd name="connsiteY101" fmla="*/ 386239 h 4619625"/>
              <a:gd name="connsiteX102" fmla="*/ 1169509 w 3790950"/>
              <a:gd name="connsiteY102" fmla="*/ 385286 h 4619625"/>
              <a:gd name="connsiteX103" fmla="*/ 1248567 w 3790950"/>
              <a:gd name="connsiteY103" fmla="*/ 305276 h 4619625"/>
              <a:gd name="connsiteX104" fmla="*/ 1328577 w 3790950"/>
              <a:gd name="connsiteY104" fmla="*/ 384334 h 4619625"/>
              <a:gd name="connsiteX105" fmla="*/ 1328577 w 3790950"/>
              <a:gd name="connsiteY105" fmla="*/ 385286 h 4619625"/>
              <a:gd name="connsiteX106" fmla="*/ 2668744 w 3790950"/>
              <a:gd name="connsiteY106" fmla="*/ 939641 h 4619625"/>
              <a:gd name="connsiteX107" fmla="*/ 2466814 w 3790950"/>
              <a:gd name="connsiteY107" fmla="*/ 1285399 h 4619625"/>
              <a:gd name="connsiteX108" fmla="*/ 2446812 w 3790950"/>
              <a:gd name="connsiteY108" fmla="*/ 1145381 h 4619625"/>
              <a:gd name="connsiteX109" fmla="*/ 2436334 w 3790950"/>
              <a:gd name="connsiteY109" fmla="*/ 1076801 h 4619625"/>
              <a:gd name="connsiteX110" fmla="*/ 2432524 w 3790950"/>
              <a:gd name="connsiteY110" fmla="*/ 1060609 h 4619625"/>
              <a:gd name="connsiteX111" fmla="*/ 2434429 w 3790950"/>
              <a:gd name="connsiteY111" fmla="*/ 1061561 h 4619625"/>
              <a:gd name="connsiteX112" fmla="*/ 2291554 w 3790950"/>
              <a:gd name="connsiteY112" fmla="*/ 896779 h 4619625"/>
              <a:gd name="connsiteX113" fmla="*/ 2199162 w 3790950"/>
              <a:gd name="connsiteY113" fmla="*/ 757714 h 4619625"/>
              <a:gd name="connsiteX114" fmla="*/ 2187732 w 3790950"/>
              <a:gd name="connsiteY114" fmla="*/ 647224 h 4619625"/>
              <a:gd name="connsiteX115" fmla="*/ 2566827 w 3790950"/>
              <a:gd name="connsiteY115" fmla="*/ 679609 h 4619625"/>
              <a:gd name="connsiteX116" fmla="*/ 2668744 w 3790950"/>
              <a:gd name="connsiteY116" fmla="*/ 939641 h 461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3790950" h="4619625">
                <a:moveTo>
                  <a:pt x="3296442" y="1220629"/>
                </a:moveTo>
                <a:cubicBezTo>
                  <a:pt x="3280249" y="1170146"/>
                  <a:pt x="3263104" y="1119664"/>
                  <a:pt x="3245959" y="1070134"/>
                </a:cubicBezTo>
                <a:cubicBezTo>
                  <a:pt x="3141184" y="769144"/>
                  <a:pt x="3023074" y="484346"/>
                  <a:pt x="2894487" y="251936"/>
                </a:cubicBezTo>
                <a:cubicBezTo>
                  <a:pt x="2879247" y="225266"/>
                  <a:pt x="2868769" y="200501"/>
                  <a:pt x="2855434" y="176689"/>
                </a:cubicBezTo>
                <a:cubicBezTo>
                  <a:pt x="2855434" y="176689"/>
                  <a:pt x="2855434" y="175736"/>
                  <a:pt x="2854482" y="175736"/>
                </a:cubicBezTo>
                <a:cubicBezTo>
                  <a:pt x="2852577" y="172879"/>
                  <a:pt x="2851624" y="170974"/>
                  <a:pt x="2849719" y="168116"/>
                </a:cubicBezTo>
                <a:cubicBezTo>
                  <a:pt x="2849719" y="167164"/>
                  <a:pt x="2848767" y="167164"/>
                  <a:pt x="2848767" y="166211"/>
                </a:cubicBezTo>
                <a:cubicBezTo>
                  <a:pt x="2846862" y="163354"/>
                  <a:pt x="2845909" y="161449"/>
                  <a:pt x="2844004" y="158591"/>
                </a:cubicBezTo>
                <a:cubicBezTo>
                  <a:pt x="2844004" y="157639"/>
                  <a:pt x="2843052" y="157639"/>
                  <a:pt x="2843052" y="156686"/>
                </a:cubicBezTo>
                <a:cubicBezTo>
                  <a:pt x="2840194" y="151924"/>
                  <a:pt x="2836384" y="147161"/>
                  <a:pt x="2832574" y="142399"/>
                </a:cubicBezTo>
                <a:cubicBezTo>
                  <a:pt x="2831622" y="141446"/>
                  <a:pt x="2831622" y="141446"/>
                  <a:pt x="2831622" y="140494"/>
                </a:cubicBezTo>
                <a:cubicBezTo>
                  <a:pt x="2829717" y="138589"/>
                  <a:pt x="2828764" y="136684"/>
                  <a:pt x="2826859" y="134779"/>
                </a:cubicBezTo>
                <a:cubicBezTo>
                  <a:pt x="2825907" y="132874"/>
                  <a:pt x="2824002" y="131921"/>
                  <a:pt x="2823049" y="130016"/>
                </a:cubicBezTo>
                <a:cubicBezTo>
                  <a:pt x="2821144" y="128111"/>
                  <a:pt x="2820192" y="126206"/>
                  <a:pt x="2818287" y="125254"/>
                </a:cubicBezTo>
                <a:cubicBezTo>
                  <a:pt x="2816382" y="123349"/>
                  <a:pt x="2815429" y="121444"/>
                  <a:pt x="2813524" y="120491"/>
                </a:cubicBezTo>
                <a:cubicBezTo>
                  <a:pt x="2811619" y="118586"/>
                  <a:pt x="2810667" y="117634"/>
                  <a:pt x="2808762" y="115729"/>
                </a:cubicBezTo>
                <a:cubicBezTo>
                  <a:pt x="2806857" y="113824"/>
                  <a:pt x="2804952" y="111919"/>
                  <a:pt x="2802094" y="110014"/>
                </a:cubicBezTo>
                <a:cubicBezTo>
                  <a:pt x="2800189" y="109061"/>
                  <a:pt x="2799237" y="107156"/>
                  <a:pt x="2797332" y="106204"/>
                </a:cubicBezTo>
                <a:cubicBezTo>
                  <a:pt x="2797332" y="106204"/>
                  <a:pt x="2796379" y="105251"/>
                  <a:pt x="2796379" y="105251"/>
                </a:cubicBezTo>
                <a:cubicBezTo>
                  <a:pt x="2796379" y="105251"/>
                  <a:pt x="2796379" y="105251"/>
                  <a:pt x="2796379" y="105251"/>
                </a:cubicBezTo>
                <a:cubicBezTo>
                  <a:pt x="2784949" y="94774"/>
                  <a:pt x="2770662" y="83344"/>
                  <a:pt x="2754469" y="71914"/>
                </a:cubicBezTo>
                <a:cubicBezTo>
                  <a:pt x="2476339" y="26194"/>
                  <a:pt x="2165824" y="7144"/>
                  <a:pt x="1880074" y="7144"/>
                </a:cubicBezTo>
                <a:lnTo>
                  <a:pt x="1880074" y="7144"/>
                </a:lnTo>
                <a:cubicBezTo>
                  <a:pt x="1639092" y="7144"/>
                  <a:pt x="1375249" y="63341"/>
                  <a:pt x="1181892" y="96679"/>
                </a:cubicBezTo>
                <a:cubicBezTo>
                  <a:pt x="1043779" y="120491"/>
                  <a:pt x="926622" y="210979"/>
                  <a:pt x="926622" y="351949"/>
                </a:cubicBezTo>
                <a:cubicBezTo>
                  <a:pt x="926622" y="360521"/>
                  <a:pt x="926622" y="368141"/>
                  <a:pt x="927574" y="376714"/>
                </a:cubicBezTo>
                <a:cubicBezTo>
                  <a:pt x="926622" y="403384"/>
                  <a:pt x="926622" y="432911"/>
                  <a:pt x="926622" y="466249"/>
                </a:cubicBezTo>
                <a:cubicBezTo>
                  <a:pt x="926622" y="551021"/>
                  <a:pt x="981867" y="626269"/>
                  <a:pt x="1056162" y="671989"/>
                </a:cubicBezTo>
                <a:lnTo>
                  <a:pt x="1050447" y="756761"/>
                </a:lnTo>
                <a:cubicBezTo>
                  <a:pt x="1048542" y="778669"/>
                  <a:pt x="1027587" y="806291"/>
                  <a:pt x="999012" y="838676"/>
                </a:cubicBezTo>
                <a:cubicBezTo>
                  <a:pt x="933289" y="908209"/>
                  <a:pt x="825657" y="993934"/>
                  <a:pt x="810417" y="1060609"/>
                </a:cubicBezTo>
                <a:cubicBezTo>
                  <a:pt x="811369" y="1060609"/>
                  <a:pt x="811369" y="1060609"/>
                  <a:pt x="812322" y="1060609"/>
                </a:cubicBezTo>
                <a:cubicBezTo>
                  <a:pt x="810417" y="1066324"/>
                  <a:pt x="809464" y="1071086"/>
                  <a:pt x="808512" y="1075849"/>
                </a:cubicBezTo>
                <a:lnTo>
                  <a:pt x="778032" y="1326356"/>
                </a:lnTo>
                <a:cubicBezTo>
                  <a:pt x="562767" y="1377791"/>
                  <a:pt x="405604" y="1565434"/>
                  <a:pt x="288447" y="1779746"/>
                </a:cubicBezTo>
                <a:cubicBezTo>
                  <a:pt x="266539" y="1816894"/>
                  <a:pt x="245584" y="1854041"/>
                  <a:pt x="231297" y="1886426"/>
                </a:cubicBezTo>
                <a:cubicBezTo>
                  <a:pt x="207484" y="1939766"/>
                  <a:pt x="185577" y="1989296"/>
                  <a:pt x="214152" y="2015966"/>
                </a:cubicBezTo>
                <a:cubicBezTo>
                  <a:pt x="238917" y="2084546"/>
                  <a:pt x="320832" y="2112169"/>
                  <a:pt x="306544" y="2187416"/>
                </a:cubicBezTo>
                <a:cubicBezTo>
                  <a:pt x="290352" y="2270284"/>
                  <a:pt x="217962" y="2254091"/>
                  <a:pt x="142714" y="2303621"/>
                </a:cubicBezTo>
                <a:cubicBezTo>
                  <a:pt x="130332" y="2310289"/>
                  <a:pt x="118902" y="2319814"/>
                  <a:pt x="109377" y="2330291"/>
                </a:cubicBezTo>
                <a:cubicBezTo>
                  <a:pt x="105567" y="2334101"/>
                  <a:pt x="101757" y="2337911"/>
                  <a:pt x="97947" y="2341721"/>
                </a:cubicBezTo>
                <a:cubicBezTo>
                  <a:pt x="93184" y="2348389"/>
                  <a:pt x="89374" y="2356009"/>
                  <a:pt x="85564" y="2363629"/>
                </a:cubicBezTo>
                <a:cubicBezTo>
                  <a:pt x="78897" y="2374106"/>
                  <a:pt x="73182" y="2385536"/>
                  <a:pt x="68419" y="2396014"/>
                </a:cubicBezTo>
                <a:cubicBezTo>
                  <a:pt x="27462" y="2479834"/>
                  <a:pt x="-3018" y="2830354"/>
                  <a:pt x="10317" y="2905601"/>
                </a:cubicBezTo>
                <a:cubicBezTo>
                  <a:pt x="16984" y="2943701"/>
                  <a:pt x="21747" y="2964656"/>
                  <a:pt x="28414" y="2977991"/>
                </a:cubicBezTo>
                <a:cubicBezTo>
                  <a:pt x="28414" y="2979896"/>
                  <a:pt x="29367" y="2981801"/>
                  <a:pt x="29367" y="2982754"/>
                </a:cubicBezTo>
                <a:cubicBezTo>
                  <a:pt x="60799" y="3046571"/>
                  <a:pt x="169384" y="3017996"/>
                  <a:pt x="174147" y="3105626"/>
                </a:cubicBezTo>
                <a:cubicBezTo>
                  <a:pt x="177004" y="3162776"/>
                  <a:pt x="126522" y="3169444"/>
                  <a:pt x="95089" y="3199924"/>
                </a:cubicBezTo>
                <a:cubicBezTo>
                  <a:pt x="73182" y="3218974"/>
                  <a:pt x="58894" y="3249454"/>
                  <a:pt x="67467" y="3296126"/>
                </a:cubicBezTo>
                <a:cubicBezTo>
                  <a:pt x="82707" y="3375184"/>
                  <a:pt x="176052" y="3662839"/>
                  <a:pt x="245584" y="3743801"/>
                </a:cubicBezTo>
                <a:cubicBezTo>
                  <a:pt x="272254" y="3775234"/>
                  <a:pt x="308449" y="3836194"/>
                  <a:pt x="355122" y="3843814"/>
                </a:cubicBezTo>
                <a:cubicBezTo>
                  <a:pt x="438942" y="3882866"/>
                  <a:pt x="534192" y="3868579"/>
                  <a:pt x="550384" y="3944779"/>
                </a:cubicBezTo>
                <a:cubicBezTo>
                  <a:pt x="568482" y="4030504"/>
                  <a:pt x="504664" y="4048601"/>
                  <a:pt x="533239" y="4147661"/>
                </a:cubicBezTo>
                <a:cubicBezTo>
                  <a:pt x="534192" y="4150519"/>
                  <a:pt x="534192" y="4154329"/>
                  <a:pt x="535144" y="4157186"/>
                </a:cubicBezTo>
                <a:cubicBezTo>
                  <a:pt x="550384" y="4236244"/>
                  <a:pt x="790414" y="4435316"/>
                  <a:pt x="893284" y="4503897"/>
                </a:cubicBezTo>
                <a:cubicBezTo>
                  <a:pt x="929479" y="4528662"/>
                  <a:pt x="969484" y="4561047"/>
                  <a:pt x="1016157" y="4578191"/>
                </a:cubicBezTo>
                <a:cubicBezTo>
                  <a:pt x="1046637" y="4589622"/>
                  <a:pt x="1172367" y="4607719"/>
                  <a:pt x="1199037" y="4592479"/>
                </a:cubicBezTo>
                <a:cubicBezTo>
                  <a:pt x="1213324" y="4584859"/>
                  <a:pt x="1224754" y="4573429"/>
                  <a:pt x="1224754" y="4556284"/>
                </a:cubicBezTo>
                <a:cubicBezTo>
                  <a:pt x="1230469" y="4538187"/>
                  <a:pt x="1233327" y="4519137"/>
                  <a:pt x="1248567" y="4514374"/>
                </a:cubicBezTo>
                <a:cubicBezTo>
                  <a:pt x="1260949" y="4512469"/>
                  <a:pt x="1271427" y="4513422"/>
                  <a:pt x="1281904" y="4516279"/>
                </a:cubicBezTo>
                <a:cubicBezTo>
                  <a:pt x="1281904" y="4516279"/>
                  <a:pt x="1282857" y="4517231"/>
                  <a:pt x="1282857" y="4517231"/>
                </a:cubicBezTo>
                <a:cubicBezTo>
                  <a:pt x="1283809" y="4518184"/>
                  <a:pt x="1283809" y="4519137"/>
                  <a:pt x="1284762" y="4520089"/>
                </a:cubicBezTo>
                <a:cubicBezTo>
                  <a:pt x="1287619" y="4522947"/>
                  <a:pt x="1289524" y="4525804"/>
                  <a:pt x="1292382" y="4528662"/>
                </a:cubicBezTo>
                <a:cubicBezTo>
                  <a:pt x="1292382" y="4528662"/>
                  <a:pt x="1293334" y="4529614"/>
                  <a:pt x="1293334" y="4529614"/>
                </a:cubicBezTo>
                <a:cubicBezTo>
                  <a:pt x="1296192" y="4533424"/>
                  <a:pt x="1299049" y="4536281"/>
                  <a:pt x="1302859" y="4539139"/>
                </a:cubicBezTo>
                <a:cubicBezTo>
                  <a:pt x="1333339" y="4570572"/>
                  <a:pt x="1367629" y="4608672"/>
                  <a:pt x="1389537" y="4611529"/>
                </a:cubicBezTo>
                <a:cubicBezTo>
                  <a:pt x="1421922" y="4615339"/>
                  <a:pt x="1588609" y="4626769"/>
                  <a:pt x="1616232" y="4611529"/>
                </a:cubicBezTo>
                <a:cubicBezTo>
                  <a:pt x="1635282" y="4601051"/>
                  <a:pt x="1668619" y="4580097"/>
                  <a:pt x="1683859" y="4547712"/>
                </a:cubicBezTo>
                <a:cubicBezTo>
                  <a:pt x="1701004" y="4522947"/>
                  <a:pt x="1717197" y="4500087"/>
                  <a:pt x="1750534" y="4501991"/>
                </a:cubicBezTo>
                <a:cubicBezTo>
                  <a:pt x="1805779" y="4505801"/>
                  <a:pt x="1767679" y="4559141"/>
                  <a:pt x="1850547" y="4591526"/>
                </a:cubicBezTo>
                <a:cubicBezTo>
                  <a:pt x="1855309" y="4595337"/>
                  <a:pt x="1860072" y="4597241"/>
                  <a:pt x="1866739" y="4598194"/>
                </a:cubicBezTo>
                <a:cubicBezTo>
                  <a:pt x="1867692" y="4598194"/>
                  <a:pt x="1869597" y="4598194"/>
                  <a:pt x="1870549" y="4599147"/>
                </a:cubicBezTo>
                <a:cubicBezTo>
                  <a:pt x="1883884" y="4602956"/>
                  <a:pt x="1888647" y="4604862"/>
                  <a:pt x="1901029" y="4603909"/>
                </a:cubicBezTo>
                <a:cubicBezTo>
                  <a:pt x="1914364" y="4605814"/>
                  <a:pt x="1925794" y="4607719"/>
                  <a:pt x="1943892" y="4605814"/>
                </a:cubicBezTo>
                <a:cubicBezTo>
                  <a:pt x="1988659" y="4600099"/>
                  <a:pt x="2040094" y="4561047"/>
                  <a:pt x="2073432" y="4538187"/>
                </a:cubicBezTo>
                <a:cubicBezTo>
                  <a:pt x="2090577" y="4525804"/>
                  <a:pt x="2109627" y="4511516"/>
                  <a:pt x="2129629" y="4495324"/>
                </a:cubicBezTo>
                <a:cubicBezTo>
                  <a:pt x="2129629" y="4495324"/>
                  <a:pt x="2130582" y="4495324"/>
                  <a:pt x="2130582" y="4495324"/>
                </a:cubicBezTo>
                <a:cubicBezTo>
                  <a:pt x="2169634" y="4498181"/>
                  <a:pt x="2126772" y="4561047"/>
                  <a:pt x="2217259" y="4558189"/>
                </a:cubicBezTo>
                <a:cubicBezTo>
                  <a:pt x="2371564" y="4553426"/>
                  <a:pt x="2723037" y="4229576"/>
                  <a:pt x="2740182" y="4067651"/>
                </a:cubicBezTo>
                <a:cubicBezTo>
                  <a:pt x="2747802" y="4000024"/>
                  <a:pt x="2660172" y="4015264"/>
                  <a:pt x="2685889" y="3916204"/>
                </a:cubicBezTo>
                <a:cubicBezTo>
                  <a:pt x="2710654" y="3819049"/>
                  <a:pt x="2849719" y="3865721"/>
                  <a:pt x="2944017" y="3786664"/>
                </a:cubicBezTo>
                <a:cubicBezTo>
                  <a:pt x="3041172" y="3683794"/>
                  <a:pt x="3152614" y="3419951"/>
                  <a:pt x="3147852" y="3278029"/>
                </a:cubicBezTo>
                <a:cubicBezTo>
                  <a:pt x="3144042" y="3142774"/>
                  <a:pt x="3022122" y="3204686"/>
                  <a:pt x="3032599" y="3096101"/>
                </a:cubicBezTo>
                <a:cubicBezTo>
                  <a:pt x="3043077" y="2987516"/>
                  <a:pt x="3170712" y="3037046"/>
                  <a:pt x="3194524" y="2970371"/>
                </a:cubicBezTo>
                <a:cubicBezTo>
                  <a:pt x="3239292" y="2843689"/>
                  <a:pt x="3198334" y="2477929"/>
                  <a:pt x="3166902" y="2375059"/>
                </a:cubicBezTo>
                <a:cubicBezTo>
                  <a:pt x="3136422" y="2272189"/>
                  <a:pt x="3002119" y="2296001"/>
                  <a:pt x="2963067" y="2188369"/>
                </a:cubicBezTo>
                <a:cubicBezTo>
                  <a:pt x="2924014" y="2079784"/>
                  <a:pt x="3023074" y="2114074"/>
                  <a:pt x="3005929" y="2002631"/>
                </a:cubicBezTo>
                <a:cubicBezTo>
                  <a:pt x="2978307" y="1823561"/>
                  <a:pt x="2771614" y="1463516"/>
                  <a:pt x="2643979" y="1388269"/>
                </a:cubicBezTo>
                <a:cubicBezTo>
                  <a:pt x="2588734" y="1363504"/>
                  <a:pt x="2532537" y="1350169"/>
                  <a:pt x="2477292" y="1336834"/>
                </a:cubicBezTo>
                <a:lnTo>
                  <a:pt x="2476339" y="1328261"/>
                </a:lnTo>
                <a:cubicBezTo>
                  <a:pt x="2625882" y="1239679"/>
                  <a:pt x="2724942" y="1091089"/>
                  <a:pt x="2724942" y="923449"/>
                </a:cubicBezTo>
                <a:cubicBezTo>
                  <a:pt x="2724942" y="837724"/>
                  <a:pt x="2699224" y="756761"/>
                  <a:pt x="2653504" y="686276"/>
                </a:cubicBezTo>
                <a:cubicBezTo>
                  <a:pt x="2750659" y="692944"/>
                  <a:pt x="2835432" y="698659"/>
                  <a:pt x="2885914" y="701516"/>
                </a:cubicBezTo>
                <a:cubicBezTo>
                  <a:pt x="3007834" y="906304"/>
                  <a:pt x="3119277" y="1199674"/>
                  <a:pt x="3216432" y="1521619"/>
                </a:cubicBezTo>
                <a:cubicBezTo>
                  <a:pt x="3297394" y="1795939"/>
                  <a:pt x="3368832" y="2086451"/>
                  <a:pt x="3428839" y="2359819"/>
                </a:cubicBezTo>
                <a:cubicBezTo>
                  <a:pt x="3539329" y="2874169"/>
                  <a:pt x="3606957" y="3337084"/>
                  <a:pt x="3619339" y="3522821"/>
                </a:cubicBezTo>
                <a:cubicBezTo>
                  <a:pt x="3620292" y="3542824"/>
                  <a:pt x="3658392" y="3623786"/>
                  <a:pt x="3658392" y="3637121"/>
                </a:cubicBezTo>
                <a:cubicBezTo>
                  <a:pt x="3658392" y="3637121"/>
                  <a:pt x="3735544" y="3683794"/>
                  <a:pt x="3782217" y="3461861"/>
                </a:cubicBezTo>
                <a:cubicBezTo>
                  <a:pt x="3810792" y="3293269"/>
                  <a:pt x="3623149" y="2178844"/>
                  <a:pt x="3296442" y="1220629"/>
                </a:cubicBezTo>
                <a:close/>
                <a:moveTo>
                  <a:pt x="1328577" y="385286"/>
                </a:moveTo>
                <a:cubicBezTo>
                  <a:pt x="1328577" y="429101"/>
                  <a:pt x="1293334" y="465296"/>
                  <a:pt x="1249519" y="465296"/>
                </a:cubicBezTo>
                <a:cubicBezTo>
                  <a:pt x="1205704" y="465296"/>
                  <a:pt x="1169509" y="430054"/>
                  <a:pt x="1169509" y="386239"/>
                </a:cubicBezTo>
                <a:cubicBezTo>
                  <a:pt x="1169509" y="386239"/>
                  <a:pt x="1169509" y="385286"/>
                  <a:pt x="1169509" y="385286"/>
                </a:cubicBezTo>
                <a:cubicBezTo>
                  <a:pt x="1169509" y="341471"/>
                  <a:pt x="1204752" y="305276"/>
                  <a:pt x="1248567" y="305276"/>
                </a:cubicBezTo>
                <a:cubicBezTo>
                  <a:pt x="1292382" y="305276"/>
                  <a:pt x="1328577" y="340519"/>
                  <a:pt x="1328577" y="384334"/>
                </a:cubicBezTo>
                <a:cubicBezTo>
                  <a:pt x="1328577" y="385286"/>
                  <a:pt x="1328577" y="385286"/>
                  <a:pt x="1328577" y="385286"/>
                </a:cubicBezTo>
                <a:close/>
                <a:moveTo>
                  <a:pt x="2668744" y="939641"/>
                </a:moveTo>
                <a:cubicBezTo>
                  <a:pt x="2668744" y="1080611"/>
                  <a:pt x="2589687" y="1206341"/>
                  <a:pt x="2466814" y="1285399"/>
                </a:cubicBezTo>
                <a:lnTo>
                  <a:pt x="2446812" y="1145381"/>
                </a:lnTo>
                <a:lnTo>
                  <a:pt x="2436334" y="1076801"/>
                </a:lnTo>
                <a:cubicBezTo>
                  <a:pt x="2435382" y="1071086"/>
                  <a:pt x="2434429" y="1066324"/>
                  <a:pt x="2432524" y="1060609"/>
                </a:cubicBezTo>
                <a:cubicBezTo>
                  <a:pt x="2433477" y="1060609"/>
                  <a:pt x="2433477" y="1060609"/>
                  <a:pt x="2434429" y="1061561"/>
                </a:cubicBezTo>
                <a:cubicBezTo>
                  <a:pt x="2422999" y="1004411"/>
                  <a:pt x="2352514" y="951071"/>
                  <a:pt x="2291554" y="896779"/>
                </a:cubicBezTo>
                <a:cubicBezTo>
                  <a:pt x="2244882" y="852964"/>
                  <a:pt x="2204877" y="807244"/>
                  <a:pt x="2199162" y="757714"/>
                </a:cubicBezTo>
                <a:lnTo>
                  <a:pt x="2187732" y="647224"/>
                </a:lnTo>
                <a:cubicBezTo>
                  <a:pt x="2294412" y="658654"/>
                  <a:pt x="2435382" y="670084"/>
                  <a:pt x="2566827" y="679609"/>
                </a:cubicBezTo>
                <a:cubicBezTo>
                  <a:pt x="2630644" y="751999"/>
                  <a:pt x="2668744" y="842486"/>
                  <a:pt x="2668744" y="9396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Graphic 35">
            <a:extLst>
              <a:ext uri="{FF2B5EF4-FFF2-40B4-BE49-F238E27FC236}">
                <a16:creationId xmlns:a16="http://schemas.microsoft.com/office/drawing/2014/main" id="{C9E302F9-9C20-481A-B0E9-43B63B6452FF}"/>
              </a:ext>
            </a:extLst>
          </p:cNvPr>
          <p:cNvSpPr/>
          <p:nvPr/>
        </p:nvSpPr>
        <p:spPr>
          <a:xfrm>
            <a:off x="9174435" y="4518662"/>
            <a:ext cx="733805" cy="415142"/>
          </a:xfrm>
          <a:custGeom>
            <a:avLst/>
            <a:gdLst>
              <a:gd name="connsiteX0" fmla="*/ 5679192 w 12133894"/>
              <a:gd name="connsiteY0" fmla="*/ 3421050 h 6864619"/>
              <a:gd name="connsiteX1" fmla="*/ 5773192 w 12133894"/>
              <a:gd name="connsiteY1" fmla="*/ 3336980 h 6864619"/>
              <a:gd name="connsiteX2" fmla="*/ 5767897 w 12133894"/>
              <a:gd name="connsiteY2" fmla="*/ 3408473 h 6864619"/>
              <a:gd name="connsiteX3" fmla="*/ 5699714 w 12133894"/>
              <a:gd name="connsiteY3" fmla="*/ 3470698 h 6864619"/>
              <a:gd name="connsiteX4" fmla="*/ 5739432 w 12133894"/>
              <a:gd name="connsiteY4" fmla="*/ 3482614 h 6864619"/>
              <a:gd name="connsiteX5" fmla="*/ 6668836 w 12133894"/>
              <a:gd name="connsiteY5" fmla="*/ 3509754 h 6864619"/>
              <a:gd name="connsiteX6" fmla="*/ 7091835 w 12133894"/>
              <a:gd name="connsiteY6" fmla="*/ 3528951 h 6864619"/>
              <a:gd name="connsiteX7" fmla="*/ 7271228 w 12133894"/>
              <a:gd name="connsiteY7" fmla="*/ 3555430 h 6864619"/>
              <a:gd name="connsiteX8" fmla="*/ 7279172 w 12133894"/>
              <a:gd name="connsiteY8" fmla="*/ 3562050 h 6864619"/>
              <a:gd name="connsiteX9" fmla="*/ 7367214 w 12133894"/>
              <a:gd name="connsiteY9" fmla="*/ 3569331 h 6864619"/>
              <a:gd name="connsiteX10" fmla="*/ 7384425 w 12133894"/>
              <a:gd name="connsiteY10" fmla="*/ 3582571 h 6864619"/>
              <a:gd name="connsiteX11" fmla="*/ 7381115 w 12133894"/>
              <a:gd name="connsiteY11" fmla="*/ 3676570 h 6864619"/>
              <a:gd name="connsiteX12" fmla="*/ 7275200 w 12133894"/>
              <a:gd name="connsiteY12" fmla="*/ 3851992 h 6864619"/>
              <a:gd name="connsiteX13" fmla="*/ 7355961 w 12133894"/>
              <a:gd name="connsiteY13" fmla="*/ 3844710 h 6864619"/>
              <a:gd name="connsiteX14" fmla="*/ 7440692 w 12133894"/>
              <a:gd name="connsiteY14" fmla="*/ 3851992 h 6864619"/>
              <a:gd name="connsiteX15" fmla="*/ 7667086 w 12133894"/>
              <a:gd name="connsiteY15" fmla="*/ 3869866 h 6864619"/>
              <a:gd name="connsiteX16" fmla="*/ 7681649 w 12133894"/>
              <a:gd name="connsiteY16" fmla="*/ 3865232 h 6864619"/>
              <a:gd name="connsiteX17" fmla="*/ 7759100 w 12133894"/>
              <a:gd name="connsiteY17" fmla="*/ 3841401 h 6864619"/>
              <a:gd name="connsiteX18" fmla="*/ 7802128 w 12133894"/>
              <a:gd name="connsiteY18" fmla="*/ 3827499 h 6864619"/>
              <a:gd name="connsiteX19" fmla="*/ 7870972 w 12133894"/>
              <a:gd name="connsiteY19" fmla="*/ 3806978 h 6864619"/>
              <a:gd name="connsiteX20" fmla="*/ 8546180 w 12133894"/>
              <a:gd name="connsiteY20" fmla="*/ 3916865 h 6864619"/>
              <a:gd name="connsiteX21" fmla="*/ 8554786 w 12133894"/>
              <a:gd name="connsiteY21" fmla="*/ 3914217 h 6864619"/>
              <a:gd name="connsiteX22" fmla="*/ 8578617 w 12133894"/>
              <a:gd name="connsiteY22" fmla="*/ 3615007 h 6864619"/>
              <a:gd name="connsiteX23" fmla="*/ 8570012 w 12133894"/>
              <a:gd name="connsiteY23" fmla="*/ 3614345 h 6864619"/>
              <a:gd name="connsiteX24" fmla="*/ 8551476 w 12133894"/>
              <a:gd name="connsiteY24" fmla="*/ 3692457 h 6864619"/>
              <a:gd name="connsiteX25" fmla="*/ 8527646 w 12133894"/>
              <a:gd name="connsiteY25" fmla="*/ 3730852 h 6864619"/>
              <a:gd name="connsiteX26" fmla="*/ 8479322 w 12133894"/>
              <a:gd name="connsiteY26" fmla="*/ 3741443 h 6864619"/>
              <a:gd name="connsiteX27" fmla="*/ 8458139 w 12133894"/>
              <a:gd name="connsiteY27" fmla="*/ 3707021 h 6864619"/>
              <a:gd name="connsiteX28" fmla="*/ 8464097 w 12133894"/>
              <a:gd name="connsiteY28" fmla="*/ 3601106 h 6864619"/>
              <a:gd name="connsiteX29" fmla="*/ 8466744 w 12133894"/>
              <a:gd name="connsiteY29" fmla="*/ 3487247 h 6864619"/>
              <a:gd name="connsiteX30" fmla="*/ 8519702 w 12133894"/>
              <a:gd name="connsiteY30" fmla="*/ 3439586 h 6864619"/>
              <a:gd name="connsiteX31" fmla="*/ 8569349 w 12133894"/>
              <a:gd name="connsiteY31" fmla="*/ 3486585 h 6864619"/>
              <a:gd name="connsiteX32" fmla="*/ 8566702 w 12133894"/>
              <a:gd name="connsiteY32" fmla="*/ 3562712 h 6864619"/>
              <a:gd name="connsiteX33" fmla="*/ 8576632 w 12133894"/>
              <a:gd name="connsiteY33" fmla="*/ 3583895 h 6864619"/>
              <a:gd name="connsiteX34" fmla="*/ 8595166 w 12133894"/>
              <a:gd name="connsiteY34" fmla="*/ 3553444 h 6864619"/>
              <a:gd name="connsiteX35" fmla="*/ 8603772 w 12133894"/>
              <a:gd name="connsiteY35" fmla="*/ 3554768 h 6864619"/>
              <a:gd name="connsiteX36" fmla="*/ 8594504 w 12133894"/>
              <a:gd name="connsiteY36" fmla="*/ 3689810 h 6864619"/>
              <a:gd name="connsiteX37" fmla="*/ 8570012 w 12133894"/>
              <a:gd name="connsiteY37" fmla="*/ 3933414 h 6864619"/>
              <a:gd name="connsiteX38" fmla="*/ 8599800 w 12133894"/>
              <a:gd name="connsiteY38" fmla="*/ 3974457 h 6864619"/>
              <a:gd name="connsiteX39" fmla="*/ 8952630 w 12133894"/>
              <a:gd name="connsiteY39" fmla="*/ 4045287 h 6864619"/>
              <a:gd name="connsiteX40" fmla="*/ 8992348 w 12133894"/>
              <a:gd name="connsiteY40" fmla="*/ 4069118 h 6864619"/>
              <a:gd name="connsiteX41" fmla="*/ 9043320 w 12133894"/>
              <a:gd name="connsiteY41" fmla="*/ 4133991 h 6864619"/>
              <a:gd name="connsiteX42" fmla="*/ 9094953 w 12133894"/>
              <a:gd name="connsiteY42" fmla="*/ 4167089 h 6864619"/>
              <a:gd name="connsiteX43" fmla="*/ 9147249 w 12133894"/>
              <a:gd name="connsiteY43" fmla="*/ 4244540 h 6864619"/>
              <a:gd name="connsiteX44" fmla="*/ 9159164 w 12133894"/>
              <a:gd name="connsiteY44" fmla="*/ 4273005 h 6864619"/>
              <a:gd name="connsiteX45" fmla="*/ 9347826 w 12133894"/>
              <a:gd name="connsiteY45" fmla="*/ 4507342 h 6864619"/>
              <a:gd name="connsiteX46" fmla="*/ 9374304 w 12133894"/>
              <a:gd name="connsiteY46" fmla="*/ 4539778 h 6864619"/>
              <a:gd name="connsiteX47" fmla="*/ 9193586 w 12133894"/>
              <a:gd name="connsiteY47" fmla="*/ 4539778 h 6864619"/>
              <a:gd name="connsiteX48" fmla="*/ 9123418 w 12133894"/>
              <a:gd name="connsiteY48" fmla="*/ 4650989 h 6864619"/>
              <a:gd name="connsiteX49" fmla="*/ 9194248 w 12133894"/>
              <a:gd name="connsiteY49" fmla="*/ 4650327 h 6864619"/>
              <a:gd name="connsiteX50" fmla="*/ 9244558 w 12133894"/>
              <a:gd name="connsiteY50" fmla="*/ 4682764 h 6864619"/>
              <a:gd name="connsiteX51" fmla="*/ 9272361 w 12133894"/>
              <a:gd name="connsiteY51" fmla="*/ 4844946 h 6864619"/>
              <a:gd name="connsiteX52" fmla="*/ 9256474 w 12133894"/>
              <a:gd name="connsiteY52" fmla="*/ 4870101 h 6864619"/>
              <a:gd name="connsiteX53" fmla="*/ 9163798 w 12133894"/>
              <a:gd name="connsiteY53" fmla="*/ 4904523 h 6864619"/>
              <a:gd name="connsiteX54" fmla="*/ 9152545 w 12133894"/>
              <a:gd name="connsiteY54" fmla="*/ 4911143 h 6864619"/>
              <a:gd name="connsiteX55" fmla="*/ 9161812 w 12133894"/>
              <a:gd name="connsiteY55" fmla="*/ 4950199 h 6864619"/>
              <a:gd name="connsiteX56" fmla="*/ 9251840 w 12133894"/>
              <a:gd name="connsiteY56" fmla="*/ 4937622 h 6864619"/>
              <a:gd name="connsiteX57" fmla="*/ 9247206 w 12133894"/>
              <a:gd name="connsiteY57" fmla="*/ 5140184 h 6864619"/>
              <a:gd name="connsiteX58" fmla="*/ 9202854 w 12133894"/>
              <a:gd name="connsiteY58" fmla="*/ 5175931 h 6864619"/>
              <a:gd name="connsiteX59" fmla="*/ 9106869 w 12133894"/>
              <a:gd name="connsiteY59" fmla="*/ 5186522 h 6864619"/>
              <a:gd name="connsiteX60" fmla="*/ 9106869 w 12133894"/>
              <a:gd name="connsiteY60" fmla="*/ 5227564 h 6864619"/>
              <a:gd name="connsiteX61" fmla="*/ 9185643 w 12133894"/>
              <a:gd name="connsiteY61" fmla="*/ 5217635 h 6864619"/>
              <a:gd name="connsiteX62" fmla="*/ 9118122 w 12133894"/>
              <a:gd name="connsiteY62" fmla="*/ 5401000 h 6864619"/>
              <a:gd name="connsiteX63" fmla="*/ 9050601 w 12133894"/>
              <a:gd name="connsiteY63" fmla="*/ 5439394 h 6864619"/>
              <a:gd name="connsiteX64" fmla="*/ 9045305 w 12133894"/>
              <a:gd name="connsiteY64" fmla="*/ 5431451 h 6864619"/>
              <a:gd name="connsiteX65" fmla="*/ 9034714 w 12133894"/>
              <a:gd name="connsiteY65" fmla="*/ 5457267 h 6864619"/>
              <a:gd name="connsiteX66" fmla="*/ 8973150 w 12133894"/>
              <a:gd name="connsiteY66" fmla="*/ 5544647 h 6864619"/>
              <a:gd name="connsiteX67" fmla="*/ 8856644 w 12133894"/>
              <a:gd name="connsiteY67" fmla="*/ 5594295 h 6864619"/>
              <a:gd name="connsiteX68" fmla="*/ 8836123 w 12133894"/>
              <a:gd name="connsiteY68" fmla="*/ 5606872 h 6864619"/>
              <a:gd name="connsiteX69" fmla="*/ 8795081 w 12133894"/>
              <a:gd name="connsiteY69" fmla="*/ 5648576 h 6864619"/>
              <a:gd name="connsiteX70" fmla="*/ 8705053 w 12133894"/>
              <a:gd name="connsiteY70" fmla="*/ 5689618 h 6864619"/>
              <a:gd name="connsiteX71" fmla="*/ 8586561 w 12133894"/>
              <a:gd name="connsiteY71" fmla="*/ 5745224 h 6864619"/>
              <a:gd name="connsiteX72" fmla="*/ 8583913 w 12133894"/>
              <a:gd name="connsiteY72" fmla="*/ 5746548 h 6864619"/>
              <a:gd name="connsiteX73" fmla="*/ 8364802 w 12133894"/>
              <a:gd name="connsiteY73" fmla="*/ 5843857 h 6864619"/>
              <a:gd name="connsiteX74" fmla="*/ 8077507 w 12133894"/>
              <a:gd name="connsiteY74" fmla="*/ 5945801 h 6864619"/>
              <a:gd name="connsiteX75" fmla="*/ 7889508 w 12133894"/>
              <a:gd name="connsiteY75" fmla="*/ 6015969 h 6864619"/>
              <a:gd name="connsiteX76" fmla="*/ 7518143 w 12133894"/>
              <a:gd name="connsiteY76" fmla="*/ 6119898 h 6864619"/>
              <a:gd name="connsiteX77" fmla="*/ 7147440 w 12133894"/>
              <a:gd name="connsiteY77" fmla="*/ 6201983 h 6864619"/>
              <a:gd name="connsiteX78" fmla="*/ 6981948 w 12133894"/>
              <a:gd name="connsiteY78" fmla="*/ 6214560 h 6864619"/>
              <a:gd name="connsiteX79" fmla="*/ 6723118 w 12133894"/>
              <a:gd name="connsiteY79" fmla="*/ 6199997 h 6864619"/>
              <a:gd name="connsiteX80" fmla="*/ 6494739 w 12133894"/>
              <a:gd name="connsiteY80" fmla="*/ 6127842 h 6864619"/>
              <a:gd name="connsiteX81" fmla="*/ 6291514 w 12133894"/>
              <a:gd name="connsiteY81" fmla="*/ 6055687 h 6864619"/>
              <a:gd name="connsiteX82" fmla="*/ 5918164 w 12133894"/>
              <a:gd name="connsiteY82" fmla="*/ 5931237 h 6864619"/>
              <a:gd name="connsiteX83" fmla="*/ 5526278 w 12133894"/>
              <a:gd name="connsiteY83" fmla="*/ 5800167 h 6864619"/>
              <a:gd name="connsiteX84" fmla="*/ 5334969 w 12133894"/>
              <a:gd name="connsiteY84" fmla="*/ 5734632 h 6864619"/>
              <a:gd name="connsiteX85" fmla="*/ 5205223 w 12133894"/>
              <a:gd name="connsiteY85" fmla="*/ 5740590 h 6864619"/>
              <a:gd name="connsiteX86" fmla="*/ 5191983 w 12133894"/>
              <a:gd name="connsiteY86" fmla="*/ 5761111 h 6864619"/>
              <a:gd name="connsiteX87" fmla="*/ 5282011 w 12133894"/>
              <a:gd name="connsiteY87" fmla="*/ 5751182 h 6864619"/>
              <a:gd name="connsiteX88" fmla="*/ 5314448 w 12133894"/>
              <a:gd name="connsiteY88" fmla="*/ 5792886 h 6864619"/>
              <a:gd name="connsiteX89" fmla="*/ 5236335 w 12133894"/>
              <a:gd name="connsiteY89" fmla="*/ 5936533 h 6864619"/>
              <a:gd name="connsiteX90" fmla="*/ 5170138 w 12133894"/>
              <a:gd name="connsiteY90" fmla="*/ 5993462 h 6864619"/>
              <a:gd name="connsiteX91" fmla="*/ 5123138 w 12133894"/>
              <a:gd name="connsiteY91" fmla="*/ 6077533 h 6864619"/>
              <a:gd name="connsiteX92" fmla="*/ 4986773 w 12133894"/>
              <a:gd name="connsiteY92" fmla="*/ 6167560 h 6864619"/>
              <a:gd name="connsiteX93" fmla="*/ 4974858 w 12133894"/>
              <a:gd name="connsiteY93" fmla="*/ 6172194 h 6864619"/>
              <a:gd name="connsiteX94" fmla="*/ 4760379 w 12133894"/>
              <a:gd name="connsiteY94" fmla="*/ 6327757 h 6864619"/>
              <a:gd name="connsiteX95" fmla="*/ 4332085 w 12133894"/>
              <a:gd name="connsiteY95" fmla="*/ 6540249 h 6864619"/>
              <a:gd name="connsiteX96" fmla="*/ 3478145 w 12133894"/>
              <a:gd name="connsiteY96" fmla="*/ 6758037 h 6864619"/>
              <a:gd name="connsiteX97" fmla="*/ 3114062 w 12133894"/>
              <a:gd name="connsiteY97" fmla="*/ 6837473 h 6864619"/>
              <a:gd name="connsiteX98" fmla="*/ 2881711 w 12133894"/>
              <a:gd name="connsiteY98" fmla="*/ 6861304 h 6864619"/>
              <a:gd name="connsiteX99" fmla="*/ 2779106 w 12133894"/>
              <a:gd name="connsiteY99" fmla="*/ 6815628 h 6864619"/>
              <a:gd name="connsiteX100" fmla="*/ 2761233 w 12133894"/>
              <a:gd name="connsiteY100" fmla="*/ 6803712 h 6864619"/>
              <a:gd name="connsiteX101" fmla="*/ 2652670 w 12133894"/>
              <a:gd name="connsiteY101" fmla="*/ 6736854 h 6864619"/>
              <a:gd name="connsiteX102" fmla="*/ 2635458 w 12133894"/>
              <a:gd name="connsiteY102" fmla="*/ 6724276 h 6864619"/>
              <a:gd name="connsiteX103" fmla="*/ 2569262 w 12133894"/>
              <a:gd name="connsiteY103" fmla="*/ 6688530 h 6864619"/>
              <a:gd name="connsiteX104" fmla="*/ 2499093 w 12133894"/>
              <a:gd name="connsiteY104" fmla="*/ 6642192 h 6864619"/>
              <a:gd name="connsiteX105" fmla="*/ 2377290 w 12133894"/>
              <a:gd name="connsiteY105" fmla="*/ 6561432 h 6864619"/>
              <a:gd name="connsiteX106" fmla="*/ 2321685 w 12133894"/>
              <a:gd name="connsiteY106" fmla="*/ 6521052 h 6864619"/>
              <a:gd name="connsiteX107" fmla="*/ 2263432 w 12133894"/>
              <a:gd name="connsiteY107" fmla="*/ 6492587 h 6864619"/>
              <a:gd name="connsiteX108" fmla="*/ 2158179 w 12133894"/>
              <a:gd name="connsiteY108" fmla="*/ 6428376 h 6864619"/>
              <a:gd name="connsiteX109" fmla="*/ 2066827 w 12133894"/>
              <a:gd name="connsiteY109" fmla="*/ 6378729 h 6864619"/>
              <a:gd name="connsiteX110" fmla="*/ 2044320 w 12133894"/>
              <a:gd name="connsiteY110" fmla="*/ 6365489 h 6864619"/>
              <a:gd name="connsiteX111" fmla="*/ 1927151 w 12133894"/>
              <a:gd name="connsiteY111" fmla="*/ 6266856 h 6864619"/>
              <a:gd name="connsiteX112" fmla="*/ 1825870 w 12133894"/>
              <a:gd name="connsiteY112" fmla="*/ 6209926 h 6864619"/>
              <a:gd name="connsiteX113" fmla="*/ 1802701 w 12133894"/>
              <a:gd name="connsiteY113" fmla="*/ 6198011 h 6864619"/>
              <a:gd name="connsiteX114" fmla="*/ 1632575 w 12133894"/>
              <a:gd name="connsiteY114" fmla="*/ 6089448 h 6864619"/>
              <a:gd name="connsiteX115" fmla="*/ 1351238 w 12133894"/>
              <a:gd name="connsiteY115" fmla="*/ 5904758 h 6864619"/>
              <a:gd name="connsiteX116" fmla="*/ 1252605 w 12133894"/>
              <a:gd name="connsiteY116" fmla="*/ 5826646 h 6864619"/>
              <a:gd name="connsiteX117" fmla="*/ 1214873 w 12133894"/>
              <a:gd name="connsiteY117" fmla="*/ 5813407 h 6864619"/>
              <a:gd name="connsiteX118" fmla="*/ 1054014 w 12133894"/>
              <a:gd name="connsiteY118" fmla="*/ 5705506 h 6864619"/>
              <a:gd name="connsiteX119" fmla="*/ 934198 w 12133894"/>
              <a:gd name="connsiteY119" fmla="*/ 5630041 h 6864619"/>
              <a:gd name="connsiteX120" fmla="*/ 743551 w 12133894"/>
              <a:gd name="connsiteY120" fmla="*/ 5518831 h 6864619"/>
              <a:gd name="connsiteX121" fmla="*/ 634988 w 12133894"/>
              <a:gd name="connsiteY121" fmla="*/ 5442042 h 6864619"/>
              <a:gd name="connsiteX122" fmla="*/ 482735 w 12133894"/>
              <a:gd name="connsiteY122" fmla="*/ 5342747 h 6864619"/>
              <a:gd name="connsiteX123" fmla="*/ 426467 w 12133894"/>
              <a:gd name="connsiteY123" fmla="*/ 5310972 h 6864619"/>
              <a:gd name="connsiteX124" fmla="*/ 417200 w 12133894"/>
              <a:gd name="connsiteY124" fmla="*/ 5291775 h 6864619"/>
              <a:gd name="connsiteX125" fmla="*/ 411242 w 12133894"/>
              <a:gd name="connsiteY125" fmla="*/ 5273902 h 6864619"/>
              <a:gd name="connsiteX126" fmla="*/ 356961 w 12133894"/>
              <a:gd name="connsiteY126" fmla="*/ 5179240 h 6864619"/>
              <a:gd name="connsiteX127" fmla="*/ 141159 w 12133894"/>
              <a:gd name="connsiteY127" fmla="*/ 4584130 h 6864619"/>
              <a:gd name="connsiteX128" fmla="*/ 127919 w 12133894"/>
              <a:gd name="connsiteY128" fmla="*/ 4506018 h 6864619"/>
              <a:gd name="connsiteX129" fmla="*/ 135863 w 12133894"/>
              <a:gd name="connsiteY129" fmla="*/ 4468948 h 6864619"/>
              <a:gd name="connsiteX130" fmla="*/ 114018 w 12133894"/>
              <a:gd name="connsiteY130" fmla="*/ 4372962 h 6864619"/>
              <a:gd name="connsiteX131" fmla="*/ 181539 w 12133894"/>
              <a:gd name="connsiteY131" fmla="*/ 4312061 h 6864619"/>
              <a:gd name="connsiteX132" fmla="*/ 176905 w 12133894"/>
              <a:gd name="connsiteY132" fmla="*/ 4303455 h 6864619"/>
              <a:gd name="connsiteX133" fmla="*/ 111370 w 12133894"/>
              <a:gd name="connsiteY133" fmla="*/ 4303455 h 6864619"/>
              <a:gd name="connsiteX134" fmla="*/ 112694 w 12133894"/>
              <a:gd name="connsiteY134" fmla="*/ 4174371 h 6864619"/>
              <a:gd name="connsiteX135" fmla="*/ 134539 w 12133894"/>
              <a:gd name="connsiteY135" fmla="*/ 4159146 h 6864619"/>
              <a:gd name="connsiteX136" fmla="*/ 183525 w 12133894"/>
              <a:gd name="connsiteY136" fmla="*/ 4162456 h 6864619"/>
              <a:gd name="connsiteX137" fmla="*/ 151750 w 12133894"/>
              <a:gd name="connsiteY137" fmla="*/ 4128695 h 6864619"/>
              <a:gd name="connsiteX138" fmla="*/ 119314 w 12133894"/>
              <a:gd name="connsiteY138" fmla="*/ 4090963 h 6864619"/>
              <a:gd name="connsiteX139" fmla="*/ 124610 w 12133894"/>
              <a:gd name="connsiteY139" fmla="*/ 4041315 h 6864619"/>
              <a:gd name="connsiteX140" fmla="*/ 12737 w 12133894"/>
              <a:gd name="connsiteY140" fmla="*/ 4041315 h 6864619"/>
              <a:gd name="connsiteX141" fmla="*/ 12737 w 12133894"/>
              <a:gd name="connsiteY141" fmla="*/ 3923485 h 6864619"/>
              <a:gd name="connsiteX142" fmla="*/ 4793 w 12133894"/>
              <a:gd name="connsiteY142" fmla="*/ 3735485 h 6864619"/>
              <a:gd name="connsiteX143" fmla="*/ 57089 w 12133894"/>
              <a:gd name="connsiteY143" fmla="*/ 3605078 h 6864619"/>
              <a:gd name="connsiteX144" fmla="*/ 79596 w 12133894"/>
              <a:gd name="connsiteY144" fmla="*/ 3554768 h 6864619"/>
              <a:gd name="connsiteX145" fmla="*/ 83567 w 12133894"/>
              <a:gd name="connsiteY145" fmla="*/ 3542853 h 6864619"/>
              <a:gd name="connsiteX146" fmla="*/ 106736 w 12133894"/>
              <a:gd name="connsiteY146" fmla="*/ 3483275 h 6864619"/>
              <a:gd name="connsiteX147" fmla="*/ 164990 w 12133894"/>
              <a:gd name="connsiteY147" fmla="*/ 3403177 h 6864619"/>
              <a:gd name="connsiteX148" fmla="*/ 198088 w 12133894"/>
              <a:gd name="connsiteY148" fmla="*/ 3366107 h 6864619"/>
              <a:gd name="connsiteX149" fmla="*/ 226553 w 12133894"/>
              <a:gd name="connsiteY149" fmla="*/ 3343600 h 6864619"/>
              <a:gd name="connsiteX150" fmla="*/ 327834 w 12133894"/>
              <a:gd name="connsiteY150" fmla="*/ 3333008 h 6864619"/>
              <a:gd name="connsiteX151" fmla="*/ 350341 w 12133894"/>
              <a:gd name="connsiteY151" fmla="*/ 3328375 h 6864619"/>
              <a:gd name="connsiteX152" fmla="*/ 460890 w 12133894"/>
              <a:gd name="connsiteY152" fmla="*/ 3274755 h 6864619"/>
              <a:gd name="connsiteX153" fmla="*/ 527087 w 12133894"/>
              <a:gd name="connsiteY153" fmla="*/ 3243642 h 6864619"/>
              <a:gd name="connsiteX154" fmla="*/ 665438 w 12133894"/>
              <a:gd name="connsiteY154" fmla="*/ 3232389 h 6864619"/>
              <a:gd name="connsiteX155" fmla="*/ 709128 w 12133894"/>
              <a:gd name="connsiteY155" fmla="*/ 3212530 h 6864619"/>
              <a:gd name="connsiteX156" fmla="*/ 736269 w 12133894"/>
              <a:gd name="connsiteY156" fmla="*/ 3209220 h 6864619"/>
              <a:gd name="connsiteX157" fmla="*/ 787903 w 12133894"/>
              <a:gd name="connsiteY157" fmla="*/ 3146995 h 6864619"/>
              <a:gd name="connsiteX158" fmla="*/ 783269 w 12133894"/>
              <a:gd name="connsiteY158" fmla="*/ 3134418 h 6864619"/>
              <a:gd name="connsiteX159" fmla="*/ 832916 w 12133894"/>
              <a:gd name="connsiteY159" fmla="*/ 3068883 h 6864619"/>
              <a:gd name="connsiteX160" fmla="*/ 895804 w 12133894"/>
              <a:gd name="connsiteY160" fmla="*/ 3064249 h 6864619"/>
              <a:gd name="connsiteX161" fmla="*/ 1030183 w 12133894"/>
              <a:gd name="connsiteY161" fmla="*/ 3077488 h 6864619"/>
              <a:gd name="connsiteX162" fmla="*/ 1065930 w 12133894"/>
              <a:gd name="connsiteY162" fmla="*/ 3082784 h 6864619"/>
              <a:gd name="connsiteX163" fmla="*/ 1223478 w 12133894"/>
              <a:gd name="connsiteY163" fmla="*/ 3082784 h 6864619"/>
              <a:gd name="connsiteX164" fmla="*/ 1224802 w 12133894"/>
              <a:gd name="connsiteY164" fmla="*/ 3067559 h 6864619"/>
              <a:gd name="connsiteX165" fmla="*/ 1292985 w 12133894"/>
              <a:gd name="connsiteY165" fmla="*/ 3012615 h 6864619"/>
              <a:gd name="connsiteX166" fmla="*/ 1503491 w 12133894"/>
              <a:gd name="connsiteY166" fmla="*/ 3068221 h 6864619"/>
              <a:gd name="connsiteX167" fmla="*/ 1802039 w 12133894"/>
              <a:gd name="connsiteY167" fmla="*/ 3120516 h 6864619"/>
              <a:gd name="connsiteX168" fmla="*/ 1848377 w 12133894"/>
              <a:gd name="connsiteY168" fmla="*/ 3120516 h 6864619"/>
              <a:gd name="connsiteX169" fmla="*/ 1847715 w 12133894"/>
              <a:gd name="connsiteY169" fmla="*/ 2960982 h 6864619"/>
              <a:gd name="connsiteX170" fmla="*/ 1804025 w 12133894"/>
              <a:gd name="connsiteY170" fmla="*/ 2929207 h 6864619"/>
              <a:gd name="connsiteX171" fmla="*/ 1302253 w 12133894"/>
              <a:gd name="connsiteY171" fmla="*/ 2898095 h 6864619"/>
              <a:gd name="connsiteX172" fmla="*/ 1008338 w 12133894"/>
              <a:gd name="connsiteY172" fmla="*/ 2851757 h 6864619"/>
              <a:gd name="connsiteX173" fmla="*/ 887198 w 12133894"/>
              <a:gd name="connsiteY173" fmla="*/ 2755771 h 6864619"/>
              <a:gd name="connsiteX174" fmla="*/ 854761 w 12133894"/>
              <a:gd name="connsiteY174" fmla="*/ 2755771 h 6864619"/>
              <a:gd name="connsiteX175" fmla="*/ 854761 w 12133894"/>
              <a:gd name="connsiteY175" fmla="*/ 2718701 h 6864619"/>
              <a:gd name="connsiteX176" fmla="*/ 855423 w 12133894"/>
              <a:gd name="connsiteY176" fmla="*/ 2185816 h 6864619"/>
              <a:gd name="connsiteX177" fmla="*/ 889184 w 12133894"/>
              <a:gd name="connsiteY177" fmla="*/ 2040845 h 6864619"/>
              <a:gd name="connsiteX178" fmla="*/ 1005690 w 12133894"/>
              <a:gd name="connsiteY178" fmla="*/ 1972662 h 6864619"/>
              <a:gd name="connsiteX179" fmla="*/ 1538576 w 12133894"/>
              <a:gd name="connsiteY179" fmla="*/ 1972662 h 6864619"/>
              <a:gd name="connsiteX180" fmla="*/ 1698772 w 12133894"/>
              <a:gd name="connsiteY180" fmla="*/ 2118295 h 6864619"/>
              <a:gd name="connsiteX181" fmla="*/ 1737166 w 12133894"/>
              <a:gd name="connsiteY181" fmla="*/ 2071295 h 6864619"/>
              <a:gd name="connsiteX182" fmla="*/ 1768279 w 12133894"/>
              <a:gd name="connsiteY182" fmla="*/ 2069309 h 6864619"/>
              <a:gd name="connsiteX183" fmla="*/ 1789462 w 12133894"/>
              <a:gd name="connsiteY183" fmla="*/ 2081887 h 6864619"/>
              <a:gd name="connsiteX184" fmla="*/ 1874194 w 12133894"/>
              <a:gd name="connsiteY184" fmla="*/ 2089830 h 6864619"/>
              <a:gd name="connsiteX185" fmla="*/ 1963560 w 12133894"/>
              <a:gd name="connsiteY185" fmla="*/ 1997155 h 6864619"/>
              <a:gd name="connsiteX186" fmla="*/ 2017841 w 12133894"/>
              <a:gd name="connsiteY186" fmla="*/ 1927648 h 6864619"/>
              <a:gd name="connsiteX187" fmla="*/ 2017841 w 12133894"/>
              <a:gd name="connsiteY187" fmla="*/ 1921028 h 6864619"/>
              <a:gd name="connsiteX188" fmla="*/ 2097278 w 12133894"/>
              <a:gd name="connsiteY188" fmla="*/ 1804522 h 6864619"/>
              <a:gd name="connsiteX189" fmla="*/ 2040348 w 12133894"/>
              <a:gd name="connsiteY189" fmla="*/ 1778043 h 6864619"/>
              <a:gd name="connsiteX190" fmla="*/ 2023799 w 12133894"/>
              <a:gd name="connsiteY190" fmla="*/ 1735677 h 6864619"/>
              <a:gd name="connsiteX191" fmla="*/ 2077418 w 12133894"/>
              <a:gd name="connsiteY191" fmla="*/ 1681395 h 6864619"/>
              <a:gd name="connsiteX192" fmla="*/ 2284615 w 12133894"/>
              <a:gd name="connsiteY192" fmla="*/ 1641677 h 6864619"/>
              <a:gd name="connsiteX193" fmla="*/ 2284615 w 12133894"/>
              <a:gd name="connsiteY193" fmla="*/ 1591368 h 6864619"/>
              <a:gd name="connsiteX194" fmla="*/ 2360079 w 12133894"/>
              <a:gd name="connsiteY194" fmla="*/ 1513255 h 6864619"/>
              <a:gd name="connsiteX195" fmla="*/ 2562642 w 12133894"/>
              <a:gd name="connsiteY195" fmla="*/ 1521199 h 6864619"/>
              <a:gd name="connsiteX196" fmla="*/ 2615599 w 12133894"/>
              <a:gd name="connsiteY196" fmla="*/ 1590706 h 6864619"/>
              <a:gd name="connsiteX197" fmla="*/ 2614938 w 12133894"/>
              <a:gd name="connsiteY197" fmla="*/ 1640353 h 6864619"/>
              <a:gd name="connsiteX198" fmla="*/ 2622219 w 12133894"/>
              <a:gd name="connsiteY198" fmla="*/ 1663522 h 6864619"/>
              <a:gd name="connsiteX199" fmla="*/ 2706289 w 12133894"/>
              <a:gd name="connsiteY199" fmla="*/ 1627114 h 6864619"/>
              <a:gd name="connsiteX200" fmla="*/ 2688416 w 12133894"/>
              <a:gd name="connsiteY200" fmla="*/ 1558931 h 6864619"/>
              <a:gd name="connsiteX201" fmla="*/ 2685768 w 12133894"/>
              <a:gd name="connsiteY201" fmla="*/ 1531790 h 6864619"/>
              <a:gd name="connsiteX202" fmla="*/ 2685768 w 12133894"/>
              <a:gd name="connsiteY202" fmla="*/ 1482143 h 6864619"/>
              <a:gd name="connsiteX203" fmla="*/ 2706951 w 12133894"/>
              <a:gd name="connsiteY203" fmla="*/ 1447058 h 6864619"/>
              <a:gd name="connsiteX204" fmla="*/ 2760571 w 12133894"/>
              <a:gd name="connsiteY204" fmla="*/ 1450368 h 6864619"/>
              <a:gd name="connsiteX205" fmla="*/ 2741373 w 12133894"/>
              <a:gd name="connsiteY205" fmla="*/ 1611889 h 6864619"/>
              <a:gd name="connsiteX206" fmla="*/ 2771824 w 12133894"/>
              <a:gd name="connsiteY206" fmla="*/ 1643001 h 6864619"/>
              <a:gd name="connsiteX207" fmla="*/ 2886345 w 12133894"/>
              <a:gd name="connsiteY207" fmla="*/ 1649621 h 6864619"/>
              <a:gd name="connsiteX208" fmla="*/ 2973063 w 12133894"/>
              <a:gd name="connsiteY208" fmla="*/ 1588720 h 6864619"/>
              <a:gd name="connsiteX209" fmla="*/ 3071034 w 12133894"/>
              <a:gd name="connsiteY209" fmla="*/ 1601959 h 6864619"/>
              <a:gd name="connsiteX210" fmla="*/ 3100161 w 12133894"/>
              <a:gd name="connsiteY210" fmla="*/ 1600635 h 6864619"/>
              <a:gd name="connsiteX211" fmla="*/ 3151133 w 12133894"/>
              <a:gd name="connsiteY211" fmla="*/ 1626452 h 6864619"/>
              <a:gd name="connsiteX212" fmla="*/ 3224611 w 12133894"/>
              <a:gd name="connsiteY212" fmla="*/ 1705888 h 6864619"/>
              <a:gd name="connsiteX213" fmla="*/ 3312653 w 12133894"/>
              <a:gd name="connsiteY213" fmla="*/ 1741635 h 6864619"/>
              <a:gd name="connsiteX214" fmla="*/ 3323245 w 12133894"/>
              <a:gd name="connsiteY214" fmla="*/ 1748916 h 6864619"/>
              <a:gd name="connsiteX215" fmla="*/ 3391427 w 12133894"/>
              <a:gd name="connsiteY215" fmla="*/ 1803198 h 6864619"/>
              <a:gd name="connsiteX216" fmla="*/ 3396061 w 12133894"/>
              <a:gd name="connsiteY216" fmla="*/ 1837620 h 6864619"/>
              <a:gd name="connsiteX217" fmla="*/ 3385470 w 12133894"/>
              <a:gd name="connsiteY217" fmla="*/ 1867409 h 6864619"/>
              <a:gd name="connsiteX218" fmla="*/ 3476821 w 12133894"/>
              <a:gd name="connsiteY218" fmla="*/ 1918380 h 6864619"/>
              <a:gd name="connsiteX219" fmla="*/ 3557581 w 12133894"/>
              <a:gd name="connsiteY219" fmla="*/ 1929634 h 6864619"/>
              <a:gd name="connsiteX220" fmla="*/ 3586046 w 12133894"/>
              <a:gd name="connsiteY220" fmla="*/ 1900507 h 6864619"/>
              <a:gd name="connsiteX221" fmla="*/ 3614511 w 12133894"/>
              <a:gd name="connsiteY221" fmla="*/ 1880648 h 6864619"/>
              <a:gd name="connsiteX222" fmla="*/ 3693947 w 12133894"/>
              <a:gd name="connsiteY222" fmla="*/ 1881310 h 6864619"/>
              <a:gd name="connsiteX223" fmla="*/ 3727046 w 12133894"/>
              <a:gd name="connsiteY223" fmla="*/ 1910437 h 6864619"/>
              <a:gd name="connsiteX224" fmla="*/ 3748891 w 12133894"/>
              <a:gd name="connsiteY224" fmla="*/ 1928310 h 6864619"/>
              <a:gd name="connsiteX225" fmla="*/ 3966016 w 12133894"/>
              <a:gd name="connsiteY225" fmla="*/ 1957437 h 6864619"/>
              <a:gd name="connsiteX226" fmla="*/ 3969326 w 12133894"/>
              <a:gd name="connsiteY226" fmla="*/ 1934268 h 6864619"/>
              <a:gd name="connsiteX227" fmla="*/ 4024270 w 12133894"/>
              <a:gd name="connsiteY227" fmla="*/ 1868733 h 6864619"/>
              <a:gd name="connsiteX228" fmla="*/ 4164607 w 12133894"/>
              <a:gd name="connsiteY228" fmla="*/ 1861451 h 6864619"/>
              <a:gd name="connsiteX229" fmla="*/ 4239410 w 12133894"/>
              <a:gd name="connsiteY229" fmla="*/ 1956112 h 6864619"/>
              <a:gd name="connsiteX230" fmla="*/ 4305607 w 12133894"/>
              <a:gd name="connsiteY230" fmla="*/ 2003774 h 6864619"/>
              <a:gd name="connsiteX231" fmla="*/ 4385043 w 12133894"/>
              <a:gd name="connsiteY231" fmla="*/ 2001789 h 6864619"/>
              <a:gd name="connsiteX232" fmla="*/ 4428733 w 12133894"/>
              <a:gd name="connsiteY232" fmla="*/ 2042830 h 6864619"/>
              <a:gd name="connsiteX233" fmla="*/ 4786196 w 12133894"/>
              <a:gd name="connsiteY233" fmla="*/ 2077253 h 6864619"/>
              <a:gd name="connsiteX234" fmla="*/ 5151603 w 12133894"/>
              <a:gd name="connsiteY234" fmla="*/ 2114323 h 6864619"/>
              <a:gd name="connsiteX235" fmla="*/ 5193307 w 12133894"/>
              <a:gd name="connsiteY235" fmla="*/ 2130211 h 6864619"/>
              <a:gd name="connsiteX236" fmla="*/ 5179406 w 12133894"/>
              <a:gd name="connsiteY236" fmla="*/ 2195083 h 6864619"/>
              <a:gd name="connsiteX237" fmla="*/ 5166829 w 12133894"/>
              <a:gd name="connsiteY237" fmla="*/ 2216267 h 6864619"/>
              <a:gd name="connsiteX238" fmla="*/ 5387926 w 12133894"/>
              <a:gd name="connsiteY238" fmla="*/ 2267900 h 6864619"/>
              <a:gd name="connsiteX239" fmla="*/ 5462729 w 12133894"/>
              <a:gd name="connsiteY239" fmla="*/ 2277168 h 6864619"/>
              <a:gd name="connsiteX240" fmla="*/ 5524292 w 12133894"/>
              <a:gd name="connsiteY240" fmla="*/ 2305632 h 6864619"/>
              <a:gd name="connsiteX241" fmla="*/ 5582545 w 12133894"/>
              <a:gd name="connsiteY241" fmla="*/ 2283787 h 6864619"/>
              <a:gd name="connsiteX242" fmla="*/ 5596446 w 12133894"/>
              <a:gd name="connsiteY242" fmla="*/ 2271872 h 6864619"/>
              <a:gd name="connsiteX243" fmla="*/ 5632193 w 12133894"/>
              <a:gd name="connsiteY243" fmla="*/ 2237449 h 6864619"/>
              <a:gd name="connsiteX244" fmla="*/ 5766573 w 12133894"/>
              <a:gd name="connsiteY244" fmla="*/ 2187140 h 6864619"/>
              <a:gd name="connsiteX245" fmla="*/ 5765911 w 12133894"/>
              <a:gd name="connsiteY245" fmla="*/ 2071295 h 6864619"/>
              <a:gd name="connsiteX246" fmla="*/ 5795699 w 12133894"/>
              <a:gd name="connsiteY246" fmla="*/ 2031577 h 6864619"/>
              <a:gd name="connsiteX247" fmla="*/ 6339176 w 12133894"/>
              <a:gd name="connsiteY247" fmla="*/ 1889254 h 6864619"/>
              <a:gd name="connsiteX248" fmla="*/ 6547696 w 12133894"/>
              <a:gd name="connsiteY248" fmla="*/ 1887930 h 6864619"/>
              <a:gd name="connsiteX249" fmla="*/ 6596020 w 12133894"/>
              <a:gd name="connsiteY249" fmla="*/ 1868733 h 6864619"/>
              <a:gd name="connsiteX250" fmla="*/ 6717160 w 12133894"/>
              <a:gd name="connsiteY250" fmla="*/ 1807831 h 6864619"/>
              <a:gd name="connsiteX251" fmla="*/ 6762174 w 12133894"/>
              <a:gd name="connsiteY251" fmla="*/ 1801212 h 6864619"/>
              <a:gd name="connsiteX252" fmla="*/ 7399650 w 12133894"/>
              <a:gd name="connsiteY252" fmla="*/ 1561579 h 6864619"/>
              <a:gd name="connsiteX253" fmla="*/ 7432749 w 12133894"/>
              <a:gd name="connsiteY253" fmla="*/ 1541720 h 6864619"/>
              <a:gd name="connsiteX254" fmla="*/ 7600889 w 12133894"/>
              <a:gd name="connsiteY254" fmla="*/ 1535762 h 6864619"/>
              <a:gd name="connsiteX255" fmla="*/ 7654509 w 12133894"/>
              <a:gd name="connsiteY255" fmla="*/ 1547678 h 6864619"/>
              <a:gd name="connsiteX256" fmla="*/ 7946437 w 12133894"/>
              <a:gd name="connsiteY256" fmla="*/ 1476185 h 6864619"/>
              <a:gd name="connsiteX257" fmla="*/ 7982845 w 12133894"/>
              <a:gd name="connsiteY257" fmla="*/ 1460960 h 6864619"/>
              <a:gd name="connsiteX258" fmla="*/ 8098028 w 12133894"/>
              <a:gd name="connsiteY258" fmla="*/ 1420580 h 6864619"/>
              <a:gd name="connsiteX259" fmla="*/ 8221154 w 12133894"/>
              <a:gd name="connsiteY259" fmla="*/ 1376890 h 6864619"/>
              <a:gd name="connsiteX260" fmla="*/ 8255577 w 12133894"/>
              <a:gd name="connsiteY260" fmla="*/ 1366298 h 6864619"/>
              <a:gd name="connsiteX261" fmla="*/ 8497857 w 12133894"/>
              <a:gd name="connsiteY261" fmla="*/ 1282228 h 6864619"/>
              <a:gd name="connsiteX262" fmla="*/ 8848039 w 12133894"/>
              <a:gd name="connsiteY262" fmla="*/ 1155792 h 6864619"/>
              <a:gd name="connsiteX263" fmla="*/ 8911588 w 12133894"/>
              <a:gd name="connsiteY263" fmla="*/ 1153806 h 6864619"/>
              <a:gd name="connsiteX264" fmla="*/ 8987052 w 12133894"/>
              <a:gd name="connsiteY264" fmla="*/ 1151820 h 6864619"/>
              <a:gd name="connsiteX265" fmla="*/ 10167343 w 12133894"/>
              <a:gd name="connsiteY265" fmla="*/ 741399 h 6864619"/>
              <a:gd name="connsiteX266" fmla="*/ 10200441 w 12133894"/>
              <a:gd name="connsiteY266" fmla="*/ 701681 h 6864619"/>
              <a:gd name="connsiteX267" fmla="*/ 10233540 w 12133894"/>
              <a:gd name="connsiteY267" fmla="*/ 571273 h 6864619"/>
              <a:gd name="connsiteX268" fmla="*/ 10369243 w 12133894"/>
              <a:gd name="connsiteY268" fmla="*/ 444837 h 6864619"/>
              <a:gd name="connsiteX269" fmla="*/ 10774369 w 12133894"/>
              <a:gd name="connsiteY269" fmla="*/ 310457 h 6864619"/>
              <a:gd name="connsiteX270" fmla="*/ 10795552 w 12133894"/>
              <a:gd name="connsiteY270" fmla="*/ 301852 h 6864619"/>
              <a:gd name="connsiteX271" fmla="*/ 11044452 w 12133894"/>
              <a:gd name="connsiteY271" fmla="*/ 336936 h 6864619"/>
              <a:gd name="connsiteX272" fmla="*/ 11077550 w 12133894"/>
              <a:gd name="connsiteY272" fmla="*/ 344218 h 6864619"/>
              <a:gd name="connsiteX273" fmla="*/ 11213916 w 12133894"/>
              <a:gd name="connsiteY273" fmla="*/ 303838 h 6864619"/>
              <a:gd name="connsiteX274" fmla="*/ 11261578 w 12133894"/>
              <a:gd name="connsiteY274" fmla="*/ 275373 h 6864619"/>
              <a:gd name="connsiteX275" fmla="*/ 11399267 w 12133894"/>
              <a:gd name="connsiteY275" fmla="*/ 141655 h 6864619"/>
              <a:gd name="connsiteX276" fmla="*/ 11499887 w 12133894"/>
              <a:gd name="connsiteY276" fmla="*/ 87374 h 6864619"/>
              <a:gd name="connsiteX277" fmla="*/ 11686562 w 12133894"/>
              <a:gd name="connsiteY277" fmla="*/ 21177 h 6864619"/>
              <a:gd name="connsiteX278" fmla="*/ 11995039 w 12133894"/>
              <a:gd name="connsiteY278" fmla="*/ 70824 h 6864619"/>
              <a:gd name="connsiteX279" fmla="*/ 12129420 w 12133894"/>
              <a:gd name="connsiteY279" fmla="*/ 408429 h 6864619"/>
              <a:gd name="connsiteX280" fmla="*/ 11870590 w 12133894"/>
              <a:gd name="connsiteY280" fmla="*/ 703667 h 6864619"/>
              <a:gd name="connsiteX281" fmla="*/ 11646182 w 12133894"/>
              <a:gd name="connsiteY281" fmla="*/ 772512 h 6864619"/>
              <a:gd name="connsiteX282" fmla="*/ 11483338 w 12133894"/>
              <a:gd name="connsiteY282" fmla="*/ 773836 h 6864619"/>
              <a:gd name="connsiteX283" fmla="*/ 11295338 w 12133894"/>
              <a:gd name="connsiteY283" fmla="*/ 781117 h 6864619"/>
              <a:gd name="connsiteX284" fmla="*/ 11167578 w 12133894"/>
              <a:gd name="connsiteY284" fmla="*/ 896300 h 6864619"/>
              <a:gd name="connsiteX285" fmla="*/ 11033861 w 12133894"/>
              <a:gd name="connsiteY285" fmla="*/ 1012145 h 6864619"/>
              <a:gd name="connsiteX286" fmla="*/ 10592989 w 12133894"/>
              <a:gd name="connsiteY286" fmla="*/ 1152482 h 6864619"/>
              <a:gd name="connsiteX287" fmla="*/ 10327540 w 12133894"/>
              <a:gd name="connsiteY287" fmla="*/ 1073046 h 6864619"/>
              <a:gd name="connsiteX288" fmla="*/ 10269286 w 12133894"/>
              <a:gd name="connsiteY288" fmla="*/ 1057821 h 6864619"/>
              <a:gd name="connsiteX289" fmla="*/ 9059206 w 12133894"/>
              <a:gd name="connsiteY289" fmla="*/ 1502664 h 6864619"/>
              <a:gd name="connsiteX290" fmla="*/ 9016841 w 12133894"/>
              <a:gd name="connsiteY290" fmla="*/ 1541058 h 6864619"/>
              <a:gd name="connsiteX291" fmla="*/ 8922179 w 12133894"/>
              <a:gd name="connsiteY291" fmla="*/ 1613875 h 6864619"/>
              <a:gd name="connsiteX292" fmla="*/ 8832813 w 12133894"/>
              <a:gd name="connsiteY292" fmla="*/ 1646311 h 6864619"/>
              <a:gd name="connsiteX293" fmla="*/ 8775222 w 12133894"/>
              <a:gd name="connsiteY293" fmla="*/ 1659550 h 6864619"/>
              <a:gd name="connsiteX294" fmla="*/ 8552138 w 12133894"/>
              <a:gd name="connsiteY294" fmla="*/ 1738325 h 6864619"/>
              <a:gd name="connsiteX295" fmla="*/ 8560744 w 12133894"/>
              <a:gd name="connsiteY295" fmla="*/ 1776057 h 6864619"/>
              <a:gd name="connsiteX296" fmla="*/ 8472702 w 12133894"/>
              <a:gd name="connsiteY296" fmla="*/ 1785987 h 6864619"/>
              <a:gd name="connsiteX297" fmla="*/ 8422392 w 12133894"/>
              <a:gd name="connsiteY297" fmla="*/ 1787972 h 6864619"/>
              <a:gd name="connsiteX298" fmla="*/ 8116563 w 12133894"/>
              <a:gd name="connsiteY298" fmla="*/ 1904479 h 6864619"/>
              <a:gd name="connsiteX299" fmla="*/ 8089422 w 12133894"/>
              <a:gd name="connsiteY299" fmla="*/ 1920366 h 6864619"/>
              <a:gd name="connsiteX300" fmla="*/ 8030507 w 12133894"/>
              <a:gd name="connsiteY300" fmla="*/ 1947507 h 6864619"/>
              <a:gd name="connsiteX301" fmla="*/ 7980860 w 12133894"/>
              <a:gd name="connsiteY301" fmla="*/ 1953465 h 6864619"/>
              <a:gd name="connsiteX302" fmla="*/ 7874945 w 12133894"/>
              <a:gd name="connsiteY302" fmla="*/ 1970676 h 6864619"/>
              <a:gd name="connsiteX303" fmla="*/ 7826620 w 12133894"/>
              <a:gd name="connsiteY303" fmla="*/ 1983253 h 6864619"/>
              <a:gd name="connsiteX304" fmla="*/ 7670396 w 12133894"/>
              <a:gd name="connsiteY304" fmla="*/ 2071295 h 6864619"/>
              <a:gd name="connsiteX305" fmla="*/ 7601551 w 12133894"/>
              <a:gd name="connsiteY305" fmla="*/ 2103070 h 6864619"/>
              <a:gd name="connsiteX306" fmla="*/ 7594269 w 12133894"/>
              <a:gd name="connsiteY306" fmla="*/ 2093140 h 6864619"/>
              <a:gd name="connsiteX307" fmla="*/ 7616114 w 12133894"/>
              <a:gd name="connsiteY307" fmla="*/ 2053422 h 6864619"/>
              <a:gd name="connsiteX308" fmla="*/ 7551903 w 12133894"/>
              <a:gd name="connsiteY308" fmla="*/ 2054084 h 6864619"/>
              <a:gd name="connsiteX309" fmla="*/ 6895892 w 12133894"/>
              <a:gd name="connsiteY309" fmla="*/ 2259295 h 6864619"/>
              <a:gd name="connsiteX310" fmla="*/ 6869413 w 12133894"/>
              <a:gd name="connsiteY310" fmla="*/ 2277168 h 6864619"/>
              <a:gd name="connsiteX311" fmla="*/ 6838963 w 12133894"/>
              <a:gd name="connsiteY311" fmla="*/ 2300999 h 6864619"/>
              <a:gd name="connsiteX312" fmla="*/ 6801230 w 12133894"/>
              <a:gd name="connsiteY312" fmla="*/ 2364548 h 6864619"/>
              <a:gd name="connsiteX313" fmla="*/ 6803878 w 12133894"/>
              <a:gd name="connsiteY313" fmla="*/ 2460533 h 6864619"/>
              <a:gd name="connsiteX314" fmla="*/ 6778061 w 12133894"/>
              <a:gd name="connsiteY314" fmla="*/ 2490984 h 6864619"/>
              <a:gd name="connsiteX315" fmla="*/ 6725766 w 12133894"/>
              <a:gd name="connsiteY315" fmla="*/ 2497603 h 6864619"/>
              <a:gd name="connsiteX316" fmla="*/ 6516583 w 12133894"/>
              <a:gd name="connsiteY316" fmla="*/ 2544603 h 6864619"/>
              <a:gd name="connsiteX317" fmla="*/ 6527837 w 12133894"/>
              <a:gd name="connsiteY317" fmla="*/ 2573730 h 6864619"/>
              <a:gd name="connsiteX318" fmla="*/ 6531809 w 12133894"/>
              <a:gd name="connsiteY318" fmla="*/ 2602856 h 6864619"/>
              <a:gd name="connsiteX319" fmla="*/ 6473555 w 12133894"/>
              <a:gd name="connsiteY319" fmla="*/ 2743856 h 6864619"/>
              <a:gd name="connsiteX320" fmla="*/ 6468922 w 12133894"/>
              <a:gd name="connsiteY320" fmla="*/ 2804757 h 6864619"/>
              <a:gd name="connsiteX321" fmla="*/ 6474879 w 12133894"/>
              <a:gd name="connsiteY321" fmla="*/ 2848447 h 6864619"/>
              <a:gd name="connsiteX322" fmla="*/ 6502020 w 12133894"/>
              <a:gd name="connsiteY322" fmla="*/ 2870292 h 6864619"/>
              <a:gd name="connsiteX323" fmla="*/ 6500696 w 12133894"/>
              <a:gd name="connsiteY323" fmla="*/ 2880221 h 6864619"/>
              <a:gd name="connsiteX324" fmla="*/ 6445091 w 12133894"/>
              <a:gd name="connsiteY324" fmla="*/ 2880221 h 6864619"/>
              <a:gd name="connsiteX325" fmla="*/ 6341824 w 12133894"/>
              <a:gd name="connsiteY325" fmla="*/ 2847785 h 6864619"/>
              <a:gd name="connsiteX326" fmla="*/ 6214726 w 12133894"/>
              <a:gd name="connsiteY326" fmla="*/ 2851095 h 6864619"/>
              <a:gd name="connsiteX327" fmla="*/ 6158458 w 12133894"/>
              <a:gd name="connsiteY327" fmla="*/ 2856391 h 6864619"/>
              <a:gd name="connsiteX328" fmla="*/ 6169712 w 12133894"/>
              <a:gd name="connsiteY328" fmla="*/ 2929869 h 6864619"/>
              <a:gd name="connsiteX329" fmla="*/ 6116092 w 12133894"/>
              <a:gd name="connsiteY329" fmla="*/ 2998052 h 6864619"/>
              <a:gd name="connsiteX330" fmla="*/ 5967811 w 12133894"/>
              <a:gd name="connsiteY330" fmla="*/ 3026517 h 6864619"/>
              <a:gd name="connsiteX331" fmla="*/ 5920811 w 12133894"/>
              <a:gd name="connsiteY331" fmla="*/ 3066897 h 6864619"/>
              <a:gd name="connsiteX332" fmla="*/ 5879107 w 12133894"/>
              <a:gd name="connsiteY332" fmla="*/ 3141037 h 6864619"/>
              <a:gd name="connsiteX333" fmla="*/ 5724207 w 12133894"/>
              <a:gd name="connsiteY333" fmla="*/ 3171488 h 6864619"/>
              <a:gd name="connsiteX334" fmla="*/ 5660657 w 12133894"/>
              <a:gd name="connsiteY334" fmla="*/ 3329037 h 6864619"/>
              <a:gd name="connsiteX335" fmla="*/ 5699714 w 12133894"/>
              <a:gd name="connsiteY335" fmla="*/ 3387290 h 6864619"/>
              <a:gd name="connsiteX336" fmla="*/ 5669263 w 12133894"/>
              <a:gd name="connsiteY336" fmla="*/ 3395234 h 6864619"/>
              <a:gd name="connsiteX337" fmla="*/ 5679192 w 12133894"/>
              <a:gd name="connsiteY337" fmla="*/ 3421050 h 6864619"/>
              <a:gd name="connsiteX338" fmla="*/ 7665762 w 12133894"/>
              <a:gd name="connsiteY338" fmla="*/ 5353338 h 6864619"/>
              <a:gd name="connsiteX339" fmla="*/ 7613467 w 12133894"/>
              <a:gd name="connsiteY339" fmla="*/ 5724703 h 6864619"/>
              <a:gd name="connsiteX340" fmla="*/ 7679001 w 12133894"/>
              <a:gd name="connsiteY340" fmla="*/ 5814069 h 6864619"/>
              <a:gd name="connsiteX341" fmla="*/ 7729973 w 12133894"/>
              <a:gd name="connsiteY341" fmla="*/ 5736619 h 6864619"/>
              <a:gd name="connsiteX342" fmla="*/ 7729311 w 12133894"/>
              <a:gd name="connsiteY342" fmla="*/ 5726689 h 6864619"/>
              <a:gd name="connsiteX343" fmla="*/ 7765057 w 12133894"/>
              <a:gd name="connsiteY343" fmla="*/ 5669759 h 6864619"/>
              <a:gd name="connsiteX344" fmla="*/ 7825959 w 12133894"/>
              <a:gd name="connsiteY344" fmla="*/ 5694252 h 6864619"/>
              <a:gd name="connsiteX345" fmla="*/ 7845818 w 12133894"/>
              <a:gd name="connsiteY345" fmla="*/ 5735295 h 6864619"/>
              <a:gd name="connsiteX346" fmla="*/ 7902085 w 12133894"/>
              <a:gd name="connsiteY346" fmla="*/ 5659168 h 6864619"/>
              <a:gd name="connsiteX347" fmla="*/ 7941803 w 12133894"/>
              <a:gd name="connsiteY347" fmla="*/ 5592971 h 6864619"/>
              <a:gd name="connsiteX348" fmla="*/ 8005352 w 12133894"/>
              <a:gd name="connsiteY348" fmla="*/ 5620774 h 6864619"/>
              <a:gd name="connsiteX349" fmla="*/ 8023888 w 12133894"/>
              <a:gd name="connsiteY349" fmla="*/ 5649239 h 6864619"/>
              <a:gd name="connsiteX350" fmla="*/ 8094056 w 12133894"/>
              <a:gd name="connsiteY350" fmla="*/ 5620112 h 6864619"/>
              <a:gd name="connsiteX351" fmla="*/ 8104648 w 12133894"/>
              <a:gd name="connsiteY351" fmla="*/ 5514859 h 6864619"/>
              <a:gd name="connsiteX352" fmla="*/ 7938493 w 12133894"/>
              <a:gd name="connsiteY352" fmla="*/ 5408944 h 6864619"/>
              <a:gd name="connsiteX353" fmla="*/ 7894141 w 12133894"/>
              <a:gd name="connsiteY353" fmla="*/ 5370549 h 6864619"/>
              <a:gd name="connsiteX354" fmla="*/ 7745198 w 12133894"/>
              <a:gd name="connsiteY354" fmla="*/ 5349367 h 6864619"/>
              <a:gd name="connsiteX355" fmla="*/ 7665762 w 12133894"/>
              <a:gd name="connsiteY355" fmla="*/ 5353338 h 6864619"/>
              <a:gd name="connsiteX356" fmla="*/ 11899717 w 12133894"/>
              <a:gd name="connsiteY356" fmla="*/ 249556 h 6864619"/>
              <a:gd name="connsiteX357" fmla="*/ 11983125 w 12133894"/>
              <a:gd name="connsiteY357" fmla="*/ 422330 h 6864619"/>
              <a:gd name="connsiteX358" fmla="*/ 12066532 w 12133894"/>
              <a:gd name="connsiteY358" fmla="*/ 400485 h 6864619"/>
              <a:gd name="connsiteX359" fmla="*/ 12079110 w 12133894"/>
              <a:gd name="connsiteY359" fmla="*/ 359443 h 6864619"/>
              <a:gd name="connsiteX360" fmla="*/ 11987096 w 12133894"/>
              <a:gd name="connsiteY360" fmla="*/ 172106 h 6864619"/>
              <a:gd name="connsiteX361" fmla="*/ 11899717 w 12133894"/>
              <a:gd name="connsiteY361" fmla="*/ 249556 h 6864619"/>
              <a:gd name="connsiteX362" fmla="*/ 11697153 w 12133894"/>
              <a:gd name="connsiteY362" fmla="*/ 426302 h 6864619"/>
              <a:gd name="connsiteX363" fmla="*/ 11705759 w 12133894"/>
              <a:gd name="connsiteY363" fmla="*/ 424978 h 6864619"/>
              <a:gd name="connsiteX364" fmla="*/ 11671999 w 12133894"/>
              <a:gd name="connsiteY364" fmla="*/ 317077 h 6864619"/>
              <a:gd name="connsiteX365" fmla="*/ 11594548 w 12133894"/>
              <a:gd name="connsiteY365" fmla="*/ 293246 h 6864619"/>
              <a:gd name="connsiteX366" fmla="*/ 11525041 w 12133894"/>
              <a:gd name="connsiteY366" fmla="*/ 354809 h 6864619"/>
              <a:gd name="connsiteX367" fmla="*/ 11567408 w 12133894"/>
              <a:gd name="connsiteY367" fmla="*/ 512358 h 6864619"/>
              <a:gd name="connsiteX368" fmla="*/ 11663393 w 12133894"/>
              <a:gd name="connsiteY368" fmla="*/ 524935 h 6864619"/>
              <a:gd name="connsiteX369" fmla="*/ 11697153 w 12133894"/>
              <a:gd name="connsiteY369" fmla="*/ 426302 h 6864619"/>
              <a:gd name="connsiteX370" fmla="*/ 6449063 w 12133894"/>
              <a:gd name="connsiteY370" fmla="*/ 2579026 h 6864619"/>
              <a:gd name="connsiteX371" fmla="*/ 6285556 w 12133894"/>
              <a:gd name="connsiteY371" fmla="*/ 2604842 h 6864619"/>
              <a:gd name="connsiteX372" fmla="*/ 6296148 w 12133894"/>
              <a:gd name="connsiteY372" fmla="*/ 2673687 h 6864619"/>
              <a:gd name="connsiteX373" fmla="*/ 6301443 w 12133894"/>
              <a:gd name="connsiteY373" fmla="*/ 2691560 h 6864619"/>
              <a:gd name="connsiteX374" fmla="*/ 6357049 w 12133894"/>
              <a:gd name="connsiteY374" fmla="*/ 2743194 h 6864619"/>
              <a:gd name="connsiteX375" fmla="*/ 6439795 w 12133894"/>
              <a:gd name="connsiteY375" fmla="*/ 2708772 h 6864619"/>
              <a:gd name="connsiteX376" fmla="*/ 6468922 w 12133894"/>
              <a:gd name="connsiteY376" fmla="*/ 2626687 h 6864619"/>
              <a:gd name="connsiteX377" fmla="*/ 6449063 w 12133894"/>
              <a:gd name="connsiteY377" fmla="*/ 2579026 h 6864619"/>
              <a:gd name="connsiteX378" fmla="*/ 325186 w 12133894"/>
              <a:gd name="connsiteY378" fmla="*/ 3474008 h 6864619"/>
              <a:gd name="connsiteX379" fmla="*/ 460228 w 12133894"/>
              <a:gd name="connsiteY379" fmla="*/ 3465402 h 6864619"/>
              <a:gd name="connsiteX380" fmla="*/ 460228 w 12133894"/>
              <a:gd name="connsiteY380" fmla="*/ 3458121 h 6864619"/>
              <a:gd name="connsiteX381" fmla="*/ 414552 w 12133894"/>
              <a:gd name="connsiteY381" fmla="*/ 3450177 h 6864619"/>
              <a:gd name="connsiteX382" fmla="*/ 414552 w 12133894"/>
              <a:gd name="connsiteY382" fmla="*/ 3345586 h 6864619"/>
              <a:gd name="connsiteX383" fmla="*/ 221919 w 12133894"/>
              <a:gd name="connsiteY383" fmla="*/ 3398543 h 6864619"/>
              <a:gd name="connsiteX384" fmla="*/ 218609 w 12133894"/>
              <a:gd name="connsiteY384" fmla="*/ 3414430 h 6864619"/>
              <a:gd name="connsiteX385" fmla="*/ 272229 w 12133894"/>
              <a:gd name="connsiteY385" fmla="*/ 3460106 h 6864619"/>
              <a:gd name="connsiteX386" fmla="*/ 290102 w 12133894"/>
              <a:gd name="connsiteY386" fmla="*/ 3403839 h 6864619"/>
              <a:gd name="connsiteX387" fmla="*/ 325186 w 12133894"/>
              <a:gd name="connsiteY387" fmla="*/ 3474008 h 6864619"/>
              <a:gd name="connsiteX388" fmla="*/ 8371421 w 12133894"/>
              <a:gd name="connsiteY388" fmla="*/ 5438732 h 6864619"/>
              <a:gd name="connsiteX389" fmla="*/ 8535589 w 12133894"/>
              <a:gd name="connsiteY389" fmla="*/ 5313620 h 6864619"/>
              <a:gd name="connsiteX390" fmla="*/ 8446885 w 12133894"/>
              <a:gd name="connsiteY390" fmla="*/ 5286480 h 6864619"/>
              <a:gd name="connsiteX391" fmla="*/ 8398562 w 12133894"/>
              <a:gd name="connsiteY391" fmla="*/ 5307000 h 6864619"/>
              <a:gd name="connsiteX392" fmla="*/ 8365464 w 12133894"/>
              <a:gd name="connsiteY392" fmla="*/ 5346719 h 6864619"/>
              <a:gd name="connsiteX393" fmla="*/ 8371421 w 12133894"/>
              <a:gd name="connsiteY393" fmla="*/ 5438732 h 6864619"/>
              <a:gd name="connsiteX394" fmla="*/ 1650448 w 12133894"/>
              <a:gd name="connsiteY394" fmla="*/ 2135506 h 6864619"/>
              <a:gd name="connsiteX395" fmla="*/ 1543209 w 12133894"/>
              <a:gd name="connsiteY395" fmla="*/ 2016352 h 6864619"/>
              <a:gd name="connsiteX396" fmla="*/ 1650448 w 12133894"/>
              <a:gd name="connsiteY396" fmla="*/ 2135506 h 6864619"/>
              <a:gd name="connsiteX397" fmla="*/ 8262858 w 12133894"/>
              <a:gd name="connsiteY397" fmla="*/ 5408282 h 6864619"/>
              <a:gd name="connsiteX398" fmla="*/ 8274111 w 12133894"/>
              <a:gd name="connsiteY398" fmla="*/ 5400338 h 6864619"/>
              <a:gd name="connsiteX399" fmla="*/ 8239689 w 12133894"/>
              <a:gd name="connsiteY399" fmla="*/ 5324211 h 6864619"/>
              <a:gd name="connsiteX400" fmla="*/ 8167535 w 12133894"/>
              <a:gd name="connsiteY400" fmla="*/ 5348704 h 6864619"/>
              <a:gd name="connsiteX401" fmla="*/ 8168858 w 12133894"/>
              <a:gd name="connsiteY401" fmla="*/ 5359958 h 6864619"/>
              <a:gd name="connsiteX402" fmla="*/ 8262858 w 12133894"/>
              <a:gd name="connsiteY402" fmla="*/ 5408282 h 6864619"/>
              <a:gd name="connsiteX403" fmla="*/ 199412 w 12133894"/>
              <a:gd name="connsiteY403" fmla="*/ 3423036 h 6864619"/>
              <a:gd name="connsiteX404" fmla="*/ 147116 w 12133894"/>
              <a:gd name="connsiteY404" fmla="*/ 3492543 h 6864619"/>
              <a:gd name="connsiteX405" fmla="*/ 224567 w 12133894"/>
              <a:gd name="connsiteY405" fmla="*/ 3482614 h 6864619"/>
              <a:gd name="connsiteX406" fmla="*/ 199412 w 12133894"/>
              <a:gd name="connsiteY406" fmla="*/ 3423036 h 6864619"/>
              <a:gd name="connsiteX407" fmla="*/ 8207253 w 12133894"/>
              <a:gd name="connsiteY407" fmla="*/ 5566492 h 6864619"/>
              <a:gd name="connsiteX408" fmla="*/ 8259548 w 12133894"/>
              <a:gd name="connsiteY408" fmla="*/ 5533394 h 6864619"/>
              <a:gd name="connsiteX409" fmla="*/ 8187394 w 12133894"/>
              <a:gd name="connsiteY409" fmla="*/ 5527436 h 6864619"/>
              <a:gd name="connsiteX410" fmla="*/ 8207253 w 12133894"/>
              <a:gd name="connsiteY410" fmla="*/ 5566492 h 686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</a:cxnLst>
            <a:rect l="l" t="t" r="r" b="b"/>
            <a:pathLst>
              <a:path w="12133894" h="6864619">
                <a:moveTo>
                  <a:pt x="5679192" y="3421050"/>
                </a:moveTo>
                <a:cubicBezTo>
                  <a:pt x="5713615" y="3390600"/>
                  <a:pt x="5743404" y="3363459"/>
                  <a:pt x="5773192" y="3336980"/>
                </a:cubicBezTo>
                <a:cubicBezTo>
                  <a:pt x="5791065" y="3362135"/>
                  <a:pt x="5791065" y="3385966"/>
                  <a:pt x="5767897" y="3408473"/>
                </a:cubicBezTo>
                <a:cubicBezTo>
                  <a:pt x="5748037" y="3427670"/>
                  <a:pt x="5727517" y="3445543"/>
                  <a:pt x="5699714" y="3470698"/>
                </a:cubicBezTo>
                <a:cubicBezTo>
                  <a:pt x="5716263" y="3475994"/>
                  <a:pt x="5727517" y="3481951"/>
                  <a:pt x="5739432" y="3482614"/>
                </a:cubicBezTo>
                <a:cubicBezTo>
                  <a:pt x="6049233" y="3491881"/>
                  <a:pt x="6359035" y="3500486"/>
                  <a:pt x="6668836" y="3509754"/>
                </a:cubicBezTo>
                <a:cubicBezTo>
                  <a:pt x="6809836" y="3514388"/>
                  <a:pt x="6950835" y="3519684"/>
                  <a:pt x="7091835" y="3528951"/>
                </a:cubicBezTo>
                <a:cubicBezTo>
                  <a:pt x="7152074" y="3532923"/>
                  <a:pt x="7211651" y="3545501"/>
                  <a:pt x="7271228" y="3555430"/>
                </a:cubicBezTo>
                <a:cubicBezTo>
                  <a:pt x="7277186" y="3556092"/>
                  <a:pt x="7281158" y="3564036"/>
                  <a:pt x="7279172" y="3562050"/>
                </a:cubicBezTo>
                <a:cubicBezTo>
                  <a:pt x="7312271" y="3564698"/>
                  <a:pt x="7340073" y="3566022"/>
                  <a:pt x="7367214" y="3569331"/>
                </a:cubicBezTo>
                <a:cubicBezTo>
                  <a:pt x="7373833" y="3569993"/>
                  <a:pt x="7385087" y="3578599"/>
                  <a:pt x="7384425" y="3582571"/>
                </a:cubicBezTo>
                <a:cubicBezTo>
                  <a:pt x="7381778" y="3613683"/>
                  <a:pt x="7402960" y="3644796"/>
                  <a:pt x="7381115" y="3676570"/>
                </a:cubicBezTo>
                <a:cubicBezTo>
                  <a:pt x="7343383" y="3730852"/>
                  <a:pt x="7308961" y="3787119"/>
                  <a:pt x="7275200" y="3851992"/>
                </a:cubicBezTo>
                <a:cubicBezTo>
                  <a:pt x="7302341" y="3849344"/>
                  <a:pt x="7328820" y="3844710"/>
                  <a:pt x="7355961" y="3844710"/>
                </a:cubicBezTo>
                <a:cubicBezTo>
                  <a:pt x="7384425" y="3844710"/>
                  <a:pt x="7412228" y="3850006"/>
                  <a:pt x="7440692" y="3851992"/>
                </a:cubicBezTo>
                <a:cubicBezTo>
                  <a:pt x="7516157" y="3857950"/>
                  <a:pt x="7591621" y="3863908"/>
                  <a:pt x="7667086" y="3869866"/>
                </a:cubicBezTo>
                <a:cubicBezTo>
                  <a:pt x="7671720" y="3870527"/>
                  <a:pt x="7679664" y="3867879"/>
                  <a:pt x="7681649" y="3865232"/>
                </a:cubicBezTo>
                <a:cubicBezTo>
                  <a:pt x="7698860" y="3827499"/>
                  <a:pt x="7730635" y="3838091"/>
                  <a:pt x="7759100" y="3841401"/>
                </a:cubicBezTo>
                <a:cubicBezTo>
                  <a:pt x="7776973" y="3843387"/>
                  <a:pt x="7789550" y="3843387"/>
                  <a:pt x="7802128" y="3827499"/>
                </a:cubicBezTo>
                <a:cubicBezTo>
                  <a:pt x="7819339" y="3804992"/>
                  <a:pt x="7844493" y="3802345"/>
                  <a:pt x="7870972" y="3806978"/>
                </a:cubicBezTo>
                <a:cubicBezTo>
                  <a:pt x="8096042" y="3844049"/>
                  <a:pt x="8321111" y="3880457"/>
                  <a:pt x="8546180" y="3916865"/>
                </a:cubicBezTo>
                <a:cubicBezTo>
                  <a:pt x="8546843" y="3916865"/>
                  <a:pt x="8548167" y="3916203"/>
                  <a:pt x="8554786" y="3914217"/>
                </a:cubicBezTo>
                <a:cubicBezTo>
                  <a:pt x="8562730" y="3815584"/>
                  <a:pt x="8570674" y="3715626"/>
                  <a:pt x="8578617" y="3615007"/>
                </a:cubicBezTo>
                <a:cubicBezTo>
                  <a:pt x="8575969" y="3615007"/>
                  <a:pt x="8573322" y="3614345"/>
                  <a:pt x="8570012" y="3614345"/>
                </a:cubicBezTo>
                <a:cubicBezTo>
                  <a:pt x="8564054" y="3640162"/>
                  <a:pt x="8559420" y="3666641"/>
                  <a:pt x="8551476" y="3692457"/>
                </a:cubicBezTo>
                <a:cubicBezTo>
                  <a:pt x="8546843" y="3706359"/>
                  <a:pt x="8539561" y="3722908"/>
                  <a:pt x="8527646" y="3730852"/>
                </a:cubicBezTo>
                <a:cubicBezTo>
                  <a:pt x="8514406" y="3739458"/>
                  <a:pt x="8494547" y="3744753"/>
                  <a:pt x="8479322" y="3741443"/>
                </a:cubicBezTo>
                <a:cubicBezTo>
                  <a:pt x="8469392" y="3739458"/>
                  <a:pt x="8458139" y="3718936"/>
                  <a:pt x="8458139" y="3707021"/>
                </a:cubicBezTo>
                <a:cubicBezTo>
                  <a:pt x="8457477" y="3671937"/>
                  <a:pt x="8462772" y="3636190"/>
                  <a:pt x="8464097" y="3601106"/>
                </a:cubicBezTo>
                <a:cubicBezTo>
                  <a:pt x="8465420" y="3563373"/>
                  <a:pt x="8464097" y="3524979"/>
                  <a:pt x="8466744" y="3487247"/>
                </a:cubicBezTo>
                <a:cubicBezTo>
                  <a:pt x="8468730" y="3455473"/>
                  <a:pt x="8489251" y="3440247"/>
                  <a:pt x="8519702" y="3439586"/>
                </a:cubicBezTo>
                <a:cubicBezTo>
                  <a:pt x="8550153" y="3438923"/>
                  <a:pt x="8566702" y="3458782"/>
                  <a:pt x="8569349" y="3486585"/>
                </a:cubicBezTo>
                <a:cubicBezTo>
                  <a:pt x="8571335" y="3511740"/>
                  <a:pt x="8566702" y="3536895"/>
                  <a:pt x="8566702" y="3562712"/>
                </a:cubicBezTo>
                <a:cubicBezTo>
                  <a:pt x="8566702" y="3568670"/>
                  <a:pt x="8571997" y="3573965"/>
                  <a:pt x="8576632" y="3583895"/>
                </a:cubicBezTo>
                <a:cubicBezTo>
                  <a:pt x="8585237" y="3569993"/>
                  <a:pt x="8589871" y="3561388"/>
                  <a:pt x="8595166" y="3553444"/>
                </a:cubicBezTo>
                <a:cubicBezTo>
                  <a:pt x="8597814" y="3554106"/>
                  <a:pt x="8601124" y="3554768"/>
                  <a:pt x="8603772" y="3554768"/>
                </a:cubicBezTo>
                <a:cubicBezTo>
                  <a:pt x="8600462" y="3599782"/>
                  <a:pt x="8598476" y="3644796"/>
                  <a:pt x="8594504" y="3689810"/>
                </a:cubicBezTo>
                <a:cubicBezTo>
                  <a:pt x="8587223" y="3771232"/>
                  <a:pt x="8579941" y="3852654"/>
                  <a:pt x="8570012" y="3933414"/>
                </a:cubicBezTo>
                <a:cubicBezTo>
                  <a:pt x="8566702" y="3959231"/>
                  <a:pt x="8577955" y="3965851"/>
                  <a:pt x="8599800" y="3974457"/>
                </a:cubicBezTo>
                <a:cubicBezTo>
                  <a:pt x="8713659" y="4018146"/>
                  <a:pt x="8834800" y="4022780"/>
                  <a:pt x="8952630" y="4045287"/>
                </a:cubicBezTo>
                <a:cubicBezTo>
                  <a:pt x="8967193" y="4047935"/>
                  <a:pt x="8982418" y="4057864"/>
                  <a:pt x="8992348" y="4069118"/>
                </a:cubicBezTo>
                <a:cubicBezTo>
                  <a:pt x="9010883" y="4088977"/>
                  <a:pt x="9026108" y="4112146"/>
                  <a:pt x="9043320" y="4133991"/>
                </a:cubicBezTo>
                <a:cubicBezTo>
                  <a:pt x="9056559" y="4150540"/>
                  <a:pt x="9065826" y="4170399"/>
                  <a:pt x="9094953" y="4167089"/>
                </a:cubicBezTo>
                <a:cubicBezTo>
                  <a:pt x="9113488" y="4165104"/>
                  <a:pt x="9147249" y="4222695"/>
                  <a:pt x="9147249" y="4244540"/>
                </a:cubicBezTo>
                <a:cubicBezTo>
                  <a:pt x="9147249" y="4254470"/>
                  <a:pt x="9153207" y="4265061"/>
                  <a:pt x="9159164" y="4273005"/>
                </a:cubicBezTo>
                <a:cubicBezTo>
                  <a:pt x="9221389" y="4351779"/>
                  <a:pt x="9284939" y="4429230"/>
                  <a:pt x="9347826" y="4507342"/>
                </a:cubicBezTo>
                <a:cubicBezTo>
                  <a:pt x="9355107" y="4516609"/>
                  <a:pt x="9362389" y="4525877"/>
                  <a:pt x="9374304" y="4539778"/>
                </a:cubicBezTo>
                <a:cubicBezTo>
                  <a:pt x="9310093" y="4539778"/>
                  <a:pt x="9252502" y="4539778"/>
                  <a:pt x="9193586" y="4539778"/>
                </a:cubicBezTo>
                <a:cubicBezTo>
                  <a:pt x="9192263" y="4592736"/>
                  <a:pt x="9173066" y="4631792"/>
                  <a:pt x="9123418" y="4650989"/>
                </a:cubicBezTo>
                <a:cubicBezTo>
                  <a:pt x="9147249" y="4650989"/>
                  <a:pt x="9171079" y="4652313"/>
                  <a:pt x="9194248" y="4650327"/>
                </a:cubicBezTo>
                <a:cubicBezTo>
                  <a:pt x="9220727" y="4648341"/>
                  <a:pt x="9239263" y="4659595"/>
                  <a:pt x="9244558" y="4682764"/>
                </a:cubicBezTo>
                <a:cubicBezTo>
                  <a:pt x="9256474" y="4736383"/>
                  <a:pt x="9264417" y="4790665"/>
                  <a:pt x="9272361" y="4844946"/>
                </a:cubicBezTo>
                <a:cubicBezTo>
                  <a:pt x="9273685" y="4852890"/>
                  <a:pt x="9264417" y="4866791"/>
                  <a:pt x="9256474" y="4870101"/>
                </a:cubicBezTo>
                <a:cubicBezTo>
                  <a:pt x="9226685" y="4883340"/>
                  <a:pt x="9194910" y="4893270"/>
                  <a:pt x="9163798" y="4904523"/>
                </a:cubicBezTo>
                <a:cubicBezTo>
                  <a:pt x="9160488" y="4905847"/>
                  <a:pt x="9157840" y="4907833"/>
                  <a:pt x="9152545" y="4911143"/>
                </a:cubicBezTo>
                <a:cubicBezTo>
                  <a:pt x="9155192" y="4923058"/>
                  <a:pt x="9158502" y="4934974"/>
                  <a:pt x="9161812" y="4950199"/>
                </a:cubicBezTo>
                <a:cubicBezTo>
                  <a:pt x="9194910" y="4945565"/>
                  <a:pt x="9226023" y="4940932"/>
                  <a:pt x="9251840" y="4937622"/>
                </a:cubicBezTo>
                <a:cubicBezTo>
                  <a:pt x="9294205" y="5009114"/>
                  <a:pt x="9263755" y="5073987"/>
                  <a:pt x="9247206" y="5140184"/>
                </a:cubicBezTo>
                <a:cubicBezTo>
                  <a:pt x="9241248" y="5164677"/>
                  <a:pt x="9227347" y="5174607"/>
                  <a:pt x="9202854" y="5175931"/>
                </a:cubicBezTo>
                <a:cubicBezTo>
                  <a:pt x="9171079" y="5177916"/>
                  <a:pt x="9139967" y="5182550"/>
                  <a:pt x="9106869" y="5186522"/>
                </a:cubicBezTo>
                <a:cubicBezTo>
                  <a:pt x="9106869" y="5200424"/>
                  <a:pt x="9106869" y="5213001"/>
                  <a:pt x="9106869" y="5227564"/>
                </a:cubicBezTo>
                <a:cubicBezTo>
                  <a:pt x="9135995" y="5223592"/>
                  <a:pt x="9163136" y="5220283"/>
                  <a:pt x="9185643" y="5217635"/>
                </a:cubicBezTo>
                <a:cubicBezTo>
                  <a:pt x="9212122" y="5300381"/>
                  <a:pt x="9155192" y="5347380"/>
                  <a:pt x="9118122" y="5401000"/>
                </a:cubicBezTo>
                <a:cubicBezTo>
                  <a:pt x="9104882" y="5420197"/>
                  <a:pt x="9073770" y="5426817"/>
                  <a:pt x="9050601" y="5439394"/>
                </a:cubicBezTo>
                <a:cubicBezTo>
                  <a:pt x="9048615" y="5436746"/>
                  <a:pt x="9047291" y="5434099"/>
                  <a:pt x="9045305" y="5431451"/>
                </a:cubicBezTo>
                <a:cubicBezTo>
                  <a:pt x="9041334" y="5440056"/>
                  <a:pt x="9033390" y="5449324"/>
                  <a:pt x="9034714" y="5457267"/>
                </a:cubicBezTo>
                <a:cubicBezTo>
                  <a:pt x="9041334" y="5506253"/>
                  <a:pt x="9006249" y="5524126"/>
                  <a:pt x="8973150" y="5544647"/>
                </a:cubicBezTo>
                <a:cubicBezTo>
                  <a:pt x="8936742" y="5567816"/>
                  <a:pt x="8902320" y="5593633"/>
                  <a:pt x="8856644" y="5594295"/>
                </a:cubicBezTo>
                <a:cubicBezTo>
                  <a:pt x="8850024" y="5594295"/>
                  <a:pt x="8842081" y="5601577"/>
                  <a:pt x="8836123" y="5606872"/>
                </a:cubicBezTo>
                <a:cubicBezTo>
                  <a:pt x="8822222" y="5620774"/>
                  <a:pt x="8810968" y="5639309"/>
                  <a:pt x="8795081" y="5648576"/>
                </a:cubicBezTo>
                <a:cubicBezTo>
                  <a:pt x="8766616" y="5665126"/>
                  <a:pt x="8734842" y="5675717"/>
                  <a:pt x="8705053" y="5689618"/>
                </a:cubicBezTo>
                <a:cubicBezTo>
                  <a:pt x="8665335" y="5708154"/>
                  <a:pt x="8626279" y="5726689"/>
                  <a:pt x="8586561" y="5745224"/>
                </a:cubicBezTo>
                <a:cubicBezTo>
                  <a:pt x="8585237" y="5745886"/>
                  <a:pt x="8584575" y="5746548"/>
                  <a:pt x="8583913" y="5746548"/>
                </a:cubicBezTo>
                <a:cubicBezTo>
                  <a:pt x="8511096" y="5778984"/>
                  <a:pt x="8438942" y="5814731"/>
                  <a:pt x="8364802" y="5843857"/>
                </a:cubicBezTo>
                <a:cubicBezTo>
                  <a:pt x="8270140" y="5880928"/>
                  <a:pt x="8172831" y="5911378"/>
                  <a:pt x="8077507" y="5945801"/>
                </a:cubicBezTo>
                <a:cubicBezTo>
                  <a:pt x="8014620" y="5968308"/>
                  <a:pt x="7952395" y="5992800"/>
                  <a:pt x="7889508" y="6015969"/>
                </a:cubicBezTo>
                <a:cubicBezTo>
                  <a:pt x="7768367" y="6060983"/>
                  <a:pt x="7645241" y="6095405"/>
                  <a:pt x="7518143" y="6119898"/>
                </a:cubicBezTo>
                <a:cubicBezTo>
                  <a:pt x="7393693" y="6143730"/>
                  <a:pt x="7271228" y="6177490"/>
                  <a:pt x="7147440" y="6201983"/>
                </a:cubicBezTo>
                <a:cubicBezTo>
                  <a:pt x="7093158" y="6212574"/>
                  <a:pt x="7036891" y="6209264"/>
                  <a:pt x="6981948" y="6214560"/>
                </a:cubicBezTo>
                <a:cubicBezTo>
                  <a:pt x="6894568" y="6223166"/>
                  <a:pt x="6807850" y="6222504"/>
                  <a:pt x="6723118" y="6199997"/>
                </a:cubicBezTo>
                <a:cubicBezTo>
                  <a:pt x="6645667" y="6180138"/>
                  <a:pt x="6570203" y="6153659"/>
                  <a:pt x="6494739" y="6127842"/>
                </a:cubicBezTo>
                <a:cubicBezTo>
                  <a:pt x="6426556" y="6104673"/>
                  <a:pt x="6359697" y="6078856"/>
                  <a:pt x="6291514" y="6055687"/>
                </a:cubicBezTo>
                <a:cubicBezTo>
                  <a:pt x="6167064" y="6013322"/>
                  <a:pt x="6042614" y="5972279"/>
                  <a:pt x="5918164" y="5931237"/>
                </a:cubicBezTo>
                <a:cubicBezTo>
                  <a:pt x="5787756" y="5887547"/>
                  <a:pt x="5656686" y="5843857"/>
                  <a:pt x="5526278" y="5800167"/>
                </a:cubicBezTo>
                <a:cubicBezTo>
                  <a:pt x="5462067" y="5778322"/>
                  <a:pt x="5400504" y="5749196"/>
                  <a:pt x="5334969" y="5734632"/>
                </a:cubicBezTo>
                <a:cubicBezTo>
                  <a:pt x="5293927" y="5725365"/>
                  <a:pt x="5248913" y="5737280"/>
                  <a:pt x="5205223" y="5740590"/>
                </a:cubicBezTo>
                <a:cubicBezTo>
                  <a:pt x="5201913" y="5740590"/>
                  <a:pt x="5199927" y="5748534"/>
                  <a:pt x="5191983" y="5761111"/>
                </a:cubicBezTo>
                <a:cubicBezTo>
                  <a:pt x="5227068" y="5757139"/>
                  <a:pt x="5254209" y="5753830"/>
                  <a:pt x="5282011" y="5751182"/>
                </a:cubicBezTo>
                <a:cubicBezTo>
                  <a:pt x="5321729" y="5747872"/>
                  <a:pt x="5323053" y="5753830"/>
                  <a:pt x="5314448" y="5792886"/>
                </a:cubicBezTo>
                <a:cubicBezTo>
                  <a:pt x="5301870" y="5849153"/>
                  <a:pt x="5268772" y="5892843"/>
                  <a:pt x="5236335" y="5936533"/>
                </a:cubicBezTo>
                <a:cubicBezTo>
                  <a:pt x="5221110" y="5956392"/>
                  <a:pt x="5197279" y="5970294"/>
                  <a:pt x="5170138" y="5993462"/>
                </a:cubicBezTo>
                <a:cubicBezTo>
                  <a:pt x="5167490" y="6018617"/>
                  <a:pt x="5152927" y="6054364"/>
                  <a:pt x="5123138" y="6077533"/>
                </a:cubicBezTo>
                <a:cubicBezTo>
                  <a:pt x="5080110" y="6110631"/>
                  <a:pt x="5032449" y="6137772"/>
                  <a:pt x="4986773" y="6167560"/>
                </a:cubicBezTo>
                <a:cubicBezTo>
                  <a:pt x="4983463" y="6169546"/>
                  <a:pt x="4976843" y="6169546"/>
                  <a:pt x="4974858" y="6172194"/>
                </a:cubicBezTo>
                <a:cubicBezTo>
                  <a:pt x="4919252" y="6245673"/>
                  <a:pt x="4834520" y="6280095"/>
                  <a:pt x="4760379" y="6327757"/>
                </a:cubicBezTo>
                <a:cubicBezTo>
                  <a:pt x="4626000" y="6414475"/>
                  <a:pt x="4485000" y="6493911"/>
                  <a:pt x="4332085" y="6540249"/>
                </a:cubicBezTo>
                <a:cubicBezTo>
                  <a:pt x="4050748" y="6624981"/>
                  <a:pt x="3770735" y="6717656"/>
                  <a:pt x="3478145" y="6758037"/>
                </a:cubicBezTo>
                <a:cubicBezTo>
                  <a:pt x="3353695" y="6775248"/>
                  <a:pt x="3234540" y="6806360"/>
                  <a:pt x="3114062" y="6837473"/>
                </a:cubicBezTo>
                <a:cubicBezTo>
                  <a:pt x="3039260" y="6856670"/>
                  <a:pt x="2959161" y="6861966"/>
                  <a:pt x="2881711" y="6861304"/>
                </a:cubicBezTo>
                <a:cubicBezTo>
                  <a:pt x="2847289" y="6861304"/>
                  <a:pt x="2812866" y="6832177"/>
                  <a:pt x="2779106" y="6815628"/>
                </a:cubicBezTo>
                <a:cubicBezTo>
                  <a:pt x="2772486" y="6812318"/>
                  <a:pt x="2767190" y="6803712"/>
                  <a:pt x="2761233" y="6803712"/>
                </a:cubicBezTo>
                <a:cubicBezTo>
                  <a:pt x="2711585" y="6802389"/>
                  <a:pt x="2683120" y="6768628"/>
                  <a:pt x="2652670" y="6736854"/>
                </a:cubicBezTo>
                <a:cubicBezTo>
                  <a:pt x="2648036" y="6731558"/>
                  <a:pt x="2641416" y="6727586"/>
                  <a:pt x="2635458" y="6724276"/>
                </a:cubicBezTo>
                <a:cubicBezTo>
                  <a:pt x="2613614" y="6712361"/>
                  <a:pt x="2590445" y="6701769"/>
                  <a:pt x="2569262" y="6688530"/>
                </a:cubicBezTo>
                <a:cubicBezTo>
                  <a:pt x="2545431" y="6673967"/>
                  <a:pt x="2523586" y="6656093"/>
                  <a:pt x="2499093" y="6642192"/>
                </a:cubicBezTo>
                <a:cubicBezTo>
                  <a:pt x="2456727" y="6617699"/>
                  <a:pt x="2425614" y="6577319"/>
                  <a:pt x="2377290" y="6561432"/>
                </a:cubicBezTo>
                <a:cubicBezTo>
                  <a:pt x="2356770" y="6554812"/>
                  <a:pt x="2340882" y="6532967"/>
                  <a:pt x="2321685" y="6521052"/>
                </a:cubicBezTo>
                <a:cubicBezTo>
                  <a:pt x="2303150" y="6509798"/>
                  <a:pt x="2281967" y="6503179"/>
                  <a:pt x="2263432" y="6492587"/>
                </a:cubicBezTo>
                <a:cubicBezTo>
                  <a:pt x="2227686" y="6472066"/>
                  <a:pt x="2193263" y="6448897"/>
                  <a:pt x="2158179" y="6428376"/>
                </a:cubicBezTo>
                <a:cubicBezTo>
                  <a:pt x="2128390" y="6410503"/>
                  <a:pt x="2104559" y="6382700"/>
                  <a:pt x="2066827" y="6378729"/>
                </a:cubicBezTo>
                <a:cubicBezTo>
                  <a:pt x="2058883" y="6378066"/>
                  <a:pt x="2048292" y="6372109"/>
                  <a:pt x="2044320" y="6365489"/>
                </a:cubicBezTo>
                <a:cubicBezTo>
                  <a:pt x="2018503" y="6317165"/>
                  <a:pt x="1960912" y="6307898"/>
                  <a:pt x="1927151" y="6266856"/>
                </a:cubicBezTo>
                <a:cubicBezTo>
                  <a:pt x="1903982" y="6239053"/>
                  <a:pt x="1860293" y="6228461"/>
                  <a:pt x="1825870" y="6209926"/>
                </a:cubicBezTo>
                <a:cubicBezTo>
                  <a:pt x="1817927" y="6205954"/>
                  <a:pt x="1809983" y="6202645"/>
                  <a:pt x="1802701" y="6198011"/>
                </a:cubicBezTo>
                <a:cubicBezTo>
                  <a:pt x="1745772" y="6161602"/>
                  <a:pt x="1688843" y="6125856"/>
                  <a:pt x="1632575" y="6089448"/>
                </a:cubicBezTo>
                <a:cubicBezTo>
                  <a:pt x="1538576" y="6028547"/>
                  <a:pt x="1444576" y="5967646"/>
                  <a:pt x="1351238" y="5904758"/>
                </a:cubicBezTo>
                <a:cubicBezTo>
                  <a:pt x="1316816" y="5881590"/>
                  <a:pt x="1286365" y="5851139"/>
                  <a:pt x="1252605" y="5826646"/>
                </a:cubicBezTo>
                <a:cubicBezTo>
                  <a:pt x="1242675" y="5819365"/>
                  <a:pt x="1226126" y="5820688"/>
                  <a:pt x="1214873" y="5813407"/>
                </a:cubicBezTo>
                <a:cubicBezTo>
                  <a:pt x="1160591" y="5778322"/>
                  <a:pt x="1107634" y="5741252"/>
                  <a:pt x="1054014" y="5705506"/>
                </a:cubicBezTo>
                <a:cubicBezTo>
                  <a:pt x="1014296" y="5679689"/>
                  <a:pt x="974578" y="5653872"/>
                  <a:pt x="934198" y="5630041"/>
                </a:cubicBezTo>
                <a:cubicBezTo>
                  <a:pt x="871311" y="5592309"/>
                  <a:pt x="806438" y="5557887"/>
                  <a:pt x="743551" y="5518831"/>
                </a:cubicBezTo>
                <a:cubicBezTo>
                  <a:pt x="705818" y="5495662"/>
                  <a:pt x="672058" y="5466535"/>
                  <a:pt x="634988" y="5442042"/>
                </a:cubicBezTo>
                <a:cubicBezTo>
                  <a:pt x="584678" y="5408282"/>
                  <a:pt x="534368" y="5375183"/>
                  <a:pt x="482735" y="5342747"/>
                </a:cubicBezTo>
                <a:cubicBezTo>
                  <a:pt x="464862" y="5330831"/>
                  <a:pt x="444341" y="5322226"/>
                  <a:pt x="426467" y="5310972"/>
                </a:cubicBezTo>
                <a:cubicBezTo>
                  <a:pt x="421172" y="5307662"/>
                  <a:pt x="419848" y="5298395"/>
                  <a:pt x="417200" y="5291775"/>
                </a:cubicBezTo>
                <a:cubicBezTo>
                  <a:pt x="414552" y="5285817"/>
                  <a:pt x="414552" y="5275226"/>
                  <a:pt x="411242" y="5273902"/>
                </a:cubicBezTo>
                <a:cubicBezTo>
                  <a:pt x="366228" y="5258015"/>
                  <a:pt x="372848" y="5211015"/>
                  <a:pt x="356961" y="5179240"/>
                </a:cubicBezTo>
                <a:cubicBezTo>
                  <a:pt x="261637" y="4989917"/>
                  <a:pt x="200736" y="4787355"/>
                  <a:pt x="141159" y="4584130"/>
                </a:cubicBezTo>
                <a:cubicBezTo>
                  <a:pt x="133877" y="4558975"/>
                  <a:pt x="130567" y="4532497"/>
                  <a:pt x="127919" y="4506018"/>
                </a:cubicBezTo>
                <a:cubicBezTo>
                  <a:pt x="126595" y="4494102"/>
                  <a:pt x="133215" y="4482187"/>
                  <a:pt x="135863" y="4468948"/>
                </a:cubicBezTo>
                <a:cubicBezTo>
                  <a:pt x="104750" y="4445117"/>
                  <a:pt x="119976" y="4406061"/>
                  <a:pt x="114018" y="4372962"/>
                </a:cubicBezTo>
                <a:cubicBezTo>
                  <a:pt x="106074" y="4327286"/>
                  <a:pt x="140497" y="4314709"/>
                  <a:pt x="181539" y="4312061"/>
                </a:cubicBezTo>
                <a:cubicBezTo>
                  <a:pt x="180215" y="4309413"/>
                  <a:pt x="178229" y="4306103"/>
                  <a:pt x="176905" y="4303455"/>
                </a:cubicBezTo>
                <a:cubicBezTo>
                  <a:pt x="156384" y="4303455"/>
                  <a:pt x="135863" y="4303455"/>
                  <a:pt x="111370" y="4303455"/>
                </a:cubicBezTo>
                <a:cubicBezTo>
                  <a:pt x="111370" y="4259765"/>
                  <a:pt x="110708" y="4216737"/>
                  <a:pt x="112694" y="4174371"/>
                </a:cubicBezTo>
                <a:cubicBezTo>
                  <a:pt x="112694" y="4168413"/>
                  <a:pt x="126595" y="4159808"/>
                  <a:pt x="134539" y="4159146"/>
                </a:cubicBezTo>
                <a:cubicBezTo>
                  <a:pt x="150426" y="4157822"/>
                  <a:pt x="166314" y="4161132"/>
                  <a:pt x="183525" y="4162456"/>
                </a:cubicBezTo>
                <a:cubicBezTo>
                  <a:pt x="184849" y="4135315"/>
                  <a:pt x="172271" y="4126047"/>
                  <a:pt x="151750" y="4128695"/>
                </a:cubicBezTo>
                <a:cubicBezTo>
                  <a:pt x="121300" y="4132005"/>
                  <a:pt x="116004" y="4116118"/>
                  <a:pt x="119314" y="4090963"/>
                </a:cubicBezTo>
                <a:cubicBezTo>
                  <a:pt x="121962" y="4075076"/>
                  <a:pt x="123286" y="4058527"/>
                  <a:pt x="124610" y="4041315"/>
                </a:cubicBezTo>
                <a:cubicBezTo>
                  <a:pt x="88201" y="4041315"/>
                  <a:pt x="54441" y="4041315"/>
                  <a:pt x="12737" y="4041315"/>
                </a:cubicBezTo>
                <a:cubicBezTo>
                  <a:pt x="12737" y="4002259"/>
                  <a:pt x="13399" y="3963203"/>
                  <a:pt x="12737" y="3923485"/>
                </a:cubicBezTo>
                <a:cubicBezTo>
                  <a:pt x="10751" y="3860598"/>
                  <a:pt x="12075" y="3797711"/>
                  <a:pt x="4793" y="3735485"/>
                </a:cubicBezTo>
                <a:cubicBezTo>
                  <a:pt x="-1827" y="3679880"/>
                  <a:pt x="16047" y="3639500"/>
                  <a:pt x="57089" y="3605078"/>
                </a:cubicBezTo>
                <a:cubicBezTo>
                  <a:pt x="70990" y="3593162"/>
                  <a:pt x="94821" y="3581909"/>
                  <a:pt x="79596" y="3554768"/>
                </a:cubicBezTo>
                <a:cubicBezTo>
                  <a:pt x="78272" y="3552120"/>
                  <a:pt x="80920" y="3544177"/>
                  <a:pt x="83567" y="3542853"/>
                </a:cubicBezTo>
                <a:cubicBezTo>
                  <a:pt x="114680" y="3531599"/>
                  <a:pt x="104750" y="3505120"/>
                  <a:pt x="106736" y="3483275"/>
                </a:cubicBezTo>
                <a:cubicBezTo>
                  <a:pt x="110046" y="3444881"/>
                  <a:pt x="136525" y="3424360"/>
                  <a:pt x="164990" y="3403177"/>
                </a:cubicBezTo>
                <a:cubicBezTo>
                  <a:pt x="178229" y="3393910"/>
                  <a:pt x="186173" y="3378022"/>
                  <a:pt x="198088" y="3366107"/>
                </a:cubicBezTo>
                <a:cubicBezTo>
                  <a:pt x="206694" y="3357501"/>
                  <a:pt x="221919" y="3340952"/>
                  <a:pt x="226553" y="3343600"/>
                </a:cubicBezTo>
                <a:cubicBezTo>
                  <a:pt x="263623" y="3362797"/>
                  <a:pt x="294074" y="3332347"/>
                  <a:pt x="327834" y="3333008"/>
                </a:cubicBezTo>
                <a:cubicBezTo>
                  <a:pt x="335116" y="3333008"/>
                  <a:pt x="343059" y="3328375"/>
                  <a:pt x="350341" y="3328375"/>
                </a:cubicBezTo>
                <a:cubicBezTo>
                  <a:pt x="396017" y="3327713"/>
                  <a:pt x="431763" y="3313811"/>
                  <a:pt x="460890" y="3274755"/>
                </a:cubicBezTo>
                <a:cubicBezTo>
                  <a:pt x="474129" y="3257544"/>
                  <a:pt x="503256" y="3247614"/>
                  <a:pt x="527087" y="3243642"/>
                </a:cubicBezTo>
                <a:cubicBezTo>
                  <a:pt x="572763" y="3236361"/>
                  <a:pt x="619100" y="3236361"/>
                  <a:pt x="665438" y="3232389"/>
                </a:cubicBezTo>
                <a:cubicBezTo>
                  <a:pt x="681326" y="3231065"/>
                  <a:pt x="705156" y="3244304"/>
                  <a:pt x="709128" y="3212530"/>
                </a:cubicBezTo>
                <a:cubicBezTo>
                  <a:pt x="709128" y="3210544"/>
                  <a:pt x="727001" y="3209220"/>
                  <a:pt x="736269" y="3209220"/>
                </a:cubicBezTo>
                <a:cubicBezTo>
                  <a:pt x="795184" y="3209882"/>
                  <a:pt x="791874" y="3203924"/>
                  <a:pt x="787903" y="3146995"/>
                </a:cubicBezTo>
                <a:cubicBezTo>
                  <a:pt x="787903" y="3143023"/>
                  <a:pt x="783931" y="3139051"/>
                  <a:pt x="783269" y="3134418"/>
                </a:cubicBezTo>
                <a:cubicBezTo>
                  <a:pt x="773339" y="3085432"/>
                  <a:pt x="783269" y="3072193"/>
                  <a:pt x="832916" y="3068883"/>
                </a:cubicBezTo>
                <a:cubicBezTo>
                  <a:pt x="854099" y="3067559"/>
                  <a:pt x="874621" y="3064911"/>
                  <a:pt x="895804" y="3064249"/>
                </a:cubicBezTo>
                <a:cubicBezTo>
                  <a:pt x="941479" y="3062263"/>
                  <a:pt x="987155" y="3051010"/>
                  <a:pt x="1030183" y="3077488"/>
                </a:cubicBezTo>
                <a:cubicBezTo>
                  <a:pt x="1039451" y="3083446"/>
                  <a:pt x="1054014" y="3082784"/>
                  <a:pt x="1065930" y="3082784"/>
                </a:cubicBezTo>
                <a:cubicBezTo>
                  <a:pt x="1117563" y="3083446"/>
                  <a:pt x="1169197" y="3082784"/>
                  <a:pt x="1223478" y="3082784"/>
                </a:cubicBezTo>
                <a:cubicBezTo>
                  <a:pt x="1223478" y="3080136"/>
                  <a:pt x="1224140" y="3074179"/>
                  <a:pt x="1224802" y="3067559"/>
                </a:cubicBezTo>
                <a:cubicBezTo>
                  <a:pt x="1228774" y="3025855"/>
                  <a:pt x="1253267" y="3003348"/>
                  <a:pt x="1292985" y="3012615"/>
                </a:cubicBezTo>
                <a:cubicBezTo>
                  <a:pt x="1363816" y="3028503"/>
                  <a:pt x="1433985" y="3047700"/>
                  <a:pt x="1503491" y="3068221"/>
                </a:cubicBezTo>
                <a:cubicBezTo>
                  <a:pt x="1601463" y="3097347"/>
                  <a:pt x="1699434" y="3120516"/>
                  <a:pt x="1802039" y="3120516"/>
                </a:cubicBezTo>
                <a:cubicBezTo>
                  <a:pt x="1815279" y="3120516"/>
                  <a:pt x="1827856" y="3120516"/>
                  <a:pt x="1848377" y="3120516"/>
                </a:cubicBezTo>
                <a:cubicBezTo>
                  <a:pt x="1848377" y="3065573"/>
                  <a:pt x="1849701" y="3013277"/>
                  <a:pt x="1847715" y="2960982"/>
                </a:cubicBezTo>
                <a:cubicBezTo>
                  <a:pt x="1847053" y="2934503"/>
                  <a:pt x="1828518" y="2930531"/>
                  <a:pt x="1804025" y="2929207"/>
                </a:cubicBezTo>
                <a:cubicBezTo>
                  <a:pt x="1636547" y="2920602"/>
                  <a:pt x="1469069" y="2912658"/>
                  <a:pt x="1302253" y="2898095"/>
                </a:cubicBezTo>
                <a:cubicBezTo>
                  <a:pt x="1203619" y="2889489"/>
                  <a:pt x="1106310" y="2868968"/>
                  <a:pt x="1008338" y="2851757"/>
                </a:cubicBezTo>
                <a:cubicBezTo>
                  <a:pt x="952071" y="2841827"/>
                  <a:pt x="907057" y="2815349"/>
                  <a:pt x="887198" y="2755771"/>
                </a:cubicBezTo>
                <a:cubicBezTo>
                  <a:pt x="877930" y="2755771"/>
                  <a:pt x="868663" y="2755771"/>
                  <a:pt x="854761" y="2755771"/>
                </a:cubicBezTo>
                <a:cubicBezTo>
                  <a:pt x="854761" y="2741870"/>
                  <a:pt x="854761" y="2730616"/>
                  <a:pt x="854761" y="2718701"/>
                </a:cubicBezTo>
                <a:cubicBezTo>
                  <a:pt x="854761" y="2541293"/>
                  <a:pt x="852114" y="2363224"/>
                  <a:pt x="855423" y="2185816"/>
                </a:cubicBezTo>
                <a:cubicBezTo>
                  <a:pt x="856747" y="2136830"/>
                  <a:pt x="870649" y="2085858"/>
                  <a:pt x="889184" y="2040845"/>
                </a:cubicBezTo>
                <a:cubicBezTo>
                  <a:pt x="909043" y="1993845"/>
                  <a:pt x="954719" y="1973324"/>
                  <a:pt x="1005690" y="1972662"/>
                </a:cubicBezTo>
                <a:cubicBezTo>
                  <a:pt x="1183098" y="1972000"/>
                  <a:pt x="1361168" y="1970676"/>
                  <a:pt x="1538576" y="1972662"/>
                </a:cubicBezTo>
                <a:cubicBezTo>
                  <a:pt x="1625956" y="1973324"/>
                  <a:pt x="1685533" y="2015028"/>
                  <a:pt x="1698772" y="2118295"/>
                </a:cubicBezTo>
                <a:cubicBezTo>
                  <a:pt x="1715321" y="2097774"/>
                  <a:pt x="1725913" y="2083873"/>
                  <a:pt x="1737166" y="2071295"/>
                </a:cubicBezTo>
                <a:cubicBezTo>
                  <a:pt x="1746434" y="2061366"/>
                  <a:pt x="1755701" y="2050774"/>
                  <a:pt x="1768279" y="2069309"/>
                </a:cubicBezTo>
                <a:cubicBezTo>
                  <a:pt x="1772251" y="2075267"/>
                  <a:pt x="1781518" y="2080563"/>
                  <a:pt x="1789462" y="2081887"/>
                </a:cubicBezTo>
                <a:cubicBezTo>
                  <a:pt x="1815941" y="2085858"/>
                  <a:pt x="1843081" y="2087183"/>
                  <a:pt x="1874194" y="2089830"/>
                </a:cubicBezTo>
                <a:cubicBezTo>
                  <a:pt x="1857645" y="2015028"/>
                  <a:pt x="1912588" y="2009070"/>
                  <a:pt x="1963560" y="1997155"/>
                </a:cubicBezTo>
                <a:cubicBezTo>
                  <a:pt x="2017841" y="1984577"/>
                  <a:pt x="2017179" y="1983915"/>
                  <a:pt x="2017841" y="1927648"/>
                </a:cubicBezTo>
                <a:cubicBezTo>
                  <a:pt x="2017841" y="1925662"/>
                  <a:pt x="2017841" y="1923014"/>
                  <a:pt x="2017841" y="1921028"/>
                </a:cubicBezTo>
                <a:cubicBezTo>
                  <a:pt x="2012546" y="1864099"/>
                  <a:pt x="2021813" y="1815775"/>
                  <a:pt x="2097278" y="1804522"/>
                </a:cubicBezTo>
                <a:cubicBezTo>
                  <a:pt x="2072785" y="1793930"/>
                  <a:pt x="2052926" y="1789958"/>
                  <a:pt x="2040348" y="1778043"/>
                </a:cubicBezTo>
                <a:cubicBezTo>
                  <a:pt x="2029757" y="1768113"/>
                  <a:pt x="2019165" y="1743621"/>
                  <a:pt x="2023799" y="1735677"/>
                </a:cubicBezTo>
                <a:cubicBezTo>
                  <a:pt x="2037038" y="1713832"/>
                  <a:pt x="2056235" y="1687353"/>
                  <a:pt x="2077418" y="1681395"/>
                </a:cubicBezTo>
                <a:cubicBezTo>
                  <a:pt x="2143615" y="1663522"/>
                  <a:pt x="2212460" y="1654917"/>
                  <a:pt x="2284615" y="1641677"/>
                </a:cubicBezTo>
                <a:cubicBezTo>
                  <a:pt x="2284615" y="1629762"/>
                  <a:pt x="2283291" y="1610565"/>
                  <a:pt x="2284615" y="1591368"/>
                </a:cubicBezTo>
                <a:cubicBezTo>
                  <a:pt x="2287925" y="1542382"/>
                  <a:pt x="2311756" y="1517227"/>
                  <a:pt x="2360079" y="1513255"/>
                </a:cubicBezTo>
                <a:cubicBezTo>
                  <a:pt x="2427600" y="1507960"/>
                  <a:pt x="2495783" y="1495382"/>
                  <a:pt x="2562642" y="1521199"/>
                </a:cubicBezTo>
                <a:cubicBezTo>
                  <a:pt x="2601036" y="1535762"/>
                  <a:pt x="2614276" y="1549664"/>
                  <a:pt x="2615599" y="1590706"/>
                </a:cubicBezTo>
                <a:cubicBezTo>
                  <a:pt x="2616261" y="1607255"/>
                  <a:pt x="2613614" y="1623804"/>
                  <a:pt x="2614938" y="1640353"/>
                </a:cubicBezTo>
                <a:cubicBezTo>
                  <a:pt x="2615599" y="1650283"/>
                  <a:pt x="2620895" y="1659550"/>
                  <a:pt x="2622219" y="1663522"/>
                </a:cubicBezTo>
                <a:cubicBezTo>
                  <a:pt x="2652008" y="1650945"/>
                  <a:pt x="2675177" y="1640353"/>
                  <a:pt x="2706289" y="1627114"/>
                </a:cubicBezTo>
                <a:cubicBezTo>
                  <a:pt x="2700994" y="1607917"/>
                  <a:pt x="2694374" y="1583424"/>
                  <a:pt x="2688416" y="1558931"/>
                </a:cubicBezTo>
                <a:cubicBezTo>
                  <a:pt x="2686430" y="1550326"/>
                  <a:pt x="2685768" y="1541058"/>
                  <a:pt x="2685768" y="1531790"/>
                </a:cubicBezTo>
                <a:cubicBezTo>
                  <a:pt x="2685768" y="1515241"/>
                  <a:pt x="2693050" y="1494720"/>
                  <a:pt x="2685768" y="1482143"/>
                </a:cubicBezTo>
                <a:cubicBezTo>
                  <a:pt x="2671205" y="1453678"/>
                  <a:pt x="2685106" y="1448382"/>
                  <a:pt x="2706951" y="1447058"/>
                </a:cubicBezTo>
                <a:cubicBezTo>
                  <a:pt x="2721514" y="1446396"/>
                  <a:pt x="2736740" y="1448382"/>
                  <a:pt x="2760571" y="1450368"/>
                </a:cubicBezTo>
                <a:cubicBezTo>
                  <a:pt x="2702317" y="1503326"/>
                  <a:pt x="2747331" y="1559593"/>
                  <a:pt x="2741373" y="1611889"/>
                </a:cubicBezTo>
                <a:cubicBezTo>
                  <a:pt x="2739388" y="1630424"/>
                  <a:pt x="2751303" y="1642339"/>
                  <a:pt x="2771824" y="1643001"/>
                </a:cubicBezTo>
                <a:cubicBezTo>
                  <a:pt x="2810218" y="1644987"/>
                  <a:pt x="2848613" y="1646973"/>
                  <a:pt x="2886345" y="1649621"/>
                </a:cubicBezTo>
                <a:cubicBezTo>
                  <a:pt x="2900246" y="1593354"/>
                  <a:pt x="2914147" y="1583424"/>
                  <a:pt x="2973063" y="1588720"/>
                </a:cubicBezTo>
                <a:cubicBezTo>
                  <a:pt x="3006161" y="1592030"/>
                  <a:pt x="3038598" y="1597987"/>
                  <a:pt x="3071034" y="1601959"/>
                </a:cubicBezTo>
                <a:cubicBezTo>
                  <a:pt x="3080302" y="1603283"/>
                  <a:pt x="3091555" y="1603945"/>
                  <a:pt x="3100161" y="1600635"/>
                </a:cubicBezTo>
                <a:cubicBezTo>
                  <a:pt x="3124654" y="1592030"/>
                  <a:pt x="3153118" y="1603283"/>
                  <a:pt x="3151133" y="1626452"/>
                </a:cubicBezTo>
                <a:cubicBezTo>
                  <a:pt x="3147823" y="1681395"/>
                  <a:pt x="3178273" y="1696621"/>
                  <a:pt x="3224611" y="1705888"/>
                </a:cubicBezTo>
                <a:cubicBezTo>
                  <a:pt x="3255062" y="1711846"/>
                  <a:pt x="3283526" y="1729057"/>
                  <a:pt x="3312653" y="1741635"/>
                </a:cubicBezTo>
                <a:cubicBezTo>
                  <a:pt x="3316625" y="1743621"/>
                  <a:pt x="3322582" y="1745606"/>
                  <a:pt x="3323245" y="1748916"/>
                </a:cubicBezTo>
                <a:cubicBezTo>
                  <a:pt x="3331850" y="1785325"/>
                  <a:pt x="3353695" y="1802536"/>
                  <a:pt x="3391427" y="1803198"/>
                </a:cubicBezTo>
                <a:cubicBezTo>
                  <a:pt x="3393413" y="1803198"/>
                  <a:pt x="3397385" y="1826367"/>
                  <a:pt x="3396061" y="1837620"/>
                </a:cubicBezTo>
                <a:cubicBezTo>
                  <a:pt x="3394737" y="1850197"/>
                  <a:pt x="3387455" y="1861451"/>
                  <a:pt x="3385470" y="1867409"/>
                </a:cubicBezTo>
                <a:cubicBezTo>
                  <a:pt x="3418568" y="1886606"/>
                  <a:pt x="3445709" y="1906465"/>
                  <a:pt x="3476821" y="1918380"/>
                </a:cubicBezTo>
                <a:cubicBezTo>
                  <a:pt x="3501314" y="1927648"/>
                  <a:pt x="3530441" y="1930296"/>
                  <a:pt x="3557581" y="1929634"/>
                </a:cubicBezTo>
                <a:cubicBezTo>
                  <a:pt x="3567511" y="1929634"/>
                  <a:pt x="3576117" y="1909775"/>
                  <a:pt x="3586046" y="1900507"/>
                </a:cubicBezTo>
                <a:cubicBezTo>
                  <a:pt x="3594652" y="1892564"/>
                  <a:pt x="3604581" y="1881310"/>
                  <a:pt x="3614511" y="1880648"/>
                </a:cubicBezTo>
                <a:cubicBezTo>
                  <a:pt x="3640327" y="1878000"/>
                  <a:pt x="3667468" y="1879324"/>
                  <a:pt x="3693947" y="1881310"/>
                </a:cubicBezTo>
                <a:cubicBezTo>
                  <a:pt x="3709834" y="1882634"/>
                  <a:pt x="3726383" y="1886606"/>
                  <a:pt x="3727046" y="1910437"/>
                </a:cubicBezTo>
                <a:cubicBezTo>
                  <a:pt x="3727046" y="1917056"/>
                  <a:pt x="3740285" y="1927648"/>
                  <a:pt x="3748891" y="1928310"/>
                </a:cubicBezTo>
                <a:cubicBezTo>
                  <a:pt x="3820383" y="1938901"/>
                  <a:pt x="3892538" y="1948169"/>
                  <a:pt x="3966016" y="1957437"/>
                </a:cubicBezTo>
                <a:cubicBezTo>
                  <a:pt x="3967340" y="1949493"/>
                  <a:pt x="3968664" y="1942211"/>
                  <a:pt x="3969326" y="1934268"/>
                </a:cubicBezTo>
                <a:cubicBezTo>
                  <a:pt x="3972636" y="1899845"/>
                  <a:pt x="3989847" y="1880648"/>
                  <a:pt x="4024270" y="1868733"/>
                </a:cubicBezTo>
                <a:cubicBezTo>
                  <a:pt x="4071270" y="1852845"/>
                  <a:pt x="4117607" y="1853507"/>
                  <a:pt x="4164607" y="1861451"/>
                </a:cubicBezTo>
                <a:cubicBezTo>
                  <a:pt x="4216903" y="1870057"/>
                  <a:pt x="4228157" y="1914409"/>
                  <a:pt x="4239410" y="1956112"/>
                </a:cubicBezTo>
                <a:cubicBezTo>
                  <a:pt x="4250663" y="1997817"/>
                  <a:pt x="4262579" y="2006422"/>
                  <a:pt x="4305607" y="2003774"/>
                </a:cubicBezTo>
                <a:cubicBezTo>
                  <a:pt x="4332085" y="2002450"/>
                  <a:pt x="4358564" y="2001789"/>
                  <a:pt x="4385043" y="2001789"/>
                </a:cubicBezTo>
                <a:cubicBezTo>
                  <a:pt x="4411522" y="2001789"/>
                  <a:pt x="4430057" y="2011056"/>
                  <a:pt x="4428733" y="2042830"/>
                </a:cubicBezTo>
                <a:cubicBezTo>
                  <a:pt x="4549212" y="2054084"/>
                  <a:pt x="4667704" y="2065337"/>
                  <a:pt x="4786196" y="2077253"/>
                </a:cubicBezTo>
                <a:cubicBezTo>
                  <a:pt x="4907998" y="2089168"/>
                  <a:pt x="5029801" y="2101084"/>
                  <a:pt x="5151603" y="2114323"/>
                </a:cubicBezTo>
                <a:cubicBezTo>
                  <a:pt x="5166829" y="2115647"/>
                  <a:pt x="5193307" y="2124915"/>
                  <a:pt x="5193307" y="2130211"/>
                </a:cubicBezTo>
                <a:cubicBezTo>
                  <a:pt x="5193307" y="2152055"/>
                  <a:pt x="5185364" y="2173901"/>
                  <a:pt x="5179406" y="2195083"/>
                </a:cubicBezTo>
                <a:cubicBezTo>
                  <a:pt x="5177420" y="2202365"/>
                  <a:pt x="5171463" y="2208985"/>
                  <a:pt x="5166829" y="2216267"/>
                </a:cubicBezTo>
                <a:cubicBezTo>
                  <a:pt x="5240969" y="2244069"/>
                  <a:pt x="5310476" y="2271872"/>
                  <a:pt x="5387926" y="2267900"/>
                </a:cubicBezTo>
                <a:cubicBezTo>
                  <a:pt x="5413081" y="2266576"/>
                  <a:pt x="5438898" y="2269886"/>
                  <a:pt x="5462729" y="2277168"/>
                </a:cubicBezTo>
                <a:cubicBezTo>
                  <a:pt x="5485898" y="2283787"/>
                  <a:pt x="5506419" y="2297027"/>
                  <a:pt x="5524292" y="2305632"/>
                </a:cubicBezTo>
                <a:cubicBezTo>
                  <a:pt x="5545475" y="2297689"/>
                  <a:pt x="5564010" y="2291069"/>
                  <a:pt x="5582545" y="2283787"/>
                </a:cubicBezTo>
                <a:cubicBezTo>
                  <a:pt x="5587841" y="2281801"/>
                  <a:pt x="5592475" y="2276506"/>
                  <a:pt x="5596446" y="2271872"/>
                </a:cubicBezTo>
                <a:cubicBezTo>
                  <a:pt x="5608362" y="2259957"/>
                  <a:pt x="5618292" y="2243407"/>
                  <a:pt x="5632193" y="2237449"/>
                </a:cubicBezTo>
                <a:cubicBezTo>
                  <a:pt x="5675221" y="2218914"/>
                  <a:pt x="5720235" y="2204351"/>
                  <a:pt x="5766573" y="2187140"/>
                </a:cubicBezTo>
                <a:cubicBezTo>
                  <a:pt x="5766573" y="2152717"/>
                  <a:pt x="5767897" y="2112337"/>
                  <a:pt x="5765911" y="2071295"/>
                </a:cubicBezTo>
                <a:cubicBezTo>
                  <a:pt x="5765248" y="2048788"/>
                  <a:pt x="5773192" y="2037535"/>
                  <a:pt x="5795699" y="2031577"/>
                </a:cubicBezTo>
                <a:cubicBezTo>
                  <a:pt x="5977079" y="1985239"/>
                  <a:pt x="6159120" y="1940887"/>
                  <a:pt x="6339176" y="1889254"/>
                </a:cubicBezTo>
                <a:cubicBezTo>
                  <a:pt x="6410668" y="1868733"/>
                  <a:pt x="6478189" y="1871381"/>
                  <a:pt x="6547696" y="1887930"/>
                </a:cubicBezTo>
                <a:cubicBezTo>
                  <a:pt x="6572189" y="1893887"/>
                  <a:pt x="6584104" y="1887268"/>
                  <a:pt x="6596020" y="1868733"/>
                </a:cubicBezTo>
                <a:cubicBezTo>
                  <a:pt x="6624485" y="1825043"/>
                  <a:pt x="6665526" y="1807169"/>
                  <a:pt x="6717160" y="1807831"/>
                </a:cubicBezTo>
                <a:cubicBezTo>
                  <a:pt x="6732386" y="1807831"/>
                  <a:pt x="6748273" y="1806508"/>
                  <a:pt x="6762174" y="1801212"/>
                </a:cubicBezTo>
                <a:cubicBezTo>
                  <a:pt x="6974667" y="1721775"/>
                  <a:pt x="7187158" y="1641677"/>
                  <a:pt x="7399650" y="1561579"/>
                </a:cubicBezTo>
                <a:cubicBezTo>
                  <a:pt x="7411566" y="1556945"/>
                  <a:pt x="7423481" y="1550326"/>
                  <a:pt x="7432749" y="1541720"/>
                </a:cubicBezTo>
                <a:cubicBezTo>
                  <a:pt x="7483720" y="1496044"/>
                  <a:pt x="7547270" y="1492072"/>
                  <a:pt x="7600889" y="1535762"/>
                </a:cubicBezTo>
                <a:cubicBezTo>
                  <a:pt x="7618762" y="1550326"/>
                  <a:pt x="7633988" y="1552973"/>
                  <a:pt x="7654509" y="1547678"/>
                </a:cubicBezTo>
                <a:cubicBezTo>
                  <a:pt x="7751818" y="1523185"/>
                  <a:pt x="7849128" y="1500016"/>
                  <a:pt x="7946437" y="1476185"/>
                </a:cubicBezTo>
                <a:cubicBezTo>
                  <a:pt x="7959014" y="1472875"/>
                  <a:pt x="7970267" y="1465593"/>
                  <a:pt x="7982845" y="1460960"/>
                </a:cubicBezTo>
                <a:cubicBezTo>
                  <a:pt x="8021240" y="1447058"/>
                  <a:pt x="8059633" y="1433819"/>
                  <a:pt x="8098028" y="1420580"/>
                </a:cubicBezTo>
                <a:cubicBezTo>
                  <a:pt x="8139070" y="1406016"/>
                  <a:pt x="8180112" y="1390791"/>
                  <a:pt x="8221154" y="1376890"/>
                </a:cubicBezTo>
                <a:cubicBezTo>
                  <a:pt x="8232408" y="1372918"/>
                  <a:pt x="8244323" y="1370270"/>
                  <a:pt x="8255577" y="1366298"/>
                </a:cubicBezTo>
                <a:cubicBezTo>
                  <a:pt x="8336337" y="1338495"/>
                  <a:pt x="8417759" y="1311355"/>
                  <a:pt x="8497857" y="1282228"/>
                </a:cubicBezTo>
                <a:cubicBezTo>
                  <a:pt x="8615025" y="1240524"/>
                  <a:pt x="8730870" y="1196172"/>
                  <a:pt x="8848039" y="1155792"/>
                </a:cubicBezTo>
                <a:cubicBezTo>
                  <a:pt x="8867898" y="1149172"/>
                  <a:pt x="8893714" y="1145862"/>
                  <a:pt x="8911588" y="1153806"/>
                </a:cubicBezTo>
                <a:cubicBezTo>
                  <a:pt x="8939390" y="1165721"/>
                  <a:pt x="8961897" y="1160426"/>
                  <a:pt x="8987052" y="1151820"/>
                </a:cubicBezTo>
                <a:cubicBezTo>
                  <a:pt x="9380261" y="1014793"/>
                  <a:pt x="9773471" y="877765"/>
                  <a:pt x="10167343" y="741399"/>
                </a:cubicBezTo>
                <a:cubicBezTo>
                  <a:pt x="10187864" y="734118"/>
                  <a:pt x="10197793" y="726836"/>
                  <a:pt x="10200441" y="701681"/>
                </a:cubicBezTo>
                <a:cubicBezTo>
                  <a:pt x="10205737" y="657329"/>
                  <a:pt x="10216991" y="612315"/>
                  <a:pt x="10233540" y="571273"/>
                </a:cubicBezTo>
                <a:cubicBezTo>
                  <a:pt x="10258695" y="509710"/>
                  <a:pt x="10305695" y="466682"/>
                  <a:pt x="10369243" y="444837"/>
                </a:cubicBezTo>
                <a:cubicBezTo>
                  <a:pt x="10503624" y="399161"/>
                  <a:pt x="10639327" y="355471"/>
                  <a:pt x="10774369" y="310457"/>
                </a:cubicBezTo>
                <a:cubicBezTo>
                  <a:pt x="10781651" y="307809"/>
                  <a:pt x="10789594" y="305824"/>
                  <a:pt x="10795552" y="301852"/>
                </a:cubicBezTo>
                <a:cubicBezTo>
                  <a:pt x="10887566" y="248232"/>
                  <a:pt x="10968326" y="272063"/>
                  <a:pt x="11044452" y="336936"/>
                </a:cubicBezTo>
                <a:cubicBezTo>
                  <a:pt x="11052396" y="343556"/>
                  <a:pt x="11067621" y="346866"/>
                  <a:pt x="11077550" y="344218"/>
                </a:cubicBezTo>
                <a:cubicBezTo>
                  <a:pt x="11123226" y="332302"/>
                  <a:pt x="11168902" y="319063"/>
                  <a:pt x="11213916" y="303838"/>
                </a:cubicBezTo>
                <a:cubicBezTo>
                  <a:pt x="11231128" y="297880"/>
                  <a:pt x="11248339" y="287950"/>
                  <a:pt x="11261578" y="275373"/>
                </a:cubicBezTo>
                <a:cubicBezTo>
                  <a:pt x="11307916" y="231683"/>
                  <a:pt x="11350282" y="182697"/>
                  <a:pt x="11399267" y="141655"/>
                </a:cubicBezTo>
                <a:cubicBezTo>
                  <a:pt x="11427732" y="117824"/>
                  <a:pt x="11464141" y="101275"/>
                  <a:pt x="11499887" y="87374"/>
                </a:cubicBezTo>
                <a:cubicBezTo>
                  <a:pt x="11561450" y="62881"/>
                  <a:pt x="11623675" y="41036"/>
                  <a:pt x="11686562" y="21177"/>
                </a:cubicBezTo>
                <a:cubicBezTo>
                  <a:pt x="11797773" y="-15232"/>
                  <a:pt x="11902364" y="5952"/>
                  <a:pt x="11995039" y="70824"/>
                </a:cubicBezTo>
                <a:cubicBezTo>
                  <a:pt x="12112208" y="152247"/>
                  <a:pt x="12154575" y="268753"/>
                  <a:pt x="12129420" y="408429"/>
                </a:cubicBezTo>
                <a:cubicBezTo>
                  <a:pt x="12102941" y="558034"/>
                  <a:pt x="12018871" y="659315"/>
                  <a:pt x="11870590" y="703667"/>
                </a:cubicBezTo>
                <a:cubicBezTo>
                  <a:pt x="11795787" y="726174"/>
                  <a:pt x="11721647" y="751329"/>
                  <a:pt x="11646182" y="772512"/>
                </a:cubicBezTo>
                <a:cubicBezTo>
                  <a:pt x="11592563" y="787737"/>
                  <a:pt x="11538943" y="791047"/>
                  <a:pt x="11483338" y="773836"/>
                </a:cubicBezTo>
                <a:cubicBezTo>
                  <a:pt x="11420451" y="754639"/>
                  <a:pt x="11358887" y="761920"/>
                  <a:pt x="11295338" y="781117"/>
                </a:cubicBezTo>
                <a:cubicBezTo>
                  <a:pt x="11231790" y="800314"/>
                  <a:pt x="11188100" y="829441"/>
                  <a:pt x="11167578" y="896300"/>
                </a:cubicBezTo>
                <a:cubicBezTo>
                  <a:pt x="11148382" y="959849"/>
                  <a:pt x="11097410" y="992948"/>
                  <a:pt x="11033861" y="1012145"/>
                </a:cubicBezTo>
                <a:cubicBezTo>
                  <a:pt x="10886241" y="1056497"/>
                  <a:pt x="10737961" y="1100849"/>
                  <a:pt x="10592989" y="1152482"/>
                </a:cubicBezTo>
                <a:cubicBezTo>
                  <a:pt x="10481778" y="1191538"/>
                  <a:pt x="10399694" y="1151158"/>
                  <a:pt x="10327540" y="1073046"/>
                </a:cubicBezTo>
                <a:cubicBezTo>
                  <a:pt x="10308343" y="1051863"/>
                  <a:pt x="10293779" y="1048553"/>
                  <a:pt x="10269286" y="1057821"/>
                </a:cubicBezTo>
                <a:cubicBezTo>
                  <a:pt x="9866147" y="1206102"/>
                  <a:pt x="9462346" y="1353721"/>
                  <a:pt x="9059206" y="1502664"/>
                </a:cubicBezTo>
                <a:cubicBezTo>
                  <a:pt x="9042657" y="1508621"/>
                  <a:pt x="9023461" y="1524509"/>
                  <a:pt x="9016841" y="1541058"/>
                </a:cubicBezTo>
                <a:cubicBezTo>
                  <a:pt x="8998967" y="1586072"/>
                  <a:pt x="8963884" y="1601959"/>
                  <a:pt x="8922179" y="1613875"/>
                </a:cubicBezTo>
                <a:cubicBezTo>
                  <a:pt x="8891729" y="1622480"/>
                  <a:pt x="8863264" y="1636381"/>
                  <a:pt x="8832813" y="1646311"/>
                </a:cubicBezTo>
                <a:cubicBezTo>
                  <a:pt x="8814278" y="1652269"/>
                  <a:pt x="8793757" y="1652931"/>
                  <a:pt x="8775222" y="1659550"/>
                </a:cubicBezTo>
                <a:cubicBezTo>
                  <a:pt x="8701081" y="1684705"/>
                  <a:pt x="8627603" y="1711184"/>
                  <a:pt x="8552138" y="1738325"/>
                </a:cubicBezTo>
                <a:cubicBezTo>
                  <a:pt x="8555448" y="1752226"/>
                  <a:pt x="8558096" y="1764141"/>
                  <a:pt x="8560744" y="1776057"/>
                </a:cubicBezTo>
                <a:cubicBezTo>
                  <a:pt x="8532941" y="1801874"/>
                  <a:pt x="8503152" y="1790620"/>
                  <a:pt x="8472702" y="1785987"/>
                </a:cubicBezTo>
                <a:cubicBezTo>
                  <a:pt x="8456153" y="1783339"/>
                  <a:pt x="8437618" y="1782015"/>
                  <a:pt x="8422392" y="1787972"/>
                </a:cubicBezTo>
                <a:cubicBezTo>
                  <a:pt x="8319787" y="1825705"/>
                  <a:pt x="8218506" y="1865423"/>
                  <a:pt x="8116563" y="1904479"/>
                </a:cubicBezTo>
                <a:cubicBezTo>
                  <a:pt x="8106634" y="1908451"/>
                  <a:pt x="8092070" y="1913085"/>
                  <a:pt x="8089422" y="1920366"/>
                </a:cubicBezTo>
                <a:cubicBezTo>
                  <a:pt x="8078831" y="1953465"/>
                  <a:pt x="8057648" y="1951479"/>
                  <a:pt x="8030507" y="1947507"/>
                </a:cubicBezTo>
                <a:cubicBezTo>
                  <a:pt x="8014620" y="1944859"/>
                  <a:pt x="7996084" y="1947507"/>
                  <a:pt x="7980860" y="1953465"/>
                </a:cubicBezTo>
                <a:cubicBezTo>
                  <a:pt x="7946437" y="1968028"/>
                  <a:pt x="7912676" y="1975972"/>
                  <a:pt x="7874945" y="1970676"/>
                </a:cubicBezTo>
                <a:cubicBezTo>
                  <a:pt x="7859719" y="1968690"/>
                  <a:pt x="7842508" y="1977958"/>
                  <a:pt x="7826620" y="1983253"/>
                </a:cubicBezTo>
                <a:cubicBezTo>
                  <a:pt x="7769029" y="2002450"/>
                  <a:pt x="7714086" y="2026281"/>
                  <a:pt x="7670396" y="2071295"/>
                </a:cubicBezTo>
                <a:cubicBezTo>
                  <a:pt x="7653847" y="2088506"/>
                  <a:pt x="7624720" y="2093140"/>
                  <a:pt x="7601551" y="2103070"/>
                </a:cubicBezTo>
                <a:cubicBezTo>
                  <a:pt x="7598903" y="2099760"/>
                  <a:pt x="7596918" y="2096450"/>
                  <a:pt x="7594269" y="2093140"/>
                </a:cubicBezTo>
                <a:cubicBezTo>
                  <a:pt x="7600227" y="2081887"/>
                  <a:pt x="7606847" y="2070633"/>
                  <a:pt x="7616114" y="2053422"/>
                </a:cubicBezTo>
                <a:cubicBezTo>
                  <a:pt x="7592945" y="2053422"/>
                  <a:pt x="7570439" y="2048126"/>
                  <a:pt x="7551903" y="2054084"/>
                </a:cubicBezTo>
                <a:cubicBezTo>
                  <a:pt x="7332792" y="2121605"/>
                  <a:pt x="7114342" y="2190450"/>
                  <a:pt x="6895892" y="2259295"/>
                </a:cubicBezTo>
                <a:cubicBezTo>
                  <a:pt x="6885963" y="2262604"/>
                  <a:pt x="6877357" y="2270548"/>
                  <a:pt x="6869413" y="2277168"/>
                </a:cubicBezTo>
                <a:cubicBezTo>
                  <a:pt x="6858822" y="2285111"/>
                  <a:pt x="6849554" y="2299675"/>
                  <a:pt x="6838963" y="2300999"/>
                </a:cubicBezTo>
                <a:cubicBezTo>
                  <a:pt x="6794610" y="2305632"/>
                  <a:pt x="6798582" y="2333435"/>
                  <a:pt x="6801230" y="2364548"/>
                </a:cubicBezTo>
                <a:cubicBezTo>
                  <a:pt x="6803878" y="2396322"/>
                  <a:pt x="6801892" y="2428759"/>
                  <a:pt x="6803878" y="2460533"/>
                </a:cubicBezTo>
                <a:cubicBezTo>
                  <a:pt x="6805202" y="2481054"/>
                  <a:pt x="6795272" y="2488998"/>
                  <a:pt x="6778061" y="2490984"/>
                </a:cubicBezTo>
                <a:cubicBezTo>
                  <a:pt x="6760850" y="2493632"/>
                  <a:pt x="6742977" y="2493632"/>
                  <a:pt x="6725766" y="2497603"/>
                </a:cubicBezTo>
                <a:cubicBezTo>
                  <a:pt x="6657583" y="2512167"/>
                  <a:pt x="6589400" y="2528054"/>
                  <a:pt x="6516583" y="2544603"/>
                </a:cubicBezTo>
                <a:cubicBezTo>
                  <a:pt x="6520555" y="2555195"/>
                  <a:pt x="6525189" y="2564462"/>
                  <a:pt x="6527837" y="2573730"/>
                </a:cubicBezTo>
                <a:cubicBezTo>
                  <a:pt x="6530485" y="2582997"/>
                  <a:pt x="6536443" y="2597561"/>
                  <a:pt x="6531809" y="2602856"/>
                </a:cubicBezTo>
                <a:cubicBezTo>
                  <a:pt x="6496063" y="2643237"/>
                  <a:pt x="6507978" y="2706124"/>
                  <a:pt x="6473555" y="2743856"/>
                </a:cubicBezTo>
                <a:cubicBezTo>
                  <a:pt x="6472232" y="2764377"/>
                  <a:pt x="6470246" y="2784236"/>
                  <a:pt x="6468922" y="2804757"/>
                </a:cubicBezTo>
                <a:cubicBezTo>
                  <a:pt x="6472232" y="2817996"/>
                  <a:pt x="6505330" y="2823292"/>
                  <a:pt x="6474879" y="2848447"/>
                </a:cubicBezTo>
                <a:cubicBezTo>
                  <a:pt x="6485471" y="2857053"/>
                  <a:pt x="6494077" y="2863672"/>
                  <a:pt x="6502020" y="2870292"/>
                </a:cubicBezTo>
                <a:cubicBezTo>
                  <a:pt x="6501358" y="2873602"/>
                  <a:pt x="6501358" y="2876912"/>
                  <a:pt x="6500696" y="2880221"/>
                </a:cubicBezTo>
                <a:cubicBezTo>
                  <a:pt x="6482161" y="2880221"/>
                  <a:pt x="6463626" y="2881545"/>
                  <a:pt x="6445091" y="2880221"/>
                </a:cubicBezTo>
                <a:cubicBezTo>
                  <a:pt x="6408683" y="2876912"/>
                  <a:pt x="6372274" y="2876912"/>
                  <a:pt x="6341824" y="2847785"/>
                </a:cubicBezTo>
                <a:cubicBezTo>
                  <a:pt x="6316007" y="2823292"/>
                  <a:pt x="6248486" y="2831898"/>
                  <a:pt x="6214726" y="2851095"/>
                </a:cubicBezTo>
                <a:cubicBezTo>
                  <a:pt x="6200162" y="2859039"/>
                  <a:pt x="6178979" y="2855067"/>
                  <a:pt x="6158458" y="2856391"/>
                </a:cubicBezTo>
                <a:cubicBezTo>
                  <a:pt x="6162430" y="2880883"/>
                  <a:pt x="6167726" y="2905376"/>
                  <a:pt x="6169712" y="2929869"/>
                </a:cubicBezTo>
                <a:cubicBezTo>
                  <a:pt x="6174346" y="2976869"/>
                  <a:pt x="6160444" y="2991432"/>
                  <a:pt x="6116092" y="2998052"/>
                </a:cubicBezTo>
                <a:cubicBezTo>
                  <a:pt x="6066444" y="3005334"/>
                  <a:pt x="6017459" y="3017249"/>
                  <a:pt x="5967811" y="3026517"/>
                </a:cubicBezTo>
                <a:cubicBezTo>
                  <a:pt x="5943980" y="3031151"/>
                  <a:pt x="5930079" y="3043728"/>
                  <a:pt x="5920811" y="3066897"/>
                </a:cubicBezTo>
                <a:cubicBezTo>
                  <a:pt x="5910220" y="3093376"/>
                  <a:pt x="5897642" y="3120516"/>
                  <a:pt x="5879107" y="3141037"/>
                </a:cubicBezTo>
                <a:cubicBezTo>
                  <a:pt x="5838065" y="3187375"/>
                  <a:pt x="5787756" y="3205248"/>
                  <a:pt x="5724207" y="3171488"/>
                </a:cubicBezTo>
                <a:cubicBezTo>
                  <a:pt x="5710305" y="3228417"/>
                  <a:pt x="5658672" y="3263502"/>
                  <a:pt x="5660657" y="3329037"/>
                </a:cubicBezTo>
                <a:cubicBezTo>
                  <a:pt x="5661981" y="3362135"/>
                  <a:pt x="5683165" y="3367431"/>
                  <a:pt x="5699714" y="3387290"/>
                </a:cubicBezTo>
                <a:cubicBezTo>
                  <a:pt x="5689122" y="3389938"/>
                  <a:pt x="5680517" y="3392586"/>
                  <a:pt x="5669263" y="3395234"/>
                </a:cubicBezTo>
                <a:cubicBezTo>
                  <a:pt x="5672573" y="3399867"/>
                  <a:pt x="5674559" y="3407149"/>
                  <a:pt x="5679192" y="3421050"/>
                </a:cubicBezTo>
                <a:close/>
                <a:moveTo>
                  <a:pt x="7665762" y="5353338"/>
                </a:moveTo>
                <a:cubicBezTo>
                  <a:pt x="7684297" y="5483746"/>
                  <a:pt x="7662452" y="5610844"/>
                  <a:pt x="7613467" y="5724703"/>
                </a:cubicBezTo>
                <a:cubicBezTo>
                  <a:pt x="7637959" y="5757801"/>
                  <a:pt x="7657818" y="5785604"/>
                  <a:pt x="7679001" y="5814069"/>
                </a:cubicBezTo>
                <a:cubicBezTo>
                  <a:pt x="7735268" y="5797519"/>
                  <a:pt x="7735268" y="5797519"/>
                  <a:pt x="7729973" y="5736619"/>
                </a:cubicBezTo>
                <a:cubicBezTo>
                  <a:pt x="7729973" y="5733309"/>
                  <a:pt x="7729973" y="5729999"/>
                  <a:pt x="7729311" y="5726689"/>
                </a:cubicBezTo>
                <a:cubicBezTo>
                  <a:pt x="7721367" y="5695576"/>
                  <a:pt x="7737916" y="5679027"/>
                  <a:pt x="7765057" y="5669759"/>
                </a:cubicBezTo>
                <a:cubicBezTo>
                  <a:pt x="7792198" y="5660492"/>
                  <a:pt x="7812719" y="5670422"/>
                  <a:pt x="7825959" y="5694252"/>
                </a:cubicBezTo>
                <a:cubicBezTo>
                  <a:pt x="7833902" y="5707492"/>
                  <a:pt x="7839198" y="5722055"/>
                  <a:pt x="7845818" y="5735295"/>
                </a:cubicBezTo>
                <a:cubicBezTo>
                  <a:pt x="7908705" y="5712126"/>
                  <a:pt x="7908705" y="5712126"/>
                  <a:pt x="7902085" y="5659168"/>
                </a:cubicBezTo>
                <a:cubicBezTo>
                  <a:pt x="7898113" y="5625407"/>
                  <a:pt x="7910028" y="5604225"/>
                  <a:pt x="7941803" y="5592971"/>
                </a:cubicBezTo>
                <a:cubicBezTo>
                  <a:pt x="7970930" y="5582379"/>
                  <a:pt x="7990127" y="5597605"/>
                  <a:pt x="8005352" y="5620774"/>
                </a:cubicBezTo>
                <a:cubicBezTo>
                  <a:pt x="8011972" y="5630703"/>
                  <a:pt x="8017930" y="5640633"/>
                  <a:pt x="8023888" y="5649239"/>
                </a:cubicBezTo>
                <a:cubicBezTo>
                  <a:pt x="8049042" y="5639309"/>
                  <a:pt x="8071549" y="5629379"/>
                  <a:pt x="8094056" y="5620112"/>
                </a:cubicBezTo>
                <a:cubicBezTo>
                  <a:pt x="8076845" y="5538690"/>
                  <a:pt x="8076845" y="5538690"/>
                  <a:pt x="8104648" y="5514859"/>
                </a:cubicBezTo>
                <a:cubicBezTo>
                  <a:pt x="8050366" y="5480436"/>
                  <a:pt x="7994099" y="5445352"/>
                  <a:pt x="7938493" y="5408944"/>
                </a:cubicBezTo>
                <a:cubicBezTo>
                  <a:pt x="7921944" y="5398352"/>
                  <a:pt x="7910690" y="5374521"/>
                  <a:pt x="7894141" y="5370549"/>
                </a:cubicBezTo>
                <a:cubicBezTo>
                  <a:pt x="7845156" y="5359296"/>
                  <a:pt x="7794846" y="5354000"/>
                  <a:pt x="7745198" y="5349367"/>
                </a:cubicBezTo>
                <a:cubicBezTo>
                  <a:pt x="7720044" y="5346719"/>
                  <a:pt x="7694227" y="5351352"/>
                  <a:pt x="7665762" y="5353338"/>
                </a:cubicBezTo>
                <a:close/>
                <a:moveTo>
                  <a:pt x="11899717" y="249556"/>
                </a:moveTo>
                <a:cubicBezTo>
                  <a:pt x="11907660" y="303176"/>
                  <a:pt x="11931491" y="369373"/>
                  <a:pt x="11983125" y="422330"/>
                </a:cubicBezTo>
                <a:cubicBezTo>
                  <a:pt x="12014899" y="454767"/>
                  <a:pt x="12055279" y="443513"/>
                  <a:pt x="12066532" y="400485"/>
                </a:cubicBezTo>
                <a:cubicBezTo>
                  <a:pt x="12070504" y="386584"/>
                  <a:pt x="12075138" y="373344"/>
                  <a:pt x="12079110" y="359443"/>
                </a:cubicBezTo>
                <a:cubicBezTo>
                  <a:pt x="12100293" y="285964"/>
                  <a:pt x="12057265" y="199908"/>
                  <a:pt x="11987096" y="172106"/>
                </a:cubicBezTo>
                <a:cubicBezTo>
                  <a:pt x="11928181" y="148937"/>
                  <a:pt x="11899717" y="168134"/>
                  <a:pt x="11899717" y="249556"/>
                </a:cubicBezTo>
                <a:close/>
                <a:moveTo>
                  <a:pt x="11697153" y="426302"/>
                </a:moveTo>
                <a:cubicBezTo>
                  <a:pt x="11699801" y="425640"/>
                  <a:pt x="11703111" y="425640"/>
                  <a:pt x="11705759" y="424978"/>
                </a:cubicBezTo>
                <a:cubicBezTo>
                  <a:pt x="11694506" y="388570"/>
                  <a:pt x="11687224" y="351499"/>
                  <a:pt x="11671999" y="317077"/>
                </a:cubicBezTo>
                <a:cubicBezTo>
                  <a:pt x="11657435" y="284641"/>
                  <a:pt x="11624337" y="283317"/>
                  <a:pt x="11594548" y="293246"/>
                </a:cubicBezTo>
                <a:cubicBezTo>
                  <a:pt x="11563436" y="303838"/>
                  <a:pt x="11519084" y="311781"/>
                  <a:pt x="11525041" y="354809"/>
                </a:cubicBezTo>
                <a:cubicBezTo>
                  <a:pt x="11531661" y="408429"/>
                  <a:pt x="11546225" y="462710"/>
                  <a:pt x="11567408" y="512358"/>
                </a:cubicBezTo>
                <a:cubicBezTo>
                  <a:pt x="11587267" y="558034"/>
                  <a:pt x="11624999" y="557372"/>
                  <a:pt x="11663393" y="524935"/>
                </a:cubicBezTo>
                <a:cubicBezTo>
                  <a:pt x="11695830" y="497795"/>
                  <a:pt x="11710393" y="468006"/>
                  <a:pt x="11697153" y="426302"/>
                </a:cubicBezTo>
                <a:close/>
                <a:moveTo>
                  <a:pt x="6449063" y="2579026"/>
                </a:moveTo>
                <a:cubicBezTo>
                  <a:pt x="6392133" y="2587631"/>
                  <a:pt x="6335204" y="2596899"/>
                  <a:pt x="6285556" y="2604842"/>
                </a:cubicBezTo>
                <a:cubicBezTo>
                  <a:pt x="6289528" y="2631321"/>
                  <a:pt x="6292176" y="2652504"/>
                  <a:pt x="6296148" y="2673687"/>
                </a:cubicBezTo>
                <a:cubicBezTo>
                  <a:pt x="6297472" y="2679645"/>
                  <a:pt x="6298134" y="2687588"/>
                  <a:pt x="6301443" y="2691560"/>
                </a:cubicBezTo>
                <a:cubicBezTo>
                  <a:pt x="6319317" y="2709434"/>
                  <a:pt x="6335866" y="2729293"/>
                  <a:pt x="6357049" y="2743194"/>
                </a:cubicBezTo>
                <a:cubicBezTo>
                  <a:pt x="6393457" y="2767687"/>
                  <a:pt x="6429866" y="2750475"/>
                  <a:pt x="6439795" y="2708772"/>
                </a:cubicBezTo>
                <a:cubicBezTo>
                  <a:pt x="6446415" y="2681631"/>
                  <a:pt x="6458330" y="2655814"/>
                  <a:pt x="6468922" y="2626687"/>
                </a:cubicBezTo>
                <a:cubicBezTo>
                  <a:pt x="6464288" y="2615434"/>
                  <a:pt x="6457668" y="2599547"/>
                  <a:pt x="6449063" y="2579026"/>
                </a:cubicBezTo>
                <a:close/>
                <a:moveTo>
                  <a:pt x="325186" y="3474008"/>
                </a:moveTo>
                <a:cubicBezTo>
                  <a:pt x="371524" y="3470698"/>
                  <a:pt x="415876" y="3468050"/>
                  <a:pt x="460228" y="3465402"/>
                </a:cubicBezTo>
                <a:cubicBezTo>
                  <a:pt x="460228" y="3462755"/>
                  <a:pt x="460228" y="3460768"/>
                  <a:pt x="460228" y="3458121"/>
                </a:cubicBezTo>
                <a:cubicBezTo>
                  <a:pt x="445665" y="3455473"/>
                  <a:pt x="431101" y="3452825"/>
                  <a:pt x="414552" y="3450177"/>
                </a:cubicBezTo>
                <a:cubicBezTo>
                  <a:pt x="414552" y="3417078"/>
                  <a:pt x="414552" y="3385966"/>
                  <a:pt x="414552" y="3345586"/>
                </a:cubicBezTo>
                <a:cubicBezTo>
                  <a:pt x="347031" y="3364121"/>
                  <a:pt x="284144" y="3381332"/>
                  <a:pt x="221919" y="3398543"/>
                </a:cubicBezTo>
                <a:cubicBezTo>
                  <a:pt x="220595" y="3403839"/>
                  <a:pt x="219271" y="3409135"/>
                  <a:pt x="218609" y="3414430"/>
                </a:cubicBezTo>
                <a:cubicBezTo>
                  <a:pt x="236482" y="3429656"/>
                  <a:pt x="254355" y="3444881"/>
                  <a:pt x="272229" y="3460106"/>
                </a:cubicBezTo>
                <a:cubicBezTo>
                  <a:pt x="278186" y="3441571"/>
                  <a:pt x="284144" y="3423698"/>
                  <a:pt x="290102" y="3403839"/>
                </a:cubicBezTo>
                <a:cubicBezTo>
                  <a:pt x="314595" y="3401853"/>
                  <a:pt x="316581" y="3405825"/>
                  <a:pt x="325186" y="3474008"/>
                </a:cubicBezTo>
                <a:close/>
                <a:moveTo>
                  <a:pt x="8371421" y="5438732"/>
                </a:moveTo>
                <a:cubicBezTo>
                  <a:pt x="8440265" y="5404310"/>
                  <a:pt x="8485941" y="5356648"/>
                  <a:pt x="8535589" y="5313620"/>
                </a:cubicBezTo>
                <a:cubicBezTo>
                  <a:pt x="8497857" y="5265958"/>
                  <a:pt x="8494547" y="5265296"/>
                  <a:pt x="8446885" y="5286480"/>
                </a:cubicBezTo>
                <a:cubicBezTo>
                  <a:pt x="8430998" y="5293761"/>
                  <a:pt x="8412463" y="5297071"/>
                  <a:pt x="8398562" y="5307000"/>
                </a:cubicBezTo>
                <a:cubicBezTo>
                  <a:pt x="8384661" y="5316930"/>
                  <a:pt x="8367449" y="5332155"/>
                  <a:pt x="8365464" y="5346719"/>
                </a:cubicBezTo>
                <a:cubicBezTo>
                  <a:pt x="8361492" y="5371873"/>
                  <a:pt x="8368112" y="5399676"/>
                  <a:pt x="8371421" y="5438732"/>
                </a:cubicBezTo>
                <a:close/>
                <a:moveTo>
                  <a:pt x="1650448" y="2135506"/>
                </a:moveTo>
                <a:cubicBezTo>
                  <a:pt x="1664350" y="2058056"/>
                  <a:pt x="1618674" y="2007084"/>
                  <a:pt x="1543209" y="2016352"/>
                </a:cubicBezTo>
                <a:cubicBezTo>
                  <a:pt x="1579618" y="2056732"/>
                  <a:pt x="1612716" y="2093140"/>
                  <a:pt x="1650448" y="2135506"/>
                </a:cubicBezTo>
                <a:close/>
                <a:moveTo>
                  <a:pt x="8262858" y="5408282"/>
                </a:moveTo>
                <a:cubicBezTo>
                  <a:pt x="8266830" y="5405634"/>
                  <a:pt x="8270802" y="5402986"/>
                  <a:pt x="8274111" y="5400338"/>
                </a:cubicBezTo>
                <a:cubicBezTo>
                  <a:pt x="8263520" y="5373859"/>
                  <a:pt x="8258887" y="5338775"/>
                  <a:pt x="8239689" y="5324211"/>
                </a:cubicBezTo>
                <a:cubicBezTo>
                  <a:pt x="8228435" y="5315606"/>
                  <a:pt x="8192690" y="5339437"/>
                  <a:pt x="8167535" y="5348704"/>
                </a:cubicBezTo>
                <a:cubicBezTo>
                  <a:pt x="8168196" y="5352676"/>
                  <a:pt x="8168858" y="5355986"/>
                  <a:pt x="8168858" y="5359958"/>
                </a:cubicBezTo>
                <a:cubicBezTo>
                  <a:pt x="8199971" y="5375845"/>
                  <a:pt x="8231745" y="5392395"/>
                  <a:pt x="8262858" y="5408282"/>
                </a:cubicBezTo>
                <a:close/>
                <a:moveTo>
                  <a:pt x="199412" y="3423036"/>
                </a:moveTo>
                <a:cubicBezTo>
                  <a:pt x="155722" y="3437599"/>
                  <a:pt x="139835" y="3458121"/>
                  <a:pt x="147116" y="3492543"/>
                </a:cubicBezTo>
                <a:cubicBezTo>
                  <a:pt x="172271" y="3489233"/>
                  <a:pt x="198088" y="3485923"/>
                  <a:pt x="224567" y="3482614"/>
                </a:cubicBezTo>
                <a:cubicBezTo>
                  <a:pt x="215299" y="3460768"/>
                  <a:pt x="207356" y="3441571"/>
                  <a:pt x="199412" y="3423036"/>
                </a:cubicBezTo>
                <a:close/>
                <a:moveTo>
                  <a:pt x="8207253" y="5566492"/>
                </a:moveTo>
                <a:cubicBezTo>
                  <a:pt x="8223802" y="5555901"/>
                  <a:pt x="8239028" y="5546633"/>
                  <a:pt x="8259548" y="5533394"/>
                </a:cubicBezTo>
                <a:cubicBezTo>
                  <a:pt x="8231083" y="5530746"/>
                  <a:pt x="8210563" y="5529422"/>
                  <a:pt x="8187394" y="5527436"/>
                </a:cubicBezTo>
                <a:cubicBezTo>
                  <a:pt x="8194675" y="5541338"/>
                  <a:pt x="8199971" y="5552591"/>
                  <a:pt x="8207253" y="5566492"/>
                </a:cubicBezTo>
                <a:close/>
              </a:path>
            </a:pathLst>
          </a:custGeom>
          <a:solidFill>
            <a:schemeClr val="bg1"/>
          </a:solidFill>
          <a:ln w="66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02A403F1-779F-49AD-9534-0986F0552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82389" y="4540517"/>
            <a:ext cx="702126" cy="468084"/>
          </a:xfrm>
          <a:prstGeom prst="rect">
            <a:avLst/>
          </a:prstGeom>
        </p:spPr>
      </p:pic>
      <p:sp>
        <p:nvSpPr>
          <p:cNvPr id="90" name="Graphic 4">
            <a:extLst>
              <a:ext uri="{FF2B5EF4-FFF2-40B4-BE49-F238E27FC236}">
                <a16:creationId xmlns:a16="http://schemas.microsoft.com/office/drawing/2014/main" id="{42EE209D-628B-4A81-9946-9FD47F5D7D42}"/>
              </a:ext>
            </a:extLst>
          </p:cNvPr>
          <p:cNvSpPr/>
          <p:nvPr/>
        </p:nvSpPr>
        <p:spPr>
          <a:xfrm>
            <a:off x="5684398" y="3890797"/>
            <a:ext cx="981978" cy="280565"/>
          </a:xfrm>
          <a:custGeom>
            <a:avLst/>
            <a:gdLst>
              <a:gd name="connsiteX0" fmla="*/ 2105603 w 3528473"/>
              <a:gd name="connsiteY0" fmla="*/ 28375 h 1008135"/>
              <a:gd name="connsiteX1" fmla="*/ 2117325 w 3528473"/>
              <a:gd name="connsiteY1" fmla="*/ 48303 h 1008135"/>
              <a:gd name="connsiteX2" fmla="*/ 2090363 w 3528473"/>
              <a:gd name="connsiteY2" fmla="*/ 67059 h 1008135"/>
              <a:gd name="connsiteX3" fmla="*/ 2061057 w 3528473"/>
              <a:gd name="connsiteY3" fmla="*/ 71748 h 1008135"/>
              <a:gd name="connsiteX4" fmla="*/ 1932109 w 3528473"/>
              <a:gd name="connsiteY4" fmla="*/ 76437 h 1008135"/>
              <a:gd name="connsiteX5" fmla="*/ 1803162 w 3528473"/>
              <a:gd name="connsiteY5" fmla="*/ 75265 h 1008135"/>
              <a:gd name="connsiteX6" fmla="*/ 1803162 w 3528473"/>
              <a:gd name="connsiteY6" fmla="*/ 57681 h 1008135"/>
              <a:gd name="connsiteX7" fmla="*/ 1796128 w 3528473"/>
              <a:gd name="connsiteY7" fmla="*/ 41270 h 1008135"/>
              <a:gd name="connsiteX8" fmla="*/ 1791439 w 3528473"/>
              <a:gd name="connsiteY8" fmla="*/ 51820 h 1008135"/>
              <a:gd name="connsiteX9" fmla="*/ 1742205 w 3528473"/>
              <a:gd name="connsiteY9" fmla="*/ 76437 h 1008135"/>
              <a:gd name="connsiteX10" fmla="*/ 1694143 w 3528473"/>
              <a:gd name="connsiteY10" fmla="*/ 85815 h 1008135"/>
              <a:gd name="connsiteX11" fmla="*/ 1708210 w 3528473"/>
              <a:gd name="connsiteY11" fmla="*/ 96366 h 1008135"/>
              <a:gd name="connsiteX12" fmla="*/ 1767994 w 3528473"/>
              <a:gd name="connsiteY12" fmla="*/ 90504 h 1008135"/>
              <a:gd name="connsiteX13" fmla="*/ 1819573 w 3528473"/>
              <a:gd name="connsiteY13" fmla="*/ 97538 h 1008135"/>
              <a:gd name="connsiteX14" fmla="*/ 1942660 w 3528473"/>
              <a:gd name="connsiteY14" fmla="*/ 106916 h 1008135"/>
              <a:gd name="connsiteX15" fmla="*/ 2062229 w 3528473"/>
              <a:gd name="connsiteY15" fmla="*/ 118638 h 1008135"/>
              <a:gd name="connsiteX16" fmla="*/ 1982516 w 3528473"/>
              <a:gd name="connsiteY16" fmla="*/ 130361 h 1008135"/>
              <a:gd name="connsiteX17" fmla="*/ 1902803 w 3528473"/>
              <a:gd name="connsiteY17" fmla="*/ 139739 h 1008135"/>
              <a:gd name="connsiteX18" fmla="*/ 1986033 w 3528473"/>
              <a:gd name="connsiteY18" fmla="*/ 149117 h 1008135"/>
              <a:gd name="connsiteX19" fmla="*/ 2072779 w 3528473"/>
              <a:gd name="connsiteY19" fmla="*/ 158495 h 1008135"/>
              <a:gd name="connsiteX20" fmla="*/ 2088019 w 3528473"/>
              <a:gd name="connsiteY20" fmla="*/ 167873 h 1008135"/>
              <a:gd name="connsiteX21" fmla="*/ 2099741 w 3528473"/>
              <a:gd name="connsiteY21" fmla="*/ 179595 h 1008135"/>
              <a:gd name="connsiteX22" fmla="*/ 2093880 w 3528473"/>
              <a:gd name="connsiteY22" fmla="*/ 191318 h 1008135"/>
              <a:gd name="connsiteX23" fmla="*/ 2088019 w 3528473"/>
              <a:gd name="connsiteY23" fmla="*/ 203040 h 1008135"/>
              <a:gd name="connsiteX24" fmla="*/ 2058712 w 3528473"/>
              <a:gd name="connsiteY24" fmla="*/ 208902 h 1008135"/>
              <a:gd name="connsiteX25" fmla="*/ 2031751 w 3528473"/>
              <a:gd name="connsiteY25" fmla="*/ 204213 h 1008135"/>
              <a:gd name="connsiteX26" fmla="*/ 2009478 w 3528473"/>
              <a:gd name="connsiteY26" fmla="*/ 219452 h 1008135"/>
              <a:gd name="connsiteX27" fmla="*/ 1994239 w 3528473"/>
              <a:gd name="connsiteY27" fmla="*/ 233519 h 1008135"/>
              <a:gd name="connsiteX28" fmla="*/ 1913353 w 3528473"/>
              <a:gd name="connsiteY28" fmla="*/ 252275 h 1008135"/>
              <a:gd name="connsiteX29" fmla="*/ 1756272 w 3528473"/>
              <a:gd name="connsiteY29" fmla="*/ 279237 h 1008135"/>
              <a:gd name="connsiteX30" fmla="*/ 1758617 w 3528473"/>
              <a:gd name="connsiteY30" fmla="*/ 246414 h 1008135"/>
              <a:gd name="connsiteX31" fmla="*/ 1702348 w 3528473"/>
              <a:gd name="connsiteY31" fmla="*/ 156150 h 1008135"/>
              <a:gd name="connsiteX32" fmla="*/ 1677731 w 3528473"/>
              <a:gd name="connsiteY32" fmla="*/ 152634 h 1008135"/>
              <a:gd name="connsiteX33" fmla="*/ 1677731 w 3528473"/>
              <a:gd name="connsiteY33" fmla="*/ 221796 h 1008135"/>
              <a:gd name="connsiteX34" fmla="*/ 1691798 w 3528473"/>
              <a:gd name="connsiteY34" fmla="*/ 295648 h 1008135"/>
              <a:gd name="connsiteX35" fmla="*/ 1677731 w 3528473"/>
              <a:gd name="connsiteY35" fmla="*/ 306198 h 1008135"/>
              <a:gd name="connsiteX36" fmla="*/ 1538233 w 3528473"/>
              <a:gd name="connsiteY36" fmla="*/ 314404 h 1008135"/>
              <a:gd name="connsiteX37" fmla="*/ 1525339 w 3528473"/>
              <a:gd name="connsiteY37" fmla="*/ 330816 h 1008135"/>
              <a:gd name="connsiteX38" fmla="*/ 1527683 w 3528473"/>
              <a:gd name="connsiteY38" fmla="*/ 347227 h 1008135"/>
              <a:gd name="connsiteX39" fmla="*/ 984931 w 3528473"/>
              <a:gd name="connsiteY39" fmla="*/ 350744 h 1008135"/>
              <a:gd name="connsiteX40" fmla="*/ 446868 w 3528473"/>
              <a:gd name="connsiteY40" fmla="*/ 356605 h 1008135"/>
              <a:gd name="connsiteX41" fmla="*/ 228830 w 3528473"/>
              <a:gd name="connsiteY41" fmla="*/ 358950 h 1008135"/>
              <a:gd name="connsiteX42" fmla="*/ 10791 w 3528473"/>
              <a:gd name="connsiteY42" fmla="*/ 356605 h 1008135"/>
              <a:gd name="connsiteX43" fmla="*/ 10791 w 3528473"/>
              <a:gd name="connsiteY43" fmla="*/ 390600 h 1008135"/>
              <a:gd name="connsiteX44" fmla="*/ 10791 w 3528473"/>
              <a:gd name="connsiteY44" fmla="*/ 424596 h 1008135"/>
              <a:gd name="connsiteX45" fmla="*/ 678974 w 3528473"/>
              <a:gd name="connsiteY45" fmla="*/ 425768 h 1008135"/>
              <a:gd name="connsiteX46" fmla="*/ 1607396 w 3528473"/>
              <a:gd name="connsiteY46" fmla="*/ 444524 h 1008135"/>
              <a:gd name="connsiteX47" fmla="*/ 1576918 w 3528473"/>
              <a:gd name="connsiteY47" fmla="*/ 456246 h 1008135"/>
              <a:gd name="connsiteX48" fmla="*/ 1517133 w 3528473"/>
              <a:gd name="connsiteY48" fmla="*/ 457419 h 1008135"/>
              <a:gd name="connsiteX49" fmla="*/ 1487827 w 3528473"/>
              <a:gd name="connsiteY49" fmla="*/ 464452 h 1008135"/>
              <a:gd name="connsiteX50" fmla="*/ 1440937 w 3528473"/>
              <a:gd name="connsiteY50" fmla="*/ 477347 h 1008135"/>
              <a:gd name="connsiteX51" fmla="*/ 1417492 w 3528473"/>
              <a:gd name="connsiteY51" fmla="*/ 491414 h 1008135"/>
              <a:gd name="connsiteX52" fmla="*/ 1392874 w 3528473"/>
              <a:gd name="connsiteY52" fmla="*/ 519548 h 1008135"/>
              <a:gd name="connsiteX53" fmla="*/ 1368257 w 3528473"/>
              <a:gd name="connsiteY53" fmla="*/ 533615 h 1008135"/>
              <a:gd name="connsiteX54" fmla="*/ 1368257 w 3528473"/>
              <a:gd name="connsiteY54" fmla="*/ 514859 h 1008135"/>
              <a:gd name="connsiteX55" fmla="*/ 1309645 w 3528473"/>
              <a:gd name="connsiteY55" fmla="*/ 491414 h 1008135"/>
              <a:gd name="connsiteX56" fmla="*/ 1280338 w 3528473"/>
              <a:gd name="connsiteY56" fmla="*/ 508998 h 1008135"/>
              <a:gd name="connsiteX57" fmla="*/ 1286200 w 3528473"/>
              <a:gd name="connsiteY57" fmla="*/ 535959 h 1008135"/>
              <a:gd name="connsiteX58" fmla="*/ 1279166 w 3528473"/>
              <a:gd name="connsiteY58" fmla="*/ 541821 h 1008135"/>
              <a:gd name="connsiteX59" fmla="*/ 1262755 w 3528473"/>
              <a:gd name="connsiteY59" fmla="*/ 530098 h 1008135"/>
              <a:gd name="connsiteX60" fmla="*/ 1240482 w 3528473"/>
              <a:gd name="connsiteY60" fmla="*/ 531270 h 1008135"/>
              <a:gd name="connsiteX61" fmla="*/ 1218209 w 3528473"/>
              <a:gd name="connsiteY61" fmla="*/ 540648 h 1008135"/>
              <a:gd name="connsiteX62" fmla="*/ 1076367 w 3528473"/>
              <a:gd name="connsiteY62" fmla="*/ 621534 h 1008135"/>
              <a:gd name="connsiteX63" fmla="*/ 1061128 w 3528473"/>
              <a:gd name="connsiteY63" fmla="*/ 648495 h 1008135"/>
              <a:gd name="connsiteX64" fmla="*/ 1081056 w 3528473"/>
              <a:gd name="connsiteY64" fmla="*/ 664907 h 1008135"/>
              <a:gd name="connsiteX65" fmla="*/ 1096295 w 3528473"/>
              <a:gd name="connsiteY65" fmla="*/ 691869 h 1008135"/>
              <a:gd name="connsiteX66" fmla="*/ 1099812 w 3528473"/>
              <a:gd name="connsiteY66" fmla="*/ 710625 h 1008135"/>
              <a:gd name="connsiteX67" fmla="*/ 1106845 w 3528473"/>
              <a:gd name="connsiteY67" fmla="*/ 741103 h 1008135"/>
              <a:gd name="connsiteX68" fmla="*/ 1113879 w 3528473"/>
              <a:gd name="connsiteY68" fmla="*/ 762204 h 1008135"/>
              <a:gd name="connsiteX69" fmla="*/ 1134979 w 3528473"/>
              <a:gd name="connsiteY69" fmla="*/ 780960 h 1008135"/>
              <a:gd name="connsiteX70" fmla="*/ 1159597 w 3528473"/>
              <a:gd name="connsiteY70" fmla="*/ 799716 h 1008135"/>
              <a:gd name="connsiteX71" fmla="*/ 1171319 w 3528473"/>
              <a:gd name="connsiteY71" fmla="*/ 806749 h 1008135"/>
              <a:gd name="connsiteX72" fmla="*/ 1192420 w 3528473"/>
              <a:gd name="connsiteY72" fmla="*/ 821988 h 1008135"/>
              <a:gd name="connsiteX73" fmla="*/ 1220554 w 3528473"/>
              <a:gd name="connsiteY73" fmla="*/ 843089 h 1008135"/>
              <a:gd name="connsiteX74" fmla="*/ 1239310 w 3528473"/>
              <a:gd name="connsiteY74" fmla="*/ 854811 h 1008135"/>
              <a:gd name="connsiteX75" fmla="*/ 1259238 w 3528473"/>
              <a:gd name="connsiteY75" fmla="*/ 866534 h 1008135"/>
              <a:gd name="connsiteX76" fmla="*/ 1274477 w 3528473"/>
              <a:gd name="connsiteY76" fmla="*/ 878256 h 1008135"/>
              <a:gd name="connsiteX77" fmla="*/ 1295578 w 3528473"/>
              <a:gd name="connsiteY77" fmla="*/ 893496 h 1008135"/>
              <a:gd name="connsiteX78" fmla="*/ 1321367 w 3528473"/>
              <a:gd name="connsiteY78" fmla="*/ 908735 h 1008135"/>
              <a:gd name="connsiteX79" fmla="*/ 1340123 w 3528473"/>
              <a:gd name="connsiteY79" fmla="*/ 920457 h 1008135"/>
              <a:gd name="connsiteX80" fmla="*/ 1356535 w 3528473"/>
              <a:gd name="connsiteY80" fmla="*/ 932180 h 1008135"/>
              <a:gd name="connsiteX81" fmla="*/ 1377635 w 3528473"/>
              <a:gd name="connsiteY81" fmla="*/ 947419 h 1008135"/>
              <a:gd name="connsiteX82" fmla="*/ 1398736 w 3528473"/>
              <a:gd name="connsiteY82" fmla="*/ 962658 h 1008135"/>
              <a:gd name="connsiteX83" fmla="*/ 1419836 w 3528473"/>
              <a:gd name="connsiteY83" fmla="*/ 975553 h 1008135"/>
              <a:gd name="connsiteX84" fmla="*/ 1442109 w 3528473"/>
              <a:gd name="connsiteY84" fmla="*/ 986103 h 1008135"/>
              <a:gd name="connsiteX85" fmla="*/ 1465554 w 3528473"/>
              <a:gd name="connsiteY85" fmla="*/ 990792 h 1008135"/>
              <a:gd name="connsiteX86" fmla="*/ 2985962 w 3528473"/>
              <a:gd name="connsiteY86" fmla="*/ 994309 h 1008135"/>
              <a:gd name="connsiteX87" fmla="*/ 3029336 w 3528473"/>
              <a:gd name="connsiteY87" fmla="*/ 969692 h 1008135"/>
              <a:gd name="connsiteX88" fmla="*/ 3110221 w 3528473"/>
              <a:gd name="connsiteY88" fmla="*/ 925146 h 1008135"/>
              <a:gd name="connsiteX89" fmla="*/ 3141872 w 3528473"/>
              <a:gd name="connsiteY89" fmla="*/ 911079 h 1008135"/>
              <a:gd name="connsiteX90" fmla="*/ 3160628 w 3528473"/>
              <a:gd name="connsiteY90" fmla="*/ 898185 h 1008135"/>
              <a:gd name="connsiteX91" fmla="*/ 3175867 w 3528473"/>
              <a:gd name="connsiteY91" fmla="*/ 889979 h 1008135"/>
              <a:gd name="connsiteX92" fmla="*/ 3194623 w 3528473"/>
              <a:gd name="connsiteY92" fmla="*/ 882945 h 1008135"/>
              <a:gd name="connsiteX93" fmla="*/ 3206346 w 3528473"/>
              <a:gd name="connsiteY93" fmla="*/ 874740 h 1008135"/>
              <a:gd name="connsiteX94" fmla="*/ 3240341 w 3528473"/>
              <a:gd name="connsiteY94" fmla="*/ 855984 h 1008135"/>
              <a:gd name="connsiteX95" fmla="*/ 3253236 w 3528473"/>
              <a:gd name="connsiteY95" fmla="*/ 847778 h 1008135"/>
              <a:gd name="connsiteX96" fmla="*/ 3305987 w 3528473"/>
              <a:gd name="connsiteY96" fmla="*/ 798543 h 1008135"/>
              <a:gd name="connsiteX97" fmla="*/ 3313020 w 3528473"/>
              <a:gd name="connsiteY97" fmla="*/ 796199 h 1008135"/>
              <a:gd name="connsiteX98" fmla="*/ 3317709 w 3528473"/>
              <a:gd name="connsiteY98" fmla="*/ 784476 h 1008135"/>
              <a:gd name="connsiteX99" fmla="*/ 3322398 w 3528473"/>
              <a:gd name="connsiteY99" fmla="*/ 775098 h 1008135"/>
              <a:gd name="connsiteX100" fmla="*/ 3368116 w 3528473"/>
              <a:gd name="connsiteY100" fmla="*/ 732897 h 1008135"/>
              <a:gd name="connsiteX101" fmla="*/ 3335293 w 3528473"/>
              <a:gd name="connsiteY101" fmla="*/ 698902 h 1008135"/>
              <a:gd name="connsiteX102" fmla="*/ 3330604 w 3528473"/>
              <a:gd name="connsiteY102" fmla="*/ 695385 h 1008135"/>
              <a:gd name="connsiteX103" fmla="*/ 3327087 w 3528473"/>
              <a:gd name="connsiteY103" fmla="*/ 678974 h 1008135"/>
              <a:gd name="connsiteX104" fmla="*/ 3338810 w 3528473"/>
              <a:gd name="connsiteY104" fmla="*/ 669596 h 1008135"/>
              <a:gd name="connsiteX105" fmla="*/ 3355221 w 3528473"/>
              <a:gd name="connsiteY105" fmla="*/ 669596 h 1008135"/>
              <a:gd name="connsiteX106" fmla="*/ 3344671 w 3528473"/>
              <a:gd name="connsiteY106" fmla="*/ 650840 h 1008135"/>
              <a:gd name="connsiteX107" fmla="*/ 3321226 w 3528473"/>
              <a:gd name="connsiteY107" fmla="*/ 626223 h 1008135"/>
              <a:gd name="connsiteX108" fmla="*/ 3352877 w 3528473"/>
              <a:gd name="connsiteY108" fmla="*/ 622706 h 1008135"/>
              <a:gd name="connsiteX109" fmla="*/ 3416178 w 3528473"/>
              <a:gd name="connsiteY109" fmla="*/ 635601 h 1008135"/>
              <a:gd name="connsiteX110" fmla="*/ 3438451 w 3528473"/>
              <a:gd name="connsiteY110" fmla="*/ 642634 h 1008135"/>
              <a:gd name="connsiteX111" fmla="*/ 3416178 w 3528473"/>
              <a:gd name="connsiteY111" fmla="*/ 608639 h 1008135"/>
              <a:gd name="connsiteX112" fmla="*/ 3397422 w 3528473"/>
              <a:gd name="connsiteY112" fmla="*/ 567610 h 1008135"/>
              <a:gd name="connsiteX113" fmla="*/ 3412662 w 3528473"/>
              <a:gd name="connsiteY113" fmla="*/ 558232 h 1008135"/>
              <a:gd name="connsiteX114" fmla="*/ 3451346 w 3528473"/>
              <a:gd name="connsiteY114" fmla="*/ 548854 h 1008135"/>
              <a:gd name="connsiteX115" fmla="*/ 3488858 w 3528473"/>
              <a:gd name="connsiteY115" fmla="*/ 519548 h 1008135"/>
              <a:gd name="connsiteX116" fmla="*/ 3492374 w 3528473"/>
              <a:gd name="connsiteY116" fmla="*/ 497275 h 1008135"/>
              <a:gd name="connsiteX117" fmla="*/ 3501752 w 3528473"/>
              <a:gd name="connsiteY117" fmla="*/ 477347 h 1008135"/>
              <a:gd name="connsiteX118" fmla="*/ 3491202 w 3528473"/>
              <a:gd name="connsiteY118" fmla="*/ 348399 h 1008135"/>
              <a:gd name="connsiteX119" fmla="*/ 3400939 w 3528473"/>
              <a:gd name="connsiteY119" fmla="*/ 312060 h 1008135"/>
              <a:gd name="connsiteX120" fmla="*/ 3294264 w 3528473"/>
              <a:gd name="connsiteY120" fmla="*/ 437490 h 1008135"/>
              <a:gd name="connsiteX121" fmla="*/ 3297781 w 3528473"/>
              <a:gd name="connsiteY121" fmla="*/ 463280 h 1008135"/>
              <a:gd name="connsiteX122" fmla="*/ 3222757 w 3528473"/>
              <a:gd name="connsiteY122" fmla="*/ 466797 h 1008135"/>
              <a:gd name="connsiteX123" fmla="*/ 3144216 w 3528473"/>
              <a:gd name="connsiteY123" fmla="*/ 465624 h 1008135"/>
              <a:gd name="connsiteX124" fmla="*/ 2896871 w 3528473"/>
              <a:gd name="connsiteY124" fmla="*/ 456246 h 1008135"/>
              <a:gd name="connsiteX125" fmla="*/ 2616704 w 3528473"/>
              <a:gd name="connsiteY125" fmla="*/ 459763 h 1008135"/>
              <a:gd name="connsiteX126" fmla="*/ 2608498 w 3528473"/>
              <a:gd name="connsiteY126" fmla="*/ 402323 h 1008135"/>
              <a:gd name="connsiteX127" fmla="*/ 2614359 w 3528473"/>
              <a:gd name="connsiteY127" fmla="*/ 351916 h 1008135"/>
              <a:gd name="connsiteX128" fmla="*/ 2620220 w 3528473"/>
              <a:gd name="connsiteY128" fmla="*/ 336677 h 1008135"/>
              <a:gd name="connsiteX129" fmla="*/ 2624909 w 3528473"/>
              <a:gd name="connsiteY129" fmla="*/ 312060 h 1008135"/>
              <a:gd name="connsiteX130" fmla="*/ 2619048 w 3528473"/>
              <a:gd name="connsiteY130" fmla="*/ 282753 h 1008135"/>
              <a:gd name="connsiteX131" fmla="*/ 2592086 w 3528473"/>
              <a:gd name="connsiteY131" fmla="*/ 303854 h 1008135"/>
              <a:gd name="connsiteX132" fmla="*/ 2587397 w 3528473"/>
              <a:gd name="connsiteY132" fmla="*/ 319093 h 1008135"/>
              <a:gd name="connsiteX133" fmla="*/ 2560436 w 3528473"/>
              <a:gd name="connsiteY133" fmla="*/ 294476 h 1008135"/>
              <a:gd name="connsiteX134" fmla="*/ 2505340 w 3528473"/>
              <a:gd name="connsiteY134" fmla="*/ 261653 h 1008135"/>
              <a:gd name="connsiteX135" fmla="*/ 2461967 w 3528473"/>
              <a:gd name="connsiteY135" fmla="*/ 226485 h 1008135"/>
              <a:gd name="connsiteX136" fmla="*/ 2436177 w 3528473"/>
              <a:gd name="connsiteY136" fmla="*/ 194835 h 1008135"/>
              <a:gd name="connsiteX137" fmla="*/ 2424455 w 3528473"/>
              <a:gd name="connsiteY137" fmla="*/ 180768 h 1008135"/>
              <a:gd name="connsiteX138" fmla="*/ 2410388 w 3528473"/>
              <a:gd name="connsiteY138" fmla="*/ 171390 h 1008135"/>
              <a:gd name="connsiteX139" fmla="*/ 2392804 w 3528473"/>
              <a:gd name="connsiteY139" fmla="*/ 156150 h 1008135"/>
              <a:gd name="connsiteX140" fmla="*/ 2382254 w 3528473"/>
              <a:gd name="connsiteY140" fmla="*/ 144428 h 1008135"/>
              <a:gd name="connsiteX141" fmla="*/ 2354120 w 3528473"/>
              <a:gd name="connsiteY141" fmla="*/ 153806 h 1008135"/>
              <a:gd name="connsiteX142" fmla="*/ 2246273 w 3528473"/>
              <a:gd name="connsiteY142" fmla="*/ 146772 h 1008135"/>
              <a:gd name="connsiteX143" fmla="*/ 2231033 w 3528473"/>
              <a:gd name="connsiteY143" fmla="*/ 139739 h 1008135"/>
              <a:gd name="connsiteX144" fmla="*/ 2228689 w 3528473"/>
              <a:gd name="connsiteY144" fmla="*/ 136222 h 1008135"/>
              <a:gd name="connsiteX145" fmla="*/ 2229861 w 3528473"/>
              <a:gd name="connsiteY145" fmla="*/ 119811 h 1008135"/>
              <a:gd name="connsiteX146" fmla="*/ 2221655 w 3528473"/>
              <a:gd name="connsiteY146" fmla="*/ 109260 h 1008135"/>
              <a:gd name="connsiteX147" fmla="*/ 2225172 w 3528473"/>
              <a:gd name="connsiteY147" fmla="*/ 108088 h 1008135"/>
              <a:gd name="connsiteX148" fmla="*/ 2239239 w 3528473"/>
              <a:gd name="connsiteY148" fmla="*/ 82299 h 1008135"/>
              <a:gd name="connsiteX149" fmla="*/ 2239239 w 3528473"/>
              <a:gd name="connsiteY149" fmla="*/ 47131 h 1008135"/>
              <a:gd name="connsiteX150" fmla="*/ 2214622 w 3528473"/>
              <a:gd name="connsiteY150" fmla="*/ 45959 h 1008135"/>
              <a:gd name="connsiteX151" fmla="*/ 2160698 w 3528473"/>
              <a:gd name="connsiteY151" fmla="*/ 26031 h 1008135"/>
              <a:gd name="connsiteX152" fmla="*/ 2132564 w 3528473"/>
              <a:gd name="connsiteY152" fmla="*/ 10791 h 1008135"/>
              <a:gd name="connsiteX153" fmla="*/ 2105603 w 3528473"/>
              <a:gd name="connsiteY153" fmla="*/ 28375 h 1008135"/>
              <a:gd name="connsiteX154" fmla="*/ 2229861 w 3528473"/>
              <a:gd name="connsiteY154" fmla="*/ 57681 h 1008135"/>
              <a:gd name="connsiteX155" fmla="*/ 2227517 w 3528473"/>
              <a:gd name="connsiteY155" fmla="*/ 75265 h 1008135"/>
              <a:gd name="connsiteX156" fmla="*/ 2222828 w 3528473"/>
              <a:gd name="connsiteY156" fmla="*/ 81126 h 1008135"/>
              <a:gd name="connsiteX157" fmla="*/ 2208761 w 3528473"/>
              <a:gd name="connsiteY157" fmla="*/ 70576 h 1008135"/>
              <a:gd name="connsiteX158" fmla="*/ 2200555 w 3528473"/>
              <a:gd name="connsiteY158" fmla="*/ 61198 h 1008135"/>
              <a:gd name="connsiteX159" fmla="*/ 2229861 w 3528473"/>
              <a:gd name="connsiteY159" fmla="*/ 57681 h 1008135"/>
              <a:gd name="connsiteX160" fmla="*/ 2209933 w 3528473"/>
              <a:gd name="connsiteY160" fmla="*/ 159667 h 1008135"/>
              <a:gd name="connsiteX161" fmla="*/ 2209933 w 3528473"/>
              <a:gd name="connsiteY161" fmla="*/ 186629 h 1008135"/>
              <a:gd name="connsiteX162" fmla="*/ 2191177 w 3528473"/>
              <a:gd name="connsiteY162" fmla="*/ 166701 h 1008135"/>
              <a:gd name="connsiteX163" fmla="*/ 2195866 w 3528473"/>
              <a:gd name="connsiteY163" fmla="*/ 133878 h 1008135"/>
              <a:gd name="connsiteX164" fmla="*/ 2209933 w 3528473"/>
              <a:gd name="connsiteY164" fmla="*/ 159667 h 1008135"/>
              <a:gd name="connsiteX165" fmla="*/ 2173593 w 3528473"/>
              <a:gd name="connsiteY165" fmla="*/ 159667 h 1008135"/>
              <a:gd name="connsiteX166" fmla="*/ 2185316 w 3528473"/>
              <a:gd name="connsiteY166" fmla="*/ 180768 h 1008135"/>
              <a:gd name="connsiteX167" fmla="*/ 2148976 w 3528473"/>
              <a:gd name="connsiteY167" fmla="*/ 176079 h 1008135"/>
              <a:gd name="connsiteX168" fmla="*/ 2143114 w 3528473"/>
              <a:gd name="connsiteY168" fmla="*/ 154978 h 1008135"/>
              <a:gd name="connsiteX169" fmla="*/ 2173593 w 3528473"/>
              <a:gd name="connsiteY169" fmla="*/ 159667 h 1008135"/>
              <a:gd name="connsiteX170" fmla="*/ 1616774 w 3528473"/>
              <a:gd name="connsiteY170" fmla="*/ 327299 h 1008135"/>
              <a:gd name="connsiteX171" fmla="*/ 1531200 w 3528473"/>
              <a:gd name="connsiteY171" fmla="*/ 329643 h 1008135"/>
              <a:gd name="connsiteX172" fmla="*/ 1541750 w 3528473"/>
              <a:gd name="connsiteY172" fmla="*/ 326127 h 1008135"/>
              <a:gd name="connsiteX173" fmla="*/ 1583951 w 3528473"/>
              <a:gd name="connsiteY173" fmla="*/ 323782 h 1008135"/>
              <a:gd name="connsiteX174" fmla="*/ 1629669 w 3528473"/>
              <a:gd name="connsiteY174" fmla="*/ 317921 h 1008135"/>
              <a:gd name="connsiteX175" fmla="*/ 1616774 w 3528473"/>
              <a:gd name="connsiteY175" fmla="*/ 327299 h 1008135"/>
              <a:gd name="connsiteX176" fmla="*/ 3315365 w 3528473"/>
              <a:gd name="connsiteY176" fmla="*/ 490242 h 1008135"/>
              <a:gd name="connsiteX177" fmla="*/ 3317709 w 3528473"/>
              <a:gd name="connsiteY177" fmla="*/ 501964 h 1008135"/>
              <a:gd name="connsiteX178" fmla="*/ 3305987 w 3528473"/>
              <a:gd name="connsiteY178" fmla="*/ 486725 h 1008135"/>
              <a:gd name="connsiteX179" fmla="*/ 3315365 w 3528473"/>
              <a:gd name="connsiteY179" fmla="*/ 490242 h 1008135"/>
              <a:gd name="connsiteX180" fmla="*/ 1300267 w 3528473"/>
              <a:gd name="connsiteY180" fmla="*/ 504309 h 1008135"/>
              <a:gd name="connsiteX181" fmla="*/ 1290889 w 3528473"/>
              <a:gd name="connsiteY181" fmla="*/ 513687 h 1008135"/>
              <a:gd name="connsiteX182" fmla="*/ 1281511 w 3528473"/>
              <a:gd name="connsiteY182" fmla="*/ 511342 h 1008135"/>
              <a:gd name="connsiteX183" fmla="*/ 1290889 w 3528473"/>
              <a:gd name="connsiteY183" fmla="*/ 501964 h 1008135"/>
              <a:gd name="connsiteX184" fmla="*/ 1300267 w 3528473"/>
              <a:gd name="connsiteY184" fmla="*/ 504309 h 1008135"/>
              <a:gd name="connsiteX185" fmla="*/ 1361224 w 3528473"/>
              <a:gd name="connsiteY185" fmla="*/ 525409 h 1008135"/>
              <a:gd name="connsiteX186" fmla="*/ 1355362 w 3528473"/>
              <a:gd name="connsiteY186" fmla="*/ 530098 h 1008135"/>
              <a:gd name="connsiteX187" fmla="*/ 1355362 w 3528473"/>
              <a:gd name="connsiteY187" fmla="*/ 505481 h 1008135"/>
              <a:gd name="connsiteX188" fmla="*/ 1361224 w 3528473"/>
              <a:gd name="connsiteY188" fmla="*/ 525409 h 1008135"/>
              <a:gd name="connsiteX189" fmla="*/ 1300267 w 3528473"/>
              <a:gd name="connsiteY189" fmla="*/ 535959 h 1008135"/>
              <a:gd name="connsiteX190" fmla="*/ 1297922 w 3528473"/>
              <a:gd name="connsiteY190" fmla="*/ 545337 h 1008135"/>
              <a:gd name="connsiteX191" fmla="*/ 1292061 w 3528473"/>
              <a:gd name="connsiteY191" fmla="*/ 535959 h 1008135"/>
              <a:gd name="connsiteX192" fmla="*/ 1294405 w 3528473"/>
              <a:gd name="connsiteY192" fmla="*/ 526581 h 1008135"/>
              <a:gd name="connsiteX193" fmla="*/ 1300267 w 3528473"/>
              <a:gd name="connsiteY193" fmla="*/ 535959 h 1008135"/>
              <a:gd name="connsiteX194" fmla="*/ 3334121 w 3528473"/>
              <a:gd name="connsiteY194" fmla="*/ 715314 h 1008135"/>
              <a:gd name="connsiteX195" fmla="*/ 3336465 w 3528473"/>
              <a:gd name="connsiteY195" fmla="*/ 736414 h 1008135"/>
              <a:gd name="connsiteX196" fmla="*/ 3315365 w 3528473"/>
              <a:gd name="connsiteY196" fmla="*/ 700074 h 1008135"/>
              <a:gd name="connsiteX197" fmla="*/ 3334121 w 3528473"/>
              <a:gd name="connsiteY197" fmla="*/ 715314 h 1008135"/>
              <a:gd name="connsiteX198" fmla="*/ 1168975 w 3528473"/>
              <a:gd name="connsiteY198" fmla="*/ 723519 h 1008135"/>
              <a:gd name="connsiteX199" fmla="*/ 1163113 w 3528473"/>
              <a:gd name="connsiteY199" fmla="*/ 725864 h 1008135"/>
              <a:gd name="connsiteX200" fmla="*/ 1158424 w 3528473"/>
              <a:gd name="connsiteY200" fmla="*/ 717658 h 1008135"/>
              <a:gd name="connsiteX201" fmla="*/ 1168975 w 3528473"/>
              <a:gd name="connsiteY201" fmla="*/ 723519 h 1008135"/>
              <a:gd name="connsiteX202" fmla="*/ 1205314 w 3528473"/>
              <a:gd name="connsiteY202" fmla="*/ 748137 h 1008135"/>
              <a:gd name="connsiteX203" fmla="*/ 1199453 w 3528473"/>
              <a:gd name="connsiteY203" fmla="*/ 753998 h 1008135"/>
              <a:gd name="connsiteX204" fmla="*/ 1190075 w 3528473"/>
              <a:gd name="connsiteY204" fmla="*/ 748137 h 1008135"/>
              <a:gd name="connsiteX205" fmla="*/ 1195936 w 3528473"/>
              <a:gd name="connsiteY205" fmla="*/ 742275 h 1008135"/>
              <a:gd name="connsiteX206" fmla="*/ 1205314 w 3528473"/>
              <a:gd name="connsiteY206" fmla="*/ 748137 h 1008135"/>
              <a:gd name="connsiteX207" fmla="*/ 1262755 w 3528473"/>
              <a:gd name="connsiteY207" fmla="*/ 792682 h 1008135"/>
              <a:gd name="connsiteX208" fmla="*/ 1258066 w 3528473"/>
              <a:gd name="connsiteY208" fmla="*/ 811438 h 1008135"/>
              <a:gd name="connsiteX209" fmla="*/ 1241654 w 3528473"/>
              <a:gd name="connsiteY209" fmla="*/ 796199 h 1008135"/>
              <a:gd name="connsiteX210" fmla="*/ 1262755 w 3528473"/>
              <a:gd name="connsiteY210" fmla="*/ 792682 h 1008135"/>
              <a:gd name="connsiteX211" fmla="*/ 1344812 w 3528473"/>
              <a:gd name="connsiteY211" fmla="*/ 825505 h 1008135"/>
              <a:gd name="connsiteX212" fmla="*/ 1345984 w 3528473"/>
              <a:gd name="connsiteY212" fmla="*/ 861845 h 1008135"/>
              <a:gd name="connsiteX213" fmla="*/ 1323712 w 3528473"/>
              <a:gd name="connsiteY213" fmla="*/ 854811 h 1008135"/>
              <a:gd name="connsiteX214" fmla="*/ 1299094 w 3528473"/>
              <a:gd name="connsiteY214" fmla="*/ 839572 h 1008135"/>
              <a:gd name="connsiteX215" fmla="*/ 1287372 w 3528473"/>
              <a:gd name="connsiteY215" fmla="*/ 827850 h 1008135"/>
              <a:gd name="connsiteX216" fmla="*/ 1344812 w 3528473"/>
              <a:gd name="connsiteY216" fmla="*/ 825505 h 1008135"/>
              <a:gd name="connsiteX217" fmla="*/ 2393976 w 3528473"/>
              <a:gd name="connsiteY217" fmla="*/ 851295 h 1008135"/>
              <a:gd name="connsiteX218" fmla="*/ 2422110 w 3528473"/>
              <a:gd name="connsiteY218" fmla="*/ 912252 h 1008135"/>
              <a:gd name="connsiteX219" fmla="*/ 2437349 w 3528473"/>
              <a:gd name="connsiteY219" fmla="*/ 953280 h 1008135"/>
              <a:gd name="connsiteX220" fmla="*/ 2413904 w 3528473"/>
              <a:gd name="connsiteY220" fmla="*/ 953280 h 1008135"/>
              <a:gd name="connsiteX221" fmla="*/ 2385770 w 3528473"/>
              <a:gd name="connsiteY221" fmla="*/ 955625 h 1008135"/>
              <a:gd name="connsiteX222" fmla="*/ 2363498 w 3528473"/>
              <a:gd name="connsiteY222" fmla="*/ 954453 h 1008135"/>
              <a:gd name="connsiteX223" fmla="*/ 2349431 w 3528473"/>
              <a:gd name="connsiteY223" fmla="*/ 940386 h 1008135"/>
              <a:gd name="connsiteX224" fmla="*/ 2335364 w 3528473"/>
              <a:gd name="connsiteY224" fmla="*/ 954453 h 1008135"/>
              <a:gd name="connsiteX225" fmla="*/ 2315435 w 3528473"/>
              <a:gd name="connsiteY225" fmla="*/ 956797 h 1008135"/>
              <a:gd name="connsiteX226" fmla="*/ 2306057 w 3528473"/>
              <a:gd name="connsiteY226" fmla="*/ 940386 h 1008135"/>
              <a:gd name="connsiteX227" fmla="*/ 2304885 w 3528473"/>
              <a:gd name="connsiteY227" fmla="*/ 926319 h 1008135"/>
              <a:gd name="connsiteX228" fmla="*/ 2338880 w 3528473"/>
              <a:gd name="connsiteY228" fmla="*/ 838400 h 1008135"/>
              <a:gd name="connsiteX229" fmla="*/ 2362325 w 3528473"/>
              <a:gd name="connsiteY229" fmla="*/ 816127 h 1008135"/>
              <a:gd name="connsiteX230" fmla="*/ 2385770 w 3528473"/>
              <a:gd name="connsiteY230" fmla="*/ 816127 h 1008135"/>
              <a:gd name="connsiteX231" fmla="*/ 2393976 w 3528473"/>
              <a:gd name="connsiteY231" fmla="*/ 851295 h 1008135"/>
              <a:gd name="connsiteX232" fmla="*/ 2028234 w 3528473"/>
              <a:gd name="connsiteY232" fmla="*/ 893496 h 1008135"/>
              <a:gd name="connsiteX233" fmla="*/ 2061057 w 3528473"/>
              <a:gd name="connsiteY233" fmla="*/ 933352 h 1008135"/>
              <a:gd name="connsiteX234" fmla="*/ 2082157 w 3528473"/>
              <a:gd name="connsiteY234" fmla="*/ 961486 h 1008135"/>
              <a:gd name="connsiteX235" fmla="*/ 2062229 w 3528473"/>
              <a:gd name="connsiteY235" fmla="*/ 954453 h 1008135"/>
              <a:gd name="connsiteX236" fmla="*/ 2046990 w 3528473"/>
              <a:gd name="connsiteY236" fmla="*/ 939213 h 1008135"/>
              <a:gd name="connsiteX237" fmla="*/ 2034095 w 3528473"/>
              <a:gd name="connsiteY237" fmla="*/ 954453 h 1008135"/>
              <a:gd name="connsiteX238" fmla="*/ 2012995 w 3528473"/>
              <a:gd name="connsiteY238" fmla="*/ 953280 h 1008135"/>
              <a:gd name="connsiteX239" fmla="*/ 1983688 w 3528473"/>
              <a:gd name="connsiteY239" fmla="*/ 955625 h 1008135"/>
              <a:gd name="connsiteX240" fmla="*/ 1962588 w 3528473"/>
              <a:gd name="connsiteY240" fmla="*/ 952108 h 1008135"/>
              <a:gd name="connsiteX241" fmla="*/ 1974310 w 3528473"/>
              <a:gd name="connsiteY241" fmla="*/ 918113 h 1008135"/>
              <a:gd name="connsiteX242" fmla="*/ 2008306 w 3528473"/>
              <a:gd name="connsiteY242" fmla="*/ 827850 h 1008135"/>
              <a:gd name="connsiteX243" fmla="*/ 2014167 w 3528473"/>
              <a:gd name="connsiteY243" fmla="*/ 846606 h 1008135"/>
              <a:gd name="connsiteX244" fmla="*/ 2028234 w 3528473"/>
              <a:gd name="connsiteY244" fmla="*/ 893496 h 1008135"/>
              <a:gd name="connsiteX245" fmla="*/ 3167661 w 3528473"/>
              <a:gd name="connsiteY245" fmla="*/ 846606 h 1008135"/>
              <a:gd name="connsiteX246" fmla="*/ 3152422 w 3528473"/>
              <a:gd name="connsiteY246" fmla="*/ 848950 h 1008135"/>
              <a:gd name="connsiteX247" fmla="*/ 3134838 w 3528473"/>
              <a:gd name="connsiteY247" fmla="*/ 845433 h 1008135"/>
              <a:gd name="connsiteX248" fmla="*/ 3128977 w 3528473"/>
              <a:gd name="connsiteY248" fmla="*/ 865362 h 1008135"/>
              <a:gd name="connsiteX249" fmla="*/ 3112566 w 3528473"/>
              <a:gd name="connsiteY249" fmla="*/ 868878 h 1008135"/>
              <a:gd name="connsiteX250" fmla="*/ 3099671 w 3528473"/>
              <a:gd name="connsiteY250" fmla="*/ 863017 h 1008135"/>
              <a:gd name="connsiteX251" fmla="*/ 3093809 w 3528473"/>
              <a:gd name="connsiteY251" fmla="*/ 851295 h 1008135"/>
              <a:gd name="connsiteX252" fmla="*/ 3130149 w 3528473"/>
              <a:gd name="connsiteY252" fmla="*/ 834883 h 1008135"/>
              <a:gd name="connsiteX253" fmla="*/ 3167661 w 3528473"/>
              <a:gd name="connsiteY253" fmla="*/ 846606 h 1008135"/>
              <a:gd name="connsiteX254" fmla="*/ 2776130 w 3528473"/>
              <a:gd name="connsiteY254" fmla="*/ 861845 h 1008135"/>
              <a:gd name="connsiteX255" fmla="*/ 2819503 w 3528473"/>
              <a:gd name="connsiteY255" fmla="*/ 932180 h 1008135"/>
              <a:gd name="connsiteX256" fmla="*/ 2821847 w 3528473"/>
              <a:gd name="connsiteY256" fmla="*/ 968520 h 1008135"/>
              <a:gd name="connsiteX257" fmla="*/ 2808953 w 3528473"/>
              <a:gd name="connsiteY257" fmla="*/ 956797 h 1008135"/>
              <a:gd name="connsiteX258" fmla="*/ 2794886 w 3528473"/>
              <a:gd name="connsiteY258" fmla="*/ 945075 h 1008135"/>
              <a:gd name="connsiteX259" fmla="*/ 2779646 w 3528473"/>
              <a:gd name="connsiteY259" fmla="*/ 956797 h 1008135"/>
              <a:gd name="connsiteX260" fmla="*/ 2770268 w 3528473"/>
              <a:gd name="connsiteY260" fmla="*/ 968520 h 1008135"/>
              <a:gd name="connsiteX261" fmla="*/ 2762063 w 3528473"/>
              <a:gd name="connsiteY261" fmla="*/ 956797 h 1008135"/>
              <a:gd name="connsiteX262" fmla="*/ 2745651 w 3528473"/>
              <a:gd name="connsiteY262" fmla="*/ 945075 h 1008135"/>
              <a:gd name="connsiteX263" fmla="*/ 2729240 w 3528473"/>
              <a:gd name="connsiteY263" fmla="*/ 956797 h 1008135"/>
              <a:gd name="connsiteX264" fmla="*/ 2719862 w 3528473"/>
              <a:gd name="connsiteY264" fmla="*/ 968520 h 1008135"/>
              <a:gd name="connsiteX265" fmla="*/ 2710484 w 3528473"/>
              <a:gd name="connsiteY265" fmla="*/ 956797 h 1008135"/>
              <a:gd name="connsiteX266" fmla="*/ 2695244 w 3528473"/>
              <a:gd name="connsiteY266" fmla="*/ 945075 h 1008135"/>
              <a:gd name="connsiteX267" fmla="*/ 2680005 w 3528473"/>
              <a:gd name="connsiteY267" fmla="*/ 956797 h 1008135"/>
              <a:gd name="connsiteX268" fmla="*/ 2660077 w 3528473"/>
              <a:gd name="connsiteY268" fmla="*/ 960314 h 1008135"/>
              <a:gd name="connsiteX269" fmla="*/ 2681177 w 3528473"/>
              <a:gd name="connsiteY269" fmla="*/ 922802 h 1008135"/>
              <a:gd name="connsiteX270" fmla="*/ 2710484 w 3528473"/>
              <a:gd name="connsiteY270" fmla="*/ 866534 h 1008135"/>
              <a:gd name="connsiteX271" fmla="*/ 2717517 w 3528473"/>
              <a:gd name="connsiteY271" fmla="*/ 839572 h 1008135"/>
              <a:gd name="connsiteX272" fmla="*/ 2745651 w 3528473"/>
              <a:gd name="connsiteY272" fmla="*/ 841917 h 1008135"/>
              <a:gd name="connsiteX273" fmla="*/ 2776130 w 3528473"/>
              <a:gd name="connsiteY273" fmla="*/ 861845 h 1008135"/>
              <a:gd name="connsiteX274" fmla="*/ 1717588 w 3528473"/>
              <a:gd name="connsiteY274" fmla="*/ 927491 h 1008135"/>
              <a:gd name="connsiteX275" fmla="*/ 1732827 w 3528473"/>
              <a:gd name="connsiteY275" fmla="*/ 959142 h 1008135"/>
              <a:gd name="connsiteX276" fmla="*/ 1714071 w 3528473"/>
              <a:gd name="connsiteY276" fmla="*/ 953280 h 1008135"/>
              <a:gd name="connsiteX277" fmla="*/ 1698832 w 3528473"/>
              <a:gd name="connsiteY277" fmla="*/ 938041 h 1008135"/>
              <a:gd name="connsiteX278" fmla="*/ 1683592 w 3528473"/>
              <a:gd name="connsiteY278" fmla="*/ 953280 h 1008135"/>
              <a:gd name="connsiteX279" fmla="*/ 1674214 w 3528473"/>
              <a:gd name="connsiteY279" fmla="*/ 968520 h 1008135"/>
              <a:gd name="connsiteX280" fmla="*/ 1662492 w 3528473"/>
              <a:gd name="connsiteY280" fmla="*/ 953280 h 1008135"/>
              <a:gd name="connsiteX281" fmla="*/ 1647253 w 3528473"/>
              <a:gd name="connsiteY281" fmla="*/ 938041 h 1008135"/>
              <a:gd name="connsiteX282" fmla="*/ 1634358 w 3528473"/>
              <a:gd name="connsiteY282" fmla="*/ 953280 h 1008135"/>
              <a:gd name="connsiteX283" fmla="*/ 1615602 w 3528473"/>
              <a:gd name="connsiteY283" fmla="*/ 961486 h 1008135"/>
              <a:gd name="connsiteX284" fmla="*/ 1626152 w 3528473"/>
              <a:gd name="connsiteY284" fmla="*/ 941558 h 1008135"/>
              <a:gd name="connsiteX285" fmla="*/ 1671870 w 3528473"/>
              <a:gd name="connsiteY285" fmla="*/ 873567 h 1008135"/>
              <a:gd name="connsiteX286" fmla="*/ 1676559 w 3528473"/>
              <a:gd name="connsiteY286" fmla="*/ 857156 h 1008135"/>
              <a:gd name="connsiteX287" fmla="*/ 1687109 w 3528473"/>
              <a:gd name="connsiteY287" fmla="*/ 880601 h 1008135"/>
              <a:gd name="connsiteX288" fmla="*/ 1717588 w 3528473"/>
              <a:gd name="connsiteY288" fmla="*/ 927491 h 1008135"/>
              <a:gd name="connsiteX289" fmla="*/ 3094982 w 3528473"/>
              <a:gd name="connsiteY289" fmla="*/ 892323 h 1008135"/>
              <a:gd name="connsiteX290" fmla="*/ 3089121 w 3528473"/>
              <a:gd name="connsiteY290" fmla="*/ 901701 h 1008135"/>
              <a:gd name="connsiteX291" fmla="*/ 3083259 w 3528473"/>
              <a:gd name="connsiteY291" fmla="*/ 892323 h 1008135"/>
              <a:gd name="connsiteX292" fmla="*/ 3089121 w 3528473"/>
              <a:gd name="connsiteY292" fmla="*/ 882945 h 1008135"/>
              <a:gd name="connsiteX293" fmla="*/ 3094982 w 3528473"/>
              <a:gd name="connsiteY293" fmla="*/ 892323 h 1008135"/>
              <a:gd name="connsiteX294" fmla="*/ 2283784 w 3528473"/>
              <a:gd name="connsiteY294" fmla="*/ 960314 h 1008135"/>
              <a:gd name="connsiteX295" fmla="*/ 2274407 w 3528473"/>
              <a:gd name="connsiteY295" fmla="*/ 969692 h 1008135"/>
              <a:gd name="connsiteX296" fmla="*/ 2269718 w 3528473"/>
              <a:gd name="connsiteY296" fmla="*/ 955625 h 1008135"/>
              <a:gd name="connsiteX297" fmla="*/ 2283784 w 3528473"/>
              <a:gd name="connsiteY297" fmla="*/ 960314 h 1008135"/>
              <a:gd name="connsiteX298" fmla="*/ 2479550 w 3528473"/>
              <a:gd name="connsiteY298" fmla="*/ 962658 h 1008135"/>
              <a:gd name="connsiteX299" fmla="*/ 2473689 w 3528473"/>
              <a:gd name="connsiteY299" fmla="*/ 968520 h 1008135"/>
              <a:gd name="connsiteX300" fmla="*/ 2463139 w 3528473"/>
              <a:gd name="connsiteY300" fmla="*/ 957969 h 1008135"/>
              <a:gd name="connsiteX301" fmla="*/ 2469000 w 3528473"/>
              <a:gd name="connsiteY301" fmla="*/ 952108 h 1008135"/>
              <a:gd name="connsiteX302" fmla="*/ 2479550 w 3528473"/>
              <a:gd name="connsiteY302" fmla="*/ 962658 h 1008135"/>
              <a:gd name="connsiteX303" fmla="*/ 2879288 w 3528473"/>
              <a:gd name="connsiteY303" fmla="*/ 966175 h 1008135"/>
              <a:gd name="connsiteX304" fmla="*/ 2869910 w 3528473"/>
              <a:gd name="connsiteY304" fmla="*/ 968520 h 1008135"/>
              <a:gd name="connsiteX305" fmla="*/ 2860532 w 3528473"/>
              <a:gd name="connsiteY305" fmla="*/ 962658 h 1008135"/>
              <a:gd name="connsiteX306" fmla="*/ 2869910 w 3528473"/>
              <a:gd name="connsiteY306" fmla="*/ 960314 h 1008135"/>
              <a:gd name="connsiteX307" fmla="*/ 2879288 w 3528473"/>
              <a:gd name="connsiteY307" fmla="*/ 966175 h 1008135"/>
              <a:gd name="connsiteX308" fmla="*/ 1932109 w 3528473"/>
              <a:gd name="connsiteY308" fmla="*/ 966175 h 1008135"/>
              <a:gd name="connsiteX309" fmla="*/ 1920387 w 3528473"/>
              <a:gd name="connsiteY309" fmla="*/ 967347 h 1008135"/>
              <a:gd name="connsiteX310" fmla="*/ 1923904 w 3528473"/>
              <a:gd name="connsiteY310" fmla="*/ 963831 h 1008135"/>
              <a:gd name="connsiteX311" fmla="*/ 1932109 w 3528473"/>
              <a:gd name="connsiteY311" fmla="*/ 966175 h 100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3528473" h="1008135">
                <a:moveTo>
                  <a:pt x="2105603" y="28375"/>
                </a:moveTo>
                <a:cubicBezTo>
                  <a:pt x="2105603" y="42442"/>
                  <a:pt x="2109119" y="47131"/>
                  <a:pt x="2117325" y="48303"/>
                </a:cubicBezTo>
                <a:cubicBezTo>
                  <a:pt x="2140770" y="51820"/>
                  <a:pt x="2120842" y="65887"/>
                  <a:pt x="2090363" y="67059"/>
                </a:cubicBezTo>
                <a:cubicBezTo>
                  <a:pt x="2073952" y="67059"/>
                  <a:pt x="2061057" y="69404"/>
                  <a:pt x="2061057" y="71748"/>
                </a:cubicBezTo>
                <a:cubicBezTo>
                  <a:pt x="2061057" y="74093"/>
                  <a:pt x="2003617" y="76437"/>
                  <a:pt x="1932109" y="76437"/>
                </a:cubicBezTo>
                <a:lnTo>
                  <a:pt x="1803162" y="75265"/>
                </a:lnTo>
                <a:lnTo>
                  <a:pt x="1803162" y="57681"/>
                </a:lnTo>
                <a:cubicBezTo>
                  <a:pt x="1803162" y="48303"/>
                  <a:pt x="1799645" y="41270"/>
                  <a:pt x="1796128" y="41270"/>
                </a:cubicBezTo>
                <a:cubicBezTo>
                  <a:pt x="1792612" y="41270"/>
                  <a:pt x="1790267" y="45959"/>
                  <a:pt x="1791439" y="51820"/>
                </a:cubicBezTo>
                <a:cubicBezTo>
                  <a:pt x="1793784" y="79954"/>
                  <a:pt x="1792612" y="79954"/>
                  <a:pt x="1742205" y="76437"/>
                </a:cubicBezTo>
                <a:cubicBezTo>
                  <a:pt x="1695315" y="74093"/>
                  <a:pt x="1692970" y="74093"/>
                  <a:pt x="1694143" y="85815"/>
                </a:cubicBezTo>
                <a:cubicBezTo>
                  <a:pt x="1695315" y="95193"/>
                  <a:pt x="1700004" y="97538"/>
                  <a:pt x="1708210" y="96366"/>
                </a:cubicBezTo>
                <a:cubicBezTo>
                  <a:pt x="1715243" y="95193"/>
                  <a:pt x="1742205" y="92849"/>
                  <a:pt x="1767994" y="90504"/>
                </a:cubicBezTo>
                <a:cubicBezTo>
                  <a:pt x="1807851" y="88160"/>
                  <a:pt x="1816057" y="88160"/>
                  <a:pt x="1819573" y="97538"/>
                </a:cubicBezTo>
                <a:cubicBezTo>
                  <a:pt x="1823090" y="105744"/>
                  <a:pt x="1838329" y="106916"/>
                  <a:pt x="1942660" y="106916"/>
                </a:cubicBezTo>
                <a:cubicBezTo>
                  <a:pt x="2057540" y="106916"/>
                  <a:pt x="2062229" y="108088"/>
                  <a:pt x="2062229" y="118638"/>
                </a:cubicBezTo>
                <a:cubicBezTo>
                  <a:pt x="2062229" y="130361"/>
                  <a:pt x="2057540" y="130361"/>
                  <a:pt x="1982516" y="130361"/>
                </a:cubicBezTo>
                <a:cubicBezTo>
                  <a:pt x="1915698" y="130361"/>
                  <a:pt x="1902803" y="131533"/>
                  <a:pt x="1902803" y="139739"/>
                </a:cubicBezTo>
                <a:cubicBezTo>
                  <a:pt x="1902803" y="147945"/>
                  <a:pt x="1916870" y="149117"/>
                  <a:pt x="1986033" y="149117"/>
                </a:cubicBezTo>
                <a:cubicBezTo>
                  <a:pt x="2054024" y="149117"/>
                  <a:pt x="2070435" y="151461"/>
                  <a:pt x="2072779" y="158495"/>
                </a:cubicBezTo>
                <a:cubicBezTo>
                  <a:pt x="2075124" y="163184"/>
                  <a:pt x="2082157" y="167873"/>
                  <a:pt x="2088019" y="167873"/>
                </a:cubicBezTo>
                <a:cubicBezTo>
                  <a:pt x="2095052" y="167873"/>
                  <a:pt x="2099741" y="172562"/>
                  <a:pt x="2099741" y="179595"/>
                </a:cubicBezTo>
                <a:cubicBezTo>
                  <a:pt x="2099741" y="186629"/>
                  <a:pt x="2097397" y="191318"/>
                  <a:pt x="2093880" y="191318"/>
                </a:cubicBezTo>
                <a:cubicBezTo>
                  <a:pt x="2090363" y="191318"/>
                  <a:pt x="2088019" y="197179"/>
                  <a:pt x="2088019" y="203040"/>
                </a:cubicBezTo>
                <a:cubicBezTo>
                  <a:pt x="2088019" y="217107"/>
                  <a:pt x="2070435" y="220624"/>
                  <a:pt x="2058712" y="208902"/>
                </a:cubicBezTo>
                <a:cubicBezTo>
                  <a:pt x="2055196" y="205385"/>
                  <a:pt x="2042301" y="203040"/>
                  <a:pt x="2031751" y="204213"/>
                </a:cubicBezTo>
                <a:cubicBezTo>
                  <a:pt x="2015339" y="205385"/>
                  <a:pt x="2010650" y="208902"/>
                  <a:pt x="2009478" y="219452"/>
                </a:cubicBezTo>
                <a:cubicBezTo>
                  <a:pt x="2008306" y="228830"/>
                  <a:pt x="2003617" y="233519"/>
                  <a:pt x="1994239" y="233519"/>
                </a:cubicBezTo>
                <a:cubicBezTo>
                  <a:pt x="1987205" y="233519"/>
                  <a:pt x="1950865" y="241725"/>
                  <a:pt x="1913353" y="252275"/>
                </a:cubicBezTo>
                <a:cubicBezTo>
                  <a:pt x="1800817" y="283926"/>
                  <a:pt x="1767994" y="288615"/>
                  <a:pt x="1756272" y="279237"/>
                </a:cubicBezTo>
                <a:cubicBezTo>
                  <a:pt x="1746894" y="271031"/>
                  <a:pt x="1746894" y="268686"/>
                  <a:pt x="1758617" y="246414"/>
                </a:cubicBezTo>
                <a:cubicBezTo>
                  <a:pt x="1780889" y="201868"/>
                  <a:pt x="1756272" y="163184"/>
                  <a:pt x="1702348" y="156150"/>
                </a:cubicBezTo>
                <a:lnTo>
                  <a:pt x="1677731" y="152634"/>
                </a:lnTo>
                <a:lnTo>
                  <a:pt x="1677731" y="221796"/>
                </a:lnTo>
                <a:cubicBezTo>
                  <a:pt x="1677731" y="281581"/>
                  <a:pt x="1678903" y="287442"/>
                  <a:pt x="1691798" y="295648"/>
                </a:cubicBezTo>
                <a:cubicBezTo>
                  <a:pt x="1705865" y="305026"/>
                  <a:pt x="1704693" y="305026"/>
                  <a:pt x="1677731" y="306198"/>
                </a:cubicBezTo>
                <a:cubicBezTo>
                  <a:pt x="1600363" y="308543"/>
                  <a:pt x="1555817" y="310887"/>
                  <a:pt x="1538233" y="314404"/>
                </a:cubicBezTo>
                <a:cubicBezTo>
                  <a:pt x="1520650" y="317921"/>
                  <a:pt x="1519477" y="319093"/>
                  <a:pt x="1525339" y="330816"/>
                </a:cubicBezTo>
                <a:cubicBezTo>
                  <a:pt x="1528855" y="337849"/>
                  <a:pt x="1530028" y="346055"/>
                  <a:pt x="1527683" y="347227"/>
                </a:cubicBezTo>
                <a:cubicBezTo>
                  <a:pt x="1522994" y="349572"/>
                  <a:pt x="1280338" y="350744"/>
                  <a:pt x="984931" y="350744"/>
                </a:cubicBezTo>
                <a:cubicBezTo>
                  <a:pt x="657873" y="350744"/>
                  <a:pt x="446868" y="353088"/>
                  <a:pt x="446868" y="356605"/>
                </a:cubicBezTo>
                <a:cubicBezTo>
                  <a:pt x="446868" y="360122"/>
                  <a:pt x="361294" y="361294"/>
                  <a:pt x="228830" y="358950"/>
                </a:cubicBezTo>
                <a:lnTo>
                  <a:pt x="10791" y="356605"/>
                </a:lnTo>
                <a:lnTo>
                  <a:pt x="10791" y="390600"/>
                </a:lnTo>
                <a:lnTo>
                  <a:pt x="10791" y="424596"/>
                </a:lnTo>
                <a:lnTo>
                  <a:pt x="678974" y="425768"/>
                </a:lnTo>
                <a:cubicBezTo>
                  <a:pt x="1294405" y="426940"/>
                  <a:pt x="1537061" y="431629"/>
                  <a:pt x="1607396" y="444524"/>
                </a:cubicBezTo>
                <a:cubicBezTo>
                  <a:pt x="1626152" y="448041"/>
                  <a:pt x="1622635" y="449213"/>
                  <a:pt x="1576918" y="456246"/>
                </a:cubicBezTo>
                <a:cubicBezTo>
                  <a:pt x="1541750" y="460935"/>
                  <a:pt x="1521822" y="462108"/>
                  <a:pt x="1517133" y="457419"/>
                </a:cubicBezTo>
                <a:cubicBezTo>
                  <a:pt x="1511272" y="452730"/>
                  <a:pt x="1503066" y="455074"/>
                  <a:pt x="1487827" y="464452"/>
                </a:cubicBezTo>
                <a:cubicBezTo>
                  <a:pt x="1476104" y="471486"/>
                  <a:pt x="1455004" y="477347"/>
                  <a:pt x="1440937" y="477347"/>
                </a:cubicBezTo>
                <a:cubicBezTo>
                  <a:pt x="1419836" y="477347"/>
                  <a:pt x="1417492" y="479691"/>
                  <a:pt x="1417492" y="491414"/>
                </a:cubicBezTo>
                <a:cubicBezTo>
                  <a:pt x="1417492" y="501964"/>
                  <a:pt x="1410458" y="510170"/>
                  <a:pt x="1392874" y="519548"/>
                </a:cubicBezTo>
                <a:lnTo>
                  <a:pt x="1368257" y="533615"/>
                </a:lnTo>
                <a:lnTo>
                  <a:pt x="1368257" y="514859"/>
                </a:lnTo>
                <a:cubicBezTo>
                  <a:pt x="1368257" y="492586"/>
                  <a:pt x="1356535" y="487897"/>
                  <a:pt x="1309645" y="491414"/>
                </a:cubicBezTo>
                <a:cubicBezTo>
                  <a:pt x="1281511" y="493758"/>
                  <a:pt x="1279166" y="494931"/>
                  <a:pt x="1280338" y="508998"/>
                </a:cubicBezTo>
                <a:cubicBezTo>
                  <a:pt x="1281511" y="517203"/>
                  <a:pt x="1282683" y="528926"/>
                  <a:pt x="1286200" y="535959"/>
                </a:cubicBezTo>
                <a:cubicBezTo>
                  <a:pt x="1289716" y="544165"/>
                  <a:pt x="1288544" y="545337"/>
                  <a:pt x="1279166" y="541821"/>
                </a:cubicBezTo>
                <a:cubicBezTo>
                  <a:pt x="1272133" y="539476"/>
                  <a:pt x="1265099" y="534787"/>
                  <a:pt x="1262755" y="530098"/>
                </a:cubicBezTo>
                <a:cubicBezTo>
                  <a:pt x="1255721" y="519548"/>
                  <a:pt x="1240482" y="519548"/>
                  <a:pt x="1240482" y="531270"/>
                </a:cubicBezTo>
                <a:cubicBezTo>
                  <a:pt x="1240482" y="538304"/>
                  <a:pt x="1233448" y="540648"/>
                  <a:pt x="1218209" y="540648"/>
                </a:cubicBezTo>
                <a:cubicBezTo>
                  <a:pt x="1161941" y="540648"/>
                  <a:pt x="1100984" y="575816"/>
                  <a:pt x="1076367" y="621534"/>
                </a:cubicBezTo>
                <a:lnTo>
                  <a:pt x="1061128" y="648495"/>
                </a:lnTo>
                <a:lnTo>
                  <a:pt x="1081056" y="664907"/>
                </a:lnTo>
                <a:cubicBezTo>
                  <a:pt x="1095123" y="676629"/>
                  <a:pt x="1099812" y="683663"/>
                  <a:pt x="1096295" y="691869"/>
                </a:cubicBezTo>
                <a:cubicBezTo>
                  <a:pt x="1093951" y="697730"/>
                  <a:pt x="1095123" y="707108"/>
                  <a:pt x="1099812" y="710625"/>
                </a:cubicBezTo>
                <a:cubicBezTo>
                  <a:pt x="1103329" y="715314"/>
                  <a:pt x="1106845" y="728208"/>
                  <a:pt x="1106845" y="741103"/>
                </a:cubicBezTo>
                <a:cubicBezTo>
                  <a:pt x="1108018" y="752826"/>
                  <a:pt x="1110362" y="762204"/>
                  <a:pt x="1113879" y="762204"/>
                </a:cubicBezTo>
                <a:cubicBezTo>
                  <a:pt x="1118568" y="762204"/>
                  <a:pt x="1127946" y="770409"/>
                  <a:pt x="1134979" y="780960"/>
                </a:cubicBezTo>
                <a:cubicBezTo>
                  <a:pt x="1143185" y="790338"/>
                  <a:pt x="1153735" y="799716"/>
                  <a:pt x="1159597" y="799716"/>
                </a:cubicBezTo>
                <a:cubicBezTo>
                  <a:pt x="1166630" y="799716"/>
                  <a:pt x="1171319" y="803232"/>
                  <a:pt x="1171319" y="806749"/>
                </a:cubicBezTo>
                <a:cubicBezTo>
                  <a:pt x="1171319" y="810266"/>
                  <a:pt x="1180697" y="817299"/>
                  <a:pt x="1192420" y="821988"/>
                </a:cubicBezTo>
                <a:cubicBezTo>
                  <a:pt x="1204142" y="826677"/>
                  <a:pt x="1215865" y="837228"/>
                  <a:pt x="1220554" y="843089"/>
                </a:cubicBezTo>
                <a:cubicBezTo>
                  <a:pt x="1224070" y="850122"/>
                  <a:pt x="1232276" y="854811"/>
                  <a:pt x="1239310" y="854811"/>
                </a:cubicBezTo>
                <a:cubicBezTo>
                  <a:pt x="1246343" y="854811"/>
                  <a:pt x="1254549" y="860673"/>
                  <a:pt x="1259238" y="866534"/>
                </a:cubicBezTo>
                <a:cubicBezTo>
                  <a:pt x="1263927" y="872395"/>
                  <a:pt x="1269788" y="878256"/>
                  <a:pt x="1274477" y="878256"/>
                </a:cubicBezTo>
                <a:cubicBezTo>
                  <a:pt x="1277994" y="878256"/>
                  <a:pt x="1287372" y="885290"/>
                  <a:pt x="1295578" y="893496"/>
                </a:cubicBezTo>
                <a:cubicBezTo>
                  <a:pt x="1303783" y="901701"/>
                  <a:pt x="1315506" y="908735"/>
                  <a:pt x="1321367" y="908735"/>
                </a:cubicBezTo>
                <a:cubicBezTo>
                  <a:pt x="1327228" y="908735"/>
                  <a:pt x="1335434" y="914596"/>
                  <a:pt x="1340123" y="920457"/>
                </a:cubicBezTo>
                <a:cubicBezTo>
                  <a:pt x="1344812" y="927491"/>
                  <a:pt x="1351846" y="932180"/>
                  <a:pt x="1356535" y="932180"/>
                </a:cubicBezTo>
                <a:cubicBezTo>
                  <a:pt x="1361224" y="932180"/>
                  <a:pt x="1370602" y="939213"/>
                  <a:pt x="1377635" y="947419"/>
                </a:cubicBezTo>
                <a:cubicBezTo>
                  <a:pt x="1384669" y="955625"/>
                  <a:pt x="1394047" y="962658"/>
                  <a:pt x="1398736" y="962658"/>
                </a:cubicBezTo>
                <a:cubicBezTo>
                  <a:pt x="1403425" y="962658"/>
                  <a:pt x="1413975" y="968520"/>
                  <a:pt x="1419836" y="975553"/>
                </a:cubicBezTo>
                <a:cubicBezTo>
                  <a:pt x="1425697" y="982587"/>
                  <a:pt x="1436248" y="987276"/>
                  <a:pt x="1442109" y="986103"/>
                </a:cubicBezTo>
                <a:cubicBezTo>
                  <a:pt x="1447970" y="984931"/>
                  <a:pt x="1458520" y="987276"/>
                  <a:pt x="1465554" y="990792"/>
                </a:cubicBezTo>
                <a:cubicBezTo>
                  <a:pt x="1479621" y="998998"/>
                  <a:pt x="2980101" y="1001343"/>
                  <a:pt x="2985962" y="994309"/>
                </a:cubicBezTo>
                <a:cubicBezTo>
                  <a:pt x="2988307" y="991965"/>
                  <a:pt x="3007063" y="980242"/>
                  <a:pt x="3029336" y="969692"/>
                </a:cubicBezTo>
                <a:cubicBezTo>
                  <a:pt x="3073881" y="947419"/>
                  <a:pt x="3086776" y="940386"/>
                  <a:pt x="3110221" y="925146"/>
                </a:cubicBezTo>
                <a:cubicBezTo>
                  <a:pt x="3119599" y="919285"/>
                  <a:pt x="3133666" y="913424"/>
                  <a:pt x="3141872" y="911079"/>
                </a:cubicBezTo>
                <a:cubicBezTo>
                  <a:pt x="3150077" y="908735"/>
                  <a:pt x="3159456" y="902874"/>
                  <a:pt x="3160628" y="898185"/>
                </a:cubicBezTo>
                <a:cubicBezTo>
                  <a:pt x="3162972" y="893496"/>
                  <a:pt x="3168833" y="889979"/>
                  <a:pt x="3175867" y="889979"/>
                </a:cubicBezTo>
                <a:cubicBezTo>
                  <a:pt x="3182901" y="889979"/>
                  <a:pt x="3191106" y="886462"/>
                  <a:pt x="3194623" y="882945"/>
                </a:cubicBezTo>
                <a:cubicBezTo>
                  <a:pt x="3199312" y="878256"/>
                  <a:pt x="3204001" y="874740"/>
                  <a:pt x="3206346" y="874740"/>
                </a:cubicBezTo>
                <a:cubicBezTo>
                  <a:pt x="3223929" y="871223"/>
                  <a:pt x="3237996" y="864189"/>
                  <a:pt x="3240341" y="855984"/>
                </a:cubicBezTo>
                <a:cubicBezTo>
                  <a:pt x="3242685" y="851295"/>
                  <a:pt x="3247374" y="847778"/>
                  <a:pt x="3253236" y="847778"/>
                </a:cubicBezTo>
                <a:cubicBezTo>
                  <a:pt x="3263786" y="847778"/>
                  <a:pt x="3305987" y="807921"/>
                  <a:pt x="3305987" y="798543"/>
                </a:cubicBezTo>
                <a:cubicBezTo>
                  <a:pt x="3305987" y="795027"/>
                  <a:pt x="3309503" y="793854"/>
                  <a:pt x="3313020" y="796199"/>
                </a:cubicBezTo>
                <a:cubicBezTo>
                  <a:pt x="3317709" y="799716"/>
                  <a:pt x="3318882" y="795027"/>
                  <a:pt x="3317709" y="784476"/>
                </a:cubicBezTo>
                <a:cubicBezTo>
                  <a:pt x="3315365" y="772754"/>
                  <a:pt x="3316537" y="769237"/>
                  <a:pt x="3322398" y="775098"/>
                </a:cubicBezTo>
                <a:cubicBezTo>
                  <a:pt x="3337637" y="787993"/>
                  <a:pt x="3368116" y="759859"/>
                  <a:pt x="3368116" y="732897"/>
                </a:cubicBezTo>
                <a:cubicBezTo>
                  <a:pt x="3368116" y="720003"/>
                  <a:pt x="3341154" y="691869"/>
                  <a:pt x="3335293" y="698902"/>
                </a:cubicBezTo>
                <a:cubicBezTo>
                  <a:pt x="3332948" y="701247"/>
                  <a:pt x="3330604" y="700074"/>
                  <a:pt x="3330604" y="695385"/>
                </a:cubicBezTo>
                <a:cubicBezTo>
                  <a:pt x="3330604" y="691869"/>
                  <a:pt x="3328259" y="684835"/>
                  <a:pt x="3327087" y="678974"/>
                </a:cubicBezTo>
                <a:cubicBezTo>
                  <a:pt x="3323571" y="671940"/>
                  <a:pt x="3327087" y="669596"/>
                  <a:pt x="3338810" y="669596"/>
                </a:cubicBezTo>
                <a:lnTo>
                  <a:pt x="3355221" y="669596"/>
                </a:lnTo>
                <a:lnTo>
                  <a:pt x="3344671" y="650840"/>
                </a:lnTo>
                <a:cubicBezTo>
                  <a:pt x="3338810" y="640290"/>
                  <a:pt x="3328259" y="629739"/>
                  <a:pt x="3321226" y="626223"/>
                </a:cubicBezTo>
                <a:cubicBezTo>
                  <a:pt x="3313020" y="622706"/>
                  <a:pt x="3323571" y="621534"/>
                  <a:pt x="3352877" y="622706"/>
                </a:cubicBezTo>
                <a:cubicBezTo>
                  <a:pt x="3376322" y="625050"/>
                  <a:pt x="3405628" y="629739"/>
                  <a:pt x="3416178" y="635601"/>
                </a:cubicBezTo>
                <a:cubicBezTo>
                  <a:pt x="3426728" y="641462"/>
                  <a:pt x="3437279" y="643806"/>
                  <a:pt x="3438451" y="642634"/>
                </a:cubicBezTo>
                <a:cubicBezTo>
                  <a:pt x="3440796" y="640290"/>
                  <a:pt x="3430245" y="625050"/>
                  <a:pt x="3416178" y="608639"/>
                </a:cubicBezTo>
                <a:cubicBezTo>
                  <a:pt x="3393906" y="582849"/>
                  <a:pt x="3391561" y="575816"/>
                  <a:pt x="3397422" y="567610"/>
                </a:cubicBezTo>
                <a:cubicBezTo>
                  <a:pt x="3402111" y="562921"/>
                  <a:pt x="3407972" y="558232"/>
                  <a:pt x="3412662" y="558232"/>
                </a:cubicBezTo>
                <a:cubicBezTo>
                  <a:pt x="3417351" y="558232"/>
                  <a:pt x="3433762" y="553543"/>
                  <a:pt x="3451346" y="548854"/>
                </a:cubicBezTo>
                <a:cubicBezTo>
                  <a:pt x="3477135" y="540648"/>
                  <a:pt x="3484169" y="535959"/>
                  <a:pt x="3488858" y="519548"/>
                </a:cubicBezTo>
                <a:cubicBezTo>
                  <a:pt x="3492374" y="508998"/>
                  <a:pt x="3494719" y="499620"/>
                  <a:pt x="3492374" y="497275"/>
                </a:cubicBezTo>
                <a:cubicBezTo>
                  <a:pt x="3491202" y="494931"/>
                  <a:pt x="3495891" y="486725"/>
                  <a:pt x="3501752" y="477347"/>
                </a:cubicBezTo>
                <a:cubicBezTo>
                  <a:pt x="3528714" y="439835"/>
                  <a:pt x="3524025" y="385911"/>
                  <a:pt x="3491202" y="348399"/>
                </a:cubicBezTo>
                <a:cubicBezTo>
                  <a:pt x="3468929" y="322610"/>
                  <a:pt x="3441968" y="312060"/>
                  <a:pt x="3400939" y="312060"/>
                </a:cubicBezTo>
                <a:cubicBezTo>
                  <a:pt x="3335293" y="312060"/>
                  <a:pt x="3284886" y="371844"/>
                  <a:pt x="3294264" y="437490"/>
                </a:cubicBezTo>
                <a:lnTo>
                  <a:pt x="3297781" y="463280"/>
                </a:lnTo>
                <a:lnTo>
                  <a:pt x="3222757" y="466797"/>
                </a:lnTo>
                <a:cubicBezTo>
                  <a:pt x="3181728" y="469141"/>
                  <a:pt x="3146561" y="467969"/>
                  <a:pt x="3144216" y="465624"/>
                </a:cubicBezTo>
                <a:cubicBezTo>
                  <a:pt x="3140699" y="460935"/>
                  <a:pt x="2902733" y="451557"/>
                  <a:pt x="2896871" y="456246"/>
                </a:cubicBezTo>
                <a:cubicBezTo>
                  <a:pt x="2892182" y="460935"/>
                  <a:pt x="2622565" y="463280"/>
                  <a:pt x="2616704" y="459763"/>
                </a:cubicBezTo>
                <a:cubicBezTo>
                  <a:pt x="2614359" y="457419"/>
                  <a:pt x="2609670" y="431629"/>
                  <a:pt x="2608498" y="402323"/>
                </a:cubicBezTo>
                <a:cubicBezTo>
                  <a:pt x="2606153" y="355433"/>
                  <a:pt x="2606153" y="348399"/>
                  <a:pt x="2614359" y="351916"/>
                </a:cubicBezTo>
                <a:cubicBezTo>
                  <a:pt x="2622565" y="354261"/>
                  <a:pt x="2622565" y="351916"/>
                  <a:pt x="2620220" y="336677"/>
                </a:cubicBezTo>
                <a:cubicBezTo>
                  <a:pt x="2617876" y="324954"/>
                  <a:pt x="2619048" y="316749"/>
                  <a:pt x="2624909" y="312060"/>
                </a:cubicBezTo>
                <a:cubicBezTo>
                  <a:pt x="2638976" y="301509"/>
                  <a:pt x="2635460" y="290959"/>
                  <a:pt x="2619048" y="282753"/>
                </a:cubicBezTo>
                <a:cubicBezTo>
                  <a:pt x="2602637" y="275720"/>
                  <a:pt x="2599120" y="278064"/>
                  <a:pt x="2592086" y="303854"/>
                </a:cubicBezTo>
                <a:lnTo>
                  <a:pt x="2587397" y="319093"/>
                </a:lnTo>
                <a:lnTo>
                  <a:pt x="2560436" y="294476"/>
                </a:lnTo>
                <a:cubicBezTo>
                  <a:pt x="2544024" y="279237"/>
                  <a:pt x="2524096" y="266342"/>
                  <a:pt x="2505340" y="261653"/>
                </a:cubicBezTo>
                <a:cubicBezTo>
                  <a:pt x="2480723" y="254619"/>
                  <a:pt x="2474861" y="249930"/>
                  <a:pt x="2461967" y="226485"/>
                </a:cubicBezTo>
                <a:cubicBezTo>
                  <a:pt x="2454933" y="211246"/>
                  <a:pt x="2443211" y="197179"/>
                  <a:pt x="2436177" y="194835"/>
                </a:cubicBezTo>
                <a:cubicBezTo>
                  <a:pt x="2429144" y="192490"/>
                  <a:pt x="2424455" y="185457"/>
                  <a:pt x="2424455" y="180768"/>
                </a:cubicBezTo>
                <a:cubicBezTo>
                  <a:pt x="2424455" y="173734"/>
                  <a:pt x="2419766" y="171390"/>
                  <a:pt x="2410388" y="171390"/>
                </a:cubicBezTo>
                <a:cubicBezTo>
                  <a:pt x="2388115" y="173734"/>
                  <a:pt x="2386943" y="172562"/>
                  <a:pt x="2392804" y="156150"/>
                </a:cubicBezTo>
                <a:cubicBezTo>
                  <a:pt x="2398665" y="140911"/>
                  <a:pt x="2397493" y="140911"/>
                  <a:pt x="2382254" y="144428"/>
                </a:cubicBezTo>
                <a:cubicBezTo>
                  <a:pt x="2372876" y="146772"/>
                  <a:pt x="2361153" y="151461"/>
                  <a:pt x="2354120" y="153806"/>
                </a:cubicBezTo>
                <a:cubicBezTo>
                  <a:pt x="2340053" y="160839"/>
                  <a:pt x="2248617" y="154978"/>
                  <a:pt x="2246273" y="146772"/>
                </a:cubicBezTo>
                <a:cubicBezTo>
                  <a:pt x="2245100" y="143256"/>
                  <a:pt x="2238067" y="139739"/>
                  <a:pt x="2231033" y="139739"/>
                </a:cubicBezTo>
                <a:cubicBezTo>
                  <a:pt x="2220483" y="138567"/>
                  <a:pt x="2220483" y="138567"/>
                  <a:pt x="2228689" y="136222"/>
                </a:cubicBezTo>
                <a:cubicBezTo>
                  <a:pt x="2241584" y="132705"/>
                  <a:pt x="2242756" y="124500"/>
                  <a:pt x="2229861" y="119811"/>
                </a:cubicBezTo>
                <a:cubicBezTo>
                  <a:pt x="2225172" y="117466"/>
                  <a:pt x="2220483" y="112777"/>
                  <a:pt x="2221655" y="109260"/>
                </a:cubicBezTo>
                <a:cubicBezTo>
                  <a:pt x="2221655" y="103399"/>
                  <a:pt x="2222828" y="103399"/>
                  <a:pt x="2225172" y="108088"/>
                </a:cubicBezTo>
                <a:cubicBezTo>
                  <a:pt x="2232206" y="126844"/>
                  <a:pt x="2239239" y="113949"/>
                  <a:pt x="2239239" y="82299"/>
                </a:cubicBezTo>
                <a:lnTo>
                  <a:pt x="2239239" y="47131"/>
                </a:lnTo>
                <a:lnTo>
                  <a:pt x="2214622" y="45959"/>
                </a:lnTo>
                <a:cubicBezTo>
                  <a:pt x="2161871" y="43614"/>
                  <a:pt x="2161871" y="43614"/>
                  <a:pt x="2160698" y="26031"/>
                </a:cubicBezTo>
                <a:cubicBezTo>
                  <a:pt x="2160698" y="11964"/>
                  <a:pt x="2157182" y="10791"/>
                  <a:pt x="2132564" y="10791"/>
                </a:cubicBezTo>
                <a:cubicBezTo>
                  <a:pt x="2106775" y="10791"/>
                  <a:pt x="2105603" y="11964"/>
                  <a:pt x="2105603" y="28375"/>
                </a:cubicBezTo>
                <a:close/>
                <a:moveTo>
                  <a:pt x="2229861" y="57681"/>
                </a:moveTo>
                <a:cubicBezTo>
                  <a:pt x="2232206" y="61198"/>
                  <a:pt x="2231033" y="68232"/>
                  <a:pt x="2227517" y="75265"/>
                </a:cubicBezTo>
                <a:cubicBezTo>
                  <a:pt x="2225172" y="82299"/>
                  <a:pt x="2222828" y="84643"/>
                  <a:pt x="2222828" y="81126"/>
                </a:cubicBezTo>
                <a:cubicBezTo>
                  <a:pt x="2221655" y="76437"/>
                  <a:pt x="2216966" y="72921"/>
                  <a:pt x="2208761" y="70576"/>
                </a:cubicBezTo>
                <a:cubicBezTo>
                  <a:pt x="2201727" y="68232"/>
                  <a:pt x="2198210" y="64715"/>
                  <a:pt x="2200555" y="61198"/>
                </a:cubicBezTo>
                <a:cubicBezTo>
                  <a:pt x="2205244" y="52992"/>
                  <a:pt x="2226344" y="51820"/>
                  <a:pt x="2229861" y="57681"/>
                </a:cubicBezTo>
                <a:close/>
                <a:moveTo>
                  <a:pt x="2209933" y="159667"/>
                </a:moveTo>
                <a:lnTo>
                  <a:pt x="2209933" y="186629"/>
                </a:lnTo>
                <a:lnTo>
                  <a:pt x="2191177" y="166701"/>
                </a:lnTo>
                <a:cubicBezTo>
                  <a:pt x="2170076" y="145600"/>
                  <a:pt x="2171249" y="133878"/>
                  <a:pt x="2195866" y="133878"/>
                </a:cubicBezTo>
                <a:cubicBezTo>
                  <a:pt x="2208761" y="133878"/>
                  <a:pt x="2209933" y="136222"/>
                  <a:pt x="2209933" y="159667"/>
                </a:cubicBezTo>
                <a:close/>
                <a:moveTo>
                  <a:pt x="2173593" y="159667"/>
                </a:moveTo>
                <a:cubicBezTo>
                  <a:pt x="2179454" y="167873"/>
                  <a:pt x="2184143" y="177251"/>
                  <a:pt x="2185316" y="180768"/>
                </a:cubicBezTo>
                <a:cubicBezTo>
                  <a:pt x="2185316" y="192490"/>
                  <a:pt x="2164215" y="190146"/>
                  <a:pt x="2148976" y="176079"/>
                </a:cubicBezTo>
                <a:cubicBezTo>
                  <a:pt x="2137253" y="166701"/>
                  <a:pt x="2136081" y="162012"/>
                  <a:pt x="2143114" y="154978"/>
                </a:cubicBezTo>
                <a:cubicBezTo>
                  <a:pt x="2152493" y="142083"/>
                  <a:pt x="2160698" y="143256"/>
                  <a:pt x="2173593" y="159667"/>
                </a:cubicBezTo>
                <a:close/>
                <a:moveTo>
                  <a:pt x="1616774" y="327299"/>
                </a:moveTo>
                <a:cubicBezTo>
                  <a:pt x="1580434" y="336677"/>
                  <a:pt x="1535889" y="337849"/>
                  <a:pt x="1531200" y="329643"/>
                </a:cubicBezTo>
                <a:cubicBezTo>
                  <a:pt x="1528855" y="324954"/>
                  <a:pt x="1532372" y="323782"/>
                  <a:pt x="1541750" y="326127"/>
                </a:cubicBezTo>
                <a:cubicBezTo>
                  <a:pt x="1548784" y="328471"/>
                  <a:pt x="1568712" y="327299"/>
                  <a:pt x="1583951" y="323782"/>
                </a:cubicBezTo>
                <a:cubicBezTo>
                  <a:pt x="1599190" y="320265"/>
                  <a:pt x="1620291" y="317921"/>
                  <a:pt x="1629669" y="317921"/>
                </a:cubicBezTo>
                <a:cubicBezTo>
                  <a:pt x="1643736" y="319093"/>
                  <a:pt x="1641391" y="321438"/>
                  <a:pt x="1616774" y="327299"/>
                </a:cubicBezTo>
                <a:close/>
                <a:moveTo>
                  <a:pt x="3315365" y="490242"/>
                </a:moveTo>
                <a:cubicBezTo>
                  <a:pt x="3318882" y="496103"/>
                  <a:pt x="3320054" y="501964"/>
                  <a:pt x="3317709" y="501964"/>
                </a:cubicBezTo>
                <a:cubicBezTo>
                  <a:pt x="3315365" y="501964"/>
                  <a:pt x="3309503" y="494931"/>
                  <a:pt x="3305987" y="486725"/>
                </a:cubicBezTo>
                <a:cubicBezTo>
                  <a:pt x="3296609" y="469141"/>
                  <a:pt x="3305987" y="472658"/>
                  <a:pt x="3315365" y="490242"/>
                </a:cubicBezTo>
                <a:close/>
                <a:moveTo>
                  <a:pt x="1300267" y="504309"/>
                </a:moveTo>
                <a:cubicBezTo>
                  <a:pt x="1300267" y="505481"/>
                  <a:pt x="1295578" y="510170"/>
                  <a:pt x="1290889" y="513687"/>
                </a:cubicBezTo>
                <a:cubicBezTo>
                  <a:pt x="1283855" y="519548"/>
                  <a:pt x="1281511" y="519548"/>
                  <a:pt x="1281511" y="511342"/>
                </a:cubicBezTo>
                <a:cubicBezTo>
                  <a:pt x="1281511" y="505481"/>
                  <a:pt x="1286200" y="501964"/>
                  <a:pt x="1290889" y="501964"/>
                </a:cubicBezTo>
                <a:cubicBezTo>
                  <a:pt x="1296750" y="501964"/>
                  <a:pt x="1300267" y="503136"/>
                  <a:pt x="1300267" y="504309"/>
                </a:cubicBezTo>
                <a:close/>
                <a:moveTo>
                  <a:pt x="1361224" y="525409"/>
                </a:moveTo>
                <a:cubicBezTo>
                  <a:pt x="1361224" y="540648"/>
                  <a:pt x="1360051" y="540648"/>
                  <a:pt x="1355362" y="530098"/>
                </a:cubicBezTo>
                <a:cubicBezTo>
                  <a:pt x="1348329" y="512514"/>
                  <a:pt x="1348329" y="500792"/>
                  <a:pt x="1355362" y="505481"/>
                </a:cubicBezTo>
                <a:cubicBezTo>
                  <a:pt x="1360051" y="506653"/>
                  <a:pt x="1362396" y="516031"/>
                  <a:pt x="1361224" y="525409"/>
                </a:cubicBezTo>
                <a:close/>
                <a:moveTo>
                  <a:pt x="1300267" y="535959"/>
                </a:moveTo>
                <a:cubicBezTo>
                  <a:pt x="1300267" y="540648"/>
                  <a:pt x="1299094" y="545337"/>
                  <a:pt x="1297922" y="545337"/>
                </a:cubicBezTo>
                <a:cubicBezTo>
                  <a:pt x="1296750" y="545337"/>
                  <a:pt x="1294405" y="540648"/>
                  <a:pt x="1292061" y="535959"/>
                </a:cubicBezTo>
                <a:cubicBezTo>
                  <a:pt x="1289716" y="531270"/>
                  <a:pt x="1290889" y="526581"/>
                  <a:pt x="1294405" y="526581"/>
                </a:cubicBezTo>
                <a:cubicBezTo>
                  <a:pt x="1297922" y="526581"/>
                  <a:pt x="1300267" y="531270"/>
                  <a:pt x="1300267" y="535959"/>
                </a:cubicBezTo>
                <a:close/>
                <a:moveTo>
                  <a:pt x="3334121" y="715314"/>
                </a:moveTo>
                <a:cubicBezTo>
                  <a:pt x="3337637" y="723519"/>
                  <a:pt x="3337637" y="732897"/>
                  <a:pt x="3336465" y="736414"/>
                </a:cubicBezTo>
                <a:cubicBezTo>
                  <a:pt x="3331776" y="743448"/>
                  <a:pt x="3315365" y="714141"/>
                  <a:pt x="3315365" y="700074"/>
                </a:cubicBezTo>
                <a:cubicBezTo>
                  <a:pt x="3315365" y="688352"/>
                  <a:pt x="3328259" y="697730"/>
                  <a:pt x="3334121" y="715314"/>
                </a:cubicBezTo>
                <a:close/>
                <a:moveTo>
                  <a:pt x="1168975" y="723519"/>
                </a:moveTo>
                <a:cubicBezTo>
                  <a:pt x="1171319" y="727036"/>
                  <a:pt x="1167802" y="728208"/>
                  <a:pt x="1163113" y="725864"/>
                </a:cubicBezTo>
                <a:cubicBezTo>
                  <a:pt x="1152563" y="721175"/>
                  <a:pt x="1150219" y="717658"/>
                  <a:pt x="1158424" y="717658"/>
                </a:cubicBezTo>
                <a:cubicBezTo>
                  <a:pt x="1163113" y="717658"/>
                  <a:pt x="1166630" y="720003"/>
                  <a:pt x="1168975" y="723519"/>
                </a:cubicBezTo>
                <a:close/>
                <a:moveTo>
                  <a:pt x="1205314" y="748137"/>
                </a:moveTo>
                <a:cubicBezTo>
                  <a:pt x="1207659" y="751653"/>
                  <a:pt x="1204142" y="753998"/>
                  <a:pt x="1199453" y="753998"/>
                </a:cubicBezTo>
                <a:cubicBezTo>
                  <a:pt x="1193592" y="753998"/>
                  <a:pt x="1190075" y="750481"/>
                  <a:pt x="1190075" y="748137"/>
                </a:cubicBezTo>
                <a:cubicBezTo>
                  <a:pt x="1190075" y="744620"/>
                  <a:pt x="1192420" y="742275"/>
                  <a:pt x="1195936" y="742275"/>
                </a:cubicBezTo>
                <a:cubicBezTo>
                  <a:pt x="1199453" y="742275"/>
                  <a:pt x="1204142" y="744620"/>
                  <a:pt x="1205314" y="748137"/>
                </a:cubicBezTo>
                <a:close/>
                <a:moveTo>
                  <a:pt x="1262755" y="792682"/>
                </a:moveTo>
                <a:cubicBezTo>
                  <a:pt x="1267444" y="799716"/>
                  <a:pt x="1266271" y="803232"/>
                  <a:pt x="1258066" y="811438"/>
                </a:cubicBezTo>
                <a:cubicBezTo>
                  <a:pt x="1243999" y="823161"/>
                  <a:pt x="1235793" y="816127"/>
                  <a:pt x="1241654" y="796199"/>
                </a:cubicBezTo>
                <a:cubicBezTo>
                  <a:pt x="1246343" y="783304"/>
                  <a:pt x="1253377" y="782132"/>
                  <a:pt x="1262755" y="792682"/>
                </a:cubicBezTo>
                <a:close/>
                <a:moveTo>
                  <a:pt x="1344812" y="825505"/>
                </a:moveTo>
                <a:cubicBezTo>
                  <a:pt x="1358879" y="837228"/>
                  <a:pt x="1358879" y="851295"/>
                  <a:pt x="1345984" y="861845"/>
                </a:cubicBezTo>
                <a:cubicBezTo>
                  <a:pt x="1328401" y="875912"/>
                  <a:pt x="1319023" y="872395"/>
                  <a:pt x="1323712" y="854811"/>
                </a:cubicBezTo>
                <a:cubicBezTo>
                  <a:pt x="1328401" y="837228"/>
                  <a:pt x="1313161" y="827850"/>
                  <a:pt x="1299094" y="839572"/>
                </a:cubicBezTo>
                <a:cubicBezTo>
                  <a:pt x="1287372" y="848950"/>
                  <a:pt x="1281511" y="844261"/>
                  <a:pt x="1287372" y="827850"/>
                </a:cubicBezTo>
                <a:cubicBezTo>
                  <a:pt x="1290889" y="812610"/>
                  <a:pt x="1327228" y="810266"/>
                  <a:pt x="1344812" y="825505"/>
                </a:cubicBezTo>
                <a:close/>
                <a:moveTo>
                  <a:pt x="2393976" y="851295"/>
                </a:moveTo>
                <a:cubicBezTo>
                  <a:pt x="2398665" y="877084"/>
                  <a:pt x="2406871" y="894668"/>
                  <a:pt x="2422110" y="912252"/>
                </a:cubicBezTo>
                <a:cubicBezTo>
                  <a:pt x="2442038" y="934524"/>
                  <a:pt x="2443211" y="939213"/>
                  <a:pt x="2437349" y="953280"/>
                </a:cubicBezTo>
                <a:cubicBezTo>
                  <a:pt x="2427971" y="973209"/>
                  <a:pt x="2420938" y="973209"/>
                  <a:pt x="2413904" y="953280"/>
                </a:cubicBezTo>
                <a:cubicBezTo>
                  <a:pt x="2406871" y="935697"/>
                  <a:pt x="2395148" y="935697"/>
                  <a:pt x="2385770" y="955625"/>
                </a:cubicBezTo>
                <a:cubicBezTo>
                  <a:pt x="2377565" y="973209"/>
                  <a:pt x="2365842" y="973209"/>
                  <a:pt x="2363498" y="954453"/>
                </a:cubicBezTo>
                <a:cubicBezTo>
                  <a:pt x="2362325" y="946247"/>
                  <a:pt x="2357636" y="940386"/>
                  <a:pt x="2349431" y="940386"/>
                </a:cubicBezTo>
                <a:cubicBezTo>
                  <a:pt x="2341225" y="940386"/>
                  <a:pt x="2336536" y="945075"/>
                  <a:pt x="2335364" y="954453"/>
                </a:cubicBezTo>
                <a:cubicBezTo>
                  <a:pt x="2333019" y="972036"/>
                  <a:pt x="2315435" y="973209"/>
                  <a:pt x="2315435" y="956797"/>
                </a:cubicBezTo>
                <a:cubicBezTo>
                  <a:pt x="2315435" y="949764"/>
                  <a:pt x="2310746" y="942730"/>
                  <a:pt x="2306057" y="940386"/>
                </a:cubicBezTo>
                <a:cubicBezTo>
                  <a:pt x="2297852" y="936869"/>
                  <a:pt x="2297852" y="935697"/>
                  <a:pt x="2304885" y="926319"/>
                </a:cubicBezTo>
                <a:cubicBezTo>
                  <a:pt x="2321297" y="908735"/>
                  <a:pt x="2338880" y="861845"/>
                  <a:pt x="2338880" y="838400"/>
                </a:cubicBezTo>
                <a:cubicBezTo>
                  <a:pt x="2338880" y="816127"/>
                  <a:pt x="2340053" y="816127"/>
                  <a:pt x="2362325" y="816127"/>
                </a:cubicBezTo>
                <a:lnTo>
                  <a:pt x="2385770" y="816127"/>
                </a:lnTo>
                <a:lnTo>
                  <a:pt x="2393976" y="851295"/>
                </a:lnTo>
                <a:close/>
                <a:moveTo>
                  <a:pt x="2028234" y="893496"/>
                </a:moveTo>
                <a:cubicBezTo>
                  <a:pt x="2032923" y="904046"/>
                  <a:pt x="2048162" y="921630"/>
                  <a:pt x="2061057" y="933352"/>
                </a:cubicBezTo>
                <a:cubicBezTo>
                  <a:pt x="2075124" y="945075"/>
                  <a:pt x="2083330" y="957969"/>
                  <a:pt x="2082157" y="961486"/>
                </a:cubicBezTo>
                <a:cubicBezTo>
                  <a:pt x="2077469" y="974381"/>
                  <a:pt x="2068090" y="970864"/>
                  <a:pt x="2062229" y="954453"/>
                </a:cubicBezTo>
                <a:cubicBezTo>
                  <a:pt x="2058712" y="946247"/>
                  <a:pt x="2052851" y="939213"/>
                  <a:pt x="2046990" y="939213"/>
                </a:cubicBezTo>
                <a:cubicBezTo>
                  <a:pt x="2042301" y="939213"/>
                  <a:pt x="2036440" y="946247"/>
                  <a:pt x="2034095" y="954453"/>
                </a:cubicBezTo>
                <a:cubicBezTo>
                  <a:pt x="2029406" y="974381"/>
                  <a:pt x="2020028" y="974381"/>
                  <a:pt x="2012995" y="953280"/>
                </a:cubicBezTo>
                <a:cubicBezTo>
                  <a:pt x="2005961" y="934524"/>
                  <a:pt x="1986033" y="935697"/>
                  <a:pt x="1983688" y="955625"/>
                </a:cubicBezTo>
                <a:cubicBezTo>
                  <a:pt x="1980172" y="974381"/>
                  <a:pt x="1966105" y="973209"/>
                  <a:pt x="1962588" y="952108"/>
                </a:cubicBezTo>
                <a:cubicBezTo>
                  <a:pt x="1960243" y="940386"/>
                  <a:pt x="1963760" y="929835"/>
                  <a:pt x="1974310" y="918113"/>
                </a:cubicBezTo>
                <a:cubicBezTo>
                  <a:pt x="1987205" y="902874"/>
                  <a:pt x="2005961" y="852467"/>
                  <a:pt x="2008306" y="827850"/>
                </a:cubicBezTo>
                <a:cubicBezTo>
                  <a:pt x="2009478" y="821988"/>
                  <a:pt x="2011822" y="831366"/>
                  <a:pt x="2014167" y="846606"/>
                </a:cubicBezTo>
                <a:cubicBezTo>
                  <a:pt x="2016512" y="861845"/>
                  <a:pt x="2022373" y="884118"/>
                  <a:pt x="2028234" y="893496"/>
                </a:cubicBezTo>
                <a:close/>
                <a:moveTo>
                  <a:pt x="3167661" y="846606"/>
                </a:moveTo>
                <a:cubicBezTo>
                  <a:pt x="3167661" y="861845"/>
                  <a:pt x="3161800" y="863017"/>
                  <a:pt x="3152422" y="848950"/>
                </a:cubicBezTo>
                <a:cubicBezTo>
                  <a:pt x="3145388" y="840744"/>
                  <a:pt x="3143044" y="839572"/>
                  <a:pt x="3134838" y="845433"/>
                </a:cubicBezTo>
                <a:cubicBezTo>
                  <a:pt x="3130149" y="850122"/>
                  <a:pt x="3126632" y="858328"/>
                  <a:pt x="3128977" y="865362"/>
                </a:cubicBezTo>
                <a:cubicBezTo>
                  <a:pt x="3132494" y="880601"/>
                  <a:pt x="3123116" y="881773"/>
                  <a:pt x="3112566" y="868878"/>
                </a:cubicBezTo>
                <a:cubicBezTo>
                  <a:pt x="3107877" y="864189"/>
                  <a:pt x="3103187" y="861845"/>
                  <a:pt x="3099671" y="863017"/>
                </a:cubicBezTo>
                <a:cubicBezTo>
                  <a:pt x="3096154" y="865362"/>
                  <a:pt x="3093809" y="859500"/>
                  <a:pt x="3093809" y="851295"/>
                </a:cubicBezTo>
                <a:cubicBezTo>
                  <a:pt x="3093809" y="836055"/>
                  <a:pt x="3094982" y="834883"/>
                  <a:pt x="3130149" y="834883"/>
                </a:cubicBezTo>
                <a:cubicBezTo>
                  <a:pt x="3164144" y="833711"/>
                  <a:pt x="3167661" y="834883"/>
                  <a:pt x="3167661" y="846606"/>
                </a:cubicBezTo>
                <a:close/>
                <a:moveTo>
                  <a:pt x="2776130" y="861845"/>
                </a:moveTo>
                <a:cubicBezTo>
                  <a:pt x="2780819" y="886462"/>
                  <a:pt x="2804264" y="923974"/>
                  <a:pt x="2819503" y="932180"/>
                </a:cubicBezTo>
                <a:cubicBezTo>
                  <a:pt x="2834742" y="940386"/>
                  <a:pt x="2835914" y="968520"/>
                  <a:pt x="2821847" y="968520"/>
                </a:cubicBezTo>
                <a:cubicBezTo>
                  <a:pt x="2815986" y="968520"/>
                  <a:pt x="2811297" y="962658"/>
                  <a:pt x="2808953" y="956797"/>
                </a:cubicBezTo>
                <a:cubicBezTo>
                  <a:pt x="2806608" y="949764"/>
                  <a:pt x="2800747" y="945075"/>
                  <a:pt x="2794886" y="945075"/>
                </a:cubicBezTo>
                <a:cubicBezTo>
                  <a:pt x="2789024" y="945075"/>
                  <a:pt x="2780819" y="950936"/>
                  <a:pt x="2779646" y="956797"/>
                </a:cubicBezTo>
                <a:cubicBezTo>
                  <a:pt x="2777302" y="963831"/>
                  <a:pt x="2773785" y="968520"/>
                  <a:pt x="2770268" y="968520"/>
                </a:cubicBezTo>
                <a:cubicBezTo>
                  <a:pt x="2767924" y="968520"/>
                  <a:pt x="2764407" y="962658"/>
                  <a:pt x="2762063" y="956797"/>
                </a:cubicBezTo>
                <a:cubicBezTo>
                  <a:pt x="2759718" y="949764"/>
                  <a:pt x="2753857" y="945075"/>
                  <a:pt x="2745651" y="945075"/>
                </a:cubicBezTo>
                <a:cubicBezTo>
                  <a:pt x="2737445" y="945075"/>
                  <a:pt x="2730412" y="949764"/>
                  <a:pt x="2729240" y="956797"/>
                </a:cubicBezTo>
                <a:cubicBezTo>
                  <a:pt x="2726895" y="963831"/>
                  <a:pt x="2723378" y="968520"/>
                  <a:pt x="2719862" y="968520"/>
                </a:cubicBezTo>
                <a:cubicBezTo>
                  <a:pt x="2716345" y="968520"/>
                  <a:pt x="2712828" y="962658"/>
                  <a:pt x="2710484" y="956797"/>
                </a:cubicBezTo>
                <a:cubicBezTo>
                  <a:pt x="2708139" y="949764"/>
                  <a:pt x="2702278" y="945075"/>
                  <a:pt x="2695244" y="945075"/>
                </a:cubicBezTo>
                <a:cubicBezTo>
                  <a:pt x="2688211" y="945075"/>
                  <a:pt x="2681177" y="950936"/>
                  <a:pt x="2680005" y="956797"/>
                </a:cubicBezTo>
                <a:cubicBezTo>
                  <a:pt x="2676488" y="970864"/>
                  <a:pt x="2660077" y="973209"/>
                  <a:pt x="2660077" y="960314"/>
                </a:cubicBezTo>
                <a:cubicBezTo>
                  <a:pt x="2660077" y="955625"/>
                  <a:pt x="2669455" y="938041"/>
                  <a:pt x="2681177" y="922802"/>
                </a:cubicBezTo>
                <a:cubicBezTo>
                  <a:pt x="2692900" y="906390"/>
                  <a:pt x="2705795" y="881773"/>
                  <a:pt x="2710484" y="866534"/>
                </a:cubicBezTo>
                <a:lnTo>
                  <a:pt x="2717517" y="839572"/>
                </a:lnTo>
                <a:lnTo>
                  <a:pt x="2745651" y="841917"/>
                </a:lnTo>
                <a:cubicBezTo>
                  <a:pt x="2769096" y="843089"/>
                  <a:pt x="2771441" y="844261"/>
                  <a:pt x="2776130" y="861845"/>
                </a:cubicBezTo>
                <a:close/>
                <a:moveTo>
                  <a:pt x="1717588" y="927491"/>
                </a:moveTo>
                <a:cubicBezTo>
                  <a:pt x="1729310" y="941558"/>
                  <a:pt x="1735171" y="953280"/>
                  <a:pt x="1732827" y="959142"/>
                </a:cubicBezTo>
                <a:cubicBezTo>
                  <a:pt x="1726966" y="974381"/>
                  <a:pt x="1718760" y="970864"/>
                  <a:pt x="1714071" y="953280"/>
                </a:cubicBezTo>
                <a:cubicBezTo>
                  <a:pt x="1711726" y="943902"/>
                  <a:pt x="1705865" y="938041"/>
                  <a:pt x="1698832" y="938041"/>
                </a:cubicBezTo>
                <a:cubicBezTo>
                  <a:pt x="1691798" y="938041"/>
                  <a:pt x="1685937" y="943902"/>
                  <a:pt x="1683592" y="953280"/>
                </a:cubicBezTo>
                <a:cubicBezTo>
                  <a:pt x="1681248" y="961486"/>
                  <a:pt x="1677731" y="968520"/>
                  <a:pt x="1674214" y="968520"/>
                </a:cubicBezTo>
                <a:cubicBezTo>
                  <a:pt x="1670698" y="968520"/>
                  <a:pt x="1666009" y="961486"/>
                  <a:pt x="1662492" y="953280"/>
                </a:cubicBezTo>
                <a:cubicBezTo>
                  <a:pt x="1658975" y="945075"/>
                  <a:pt x="1653114" y="938041"/>
                  <a:pt x="1647253" y="938041"/>
                </a:cubicBezTo>
                <a:cubicBezTo>
                  <a:pt x="1642564" y="938041"/>
                  <a:pt x="1636702" y="945075"/>
                  <a:pt x="1634358" y="953280"/>
                </a:cubicBezTo>
                <a:cubicBezTo>
                  <a:pt x="1629669" y="969692"/>
                  <a:pt x="1623808" y="973209"/>
                  <a:pt x="1615602" y="961486"/>
                </a:cubicBezTo>
                <a:cubicBezTo>
                  <a:pt x="1613257" y="957969"/>
                  <a:pt x="1619119" y="948591"/>
                  <a:pt x="1626152" y="941558"/>
                </a:cubicBezTo>
                <a:cubicBezTo>
                  <a:pt x="1646080" y="923974"/>
                  <a:pt x="1666009" y="894668"/>
                  <a:pt x="1671870" y="873567"/>
                </a:cubicBezTo>
                <a:lnTo>
                  <a:pt x="1676559" y="857156"/>
                </a:lnTo>
                <a:lnTo>
                  <a:pt x="1687109" y="880601"/>
                </a:lnTo>
                <a:cubicBezTo>
                  <a:pt x="1694143" y="894668"/>
                  <a:pt x="1707037" y="914596"/>
                  <a:pt x="1717588" y="927491"/>
                </a:cubicBezTo>
                <a:close/>
                <a:moveTo>
                  <a:pt x="3094982" y="892323"/>
                </a:moveTo>
                <a:cubicBezTo>
                  <a:pt x="3094982" y="897012"/>
                  <a:pt x="3092637" y="901701"/>
                  <a:pt x="3089121" y="901701"/>
                </a:cubicBezTo>
                <a:cubicBezTo>
                  <a:pt x="3085604" y="901701"/>
                  <a:pt x="3083259" y="897012"/>
                  <a:pt x="3083259" y="892323"/>
                </a:cubicBezTo>
                <a:cubicBezTo>
                  <a:pt x="3083259" y="887634"/>
                  <a:pt x="3086776" y="882945"/>
                  <a:pt x="3089121" y="882945"/>
                </a:cubicBezTo>
                <a:cubicBezTo>
                  <a:pt x="3091465" y="882945"/>
                  <a:pt x="3094982" y="887634"/>
                  <a:pt x="3094982" y="892323"/>
                </a:cubicBezTo>
                <a:close/>
                <a:moveTo>
                  <a:pt x="2283784" y="960314"/>
                </a:moveTo>
                <a:cubicBezTo>
                  <a:pt x="2283784" y="965003"/>
                  <a:pt x="2279096" y="969692"/>
                  <a:pt x="2274407" y="969692"/>
                </a:cubicBezTo>
                <a:cubicBezTo>
                  <a:pt x="2265029" y="969692"/>
                  <a:pt x="2262684" y="962658"/>
                  <a:pt x="2269718" y="955625"/>
                </a:cubicBezTo>
                <a:cubicBezTo>
                  <a:pt x="2276751" y="947419"/>
                  <a:pt x="2283784" y="949764"/>
                  <a:pt x="2283784" y="960314"/>
                </a:cubicBezTo>
                <a:close/>
                <a:moveTo>
                  <a:pt x="2479550" y="962658"/>
                </a:moveTo>
                <a:cubicBezTo>
                  <a:pt x="2481895" y="967347"/>
                  <a:pt x="2478378" y="969692"/>
                  <a:pt x="2473689" y="968520"/>
                </a:cubicBezTo>
                <a:cubicBezTo>
                  <a:pt x="2469000" y="967347"/>
                  <a:pt x="2464311" y="962658"/>
                  <a:pt x="2463139" y="957969"/>
                </a:cubicBezTo>
                <a:cubicBezTo>
                  <a:pt x="2460794" y="953280"/>
                  <a:pt x="2464311" y="950936"/>
                  <a:pt x="2469000" y="952108"/>
                </a:cubicBezTo>
                <a:cubicBezTo>
                  <a:pt x="2472517" y="953280"/>
                  <a:pt x="2477206" y="957969"/>
                  <a:pt x="2479550" y="962658"/>
                </a:cubicBezTo>
                <a:close/>
                <a:moveTo>
                  <a:pt x="2879288" y="966175"/>
                </a:moveTo>
                <a:cubicBezTo>
                  <a:pt x="2879288" y="967347"/>
                  <a:pt x="2874599" y="968520"/>
                  <a:pt x="2869910" y="968520"/>
                </a:cubicBezTo>
                <a:cubicBezTo>
                  <a:pt x="2865221" y="968520"/>
                  <a:pt x="2860532" y="966175"/>
                  <a:pt x="2860532" y="962658"/>
                </a:cubicBezTo>
                <a:cubicBezTo>
                  <a:pt x="2860532" y="959142"/>
                  <a:pt x="2865221" y="957969"/>
                  <a:pt x="2869910" y="960314"/>
                </a:cubicBezTo>
                <a:cubicBezTo>
                  <a:pt x="2874599" y="962658"/>
                  <a:pt x="2879288" y="965003"/>
                  <a:pt x="2879288" y="966175"/>
                </a:cubicBezTo>
                <a:close/>
                <a:moveTo>
                  <a:pt x="1932109" y="966175"/>
                </a:moveTo>
                <a:cubicBezTo>
                  <a:pt x="1929765" y="968520"/>
                  <a:pt x="1925076" y="968520"/>
                  <a:pt x="1920387" y="967347"/>
                </a:cubicBezTo>
                <a:cubicBezTo>
                  <a:pt x="1915698" y="965003"/>
                  <a:pt x="1916870" y="963831"/>
                  <a:pt x="1923904" y="963831"/>
                </a:cubicBezTo>
                <a:cubicBezTo>
                  <a:pt x="1930937" y="962658"/>
                  <a:pt x="1934454" y="965003"/>
                  <a:pt x="1932109" y="966175"/>
                </a:cubicBezTo>
                <a:close/>
              </a:path>
            </a:pathLst>
          </a:custGeom>
          <a:solidFill>
            <a:schemeClr val="bg1"/>
          </a:solidFill>
          <a:ln w="116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2B8E33-46A5-4E0C-A5E2-D1408AB09FBD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B0E95AA8-8C61-4DFF-A823-27009E6E62F7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CED7EFBB-8A71-4A24-93D5-0512372A7B95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8661A5F0-C6A2-4B49-B7E0-A1C2F8BCD623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1">
            <a:extLst>
              <a:ext uri="{FF2B5EF4-FFF2-40B4-BE49-F238E27FC236}">
                <a16:creationId xmlns:a16="http://schemas.microsoft.com/office/drawing/2014/main" id="{F9BBED3C-403E-43D5-BCE2-EB48A8AE2D9D}"/>
              </a:ext>
            </a:extLst>
          </p:cNvPr>
          <p:cNvSpPr/>
          <p:nvPr/>
        </p:nvSpPr>
        <p:spPr>
          <a:xfrm>
            <a:off x="973493" y="3637599"/>
            <a:ext cx="11282629" cy="2113011"/>
          </a:xfrm>
          <a:custGeom>
            <a:avLst/>
            <a:gdLst>
              <a:gd name="connsiteX0" fmla="*/ 0 w 8704053"/>
              <a:gd name="connsiteY0" fmla="*/ 3183147 h 3183147"/>
              <a:gd name="connsiteX1" fmla="*/ 1802921 w 8704053"/>
              <a:gd name="connsiteY1" fmla="*/ 3174521 h 3183147"/>
              <a:gd name="connsiteX2" fmla="*/ 8704053 w 8704053"/>
              <a:gd name="connsiteY2" fmla="*/ 1587260 h 3183147"/>
              <a:gd name="connsiteX3" fmla="*/ 8643668 w 8704053"/>
              <a:gd name="connsiteY3" fmla="*/ 0 h 3183147"/>
              <a:gd name="connsiteX4" fmla="*/ 0 w 8704053"/>
              <a:gd name="connsiteY4" fmla="*/ 3183147 h 3183147"/>
              <a:gd name="connsiteX0" fmla="*/ 0 w 8704053"/>
              <a:gd name="connsiteY0" fmla="*/ 2027207 h 2027207"/>
              <a:gd name="connsiteX1" fmla="*/ 1802921 w 8704053"/>
              <a:gd name="connsiteY1" fmla="*/ 2018581 h 2027207"/>
              <a:gd name="connsiteX2" fmla="*/ 8704053 w 8704053"/>
              <a:gd name="connsiteY2" fmla="*/ 431320 h 2027207"/>
              <a:gd name="connsiteX3" fmla="*/ 8669547 w 8704053"/>
              <a:gd name="connsiteY3" fmla="*/ 0 h 2027207"/>
              <a:gd name="connsiteX4" fmla="*/ 0 w 8704053"/>
              <a:gd name="connsiteY4" fmla="*/ 2027207 h 2027207"/>
              <a:gd name="connsiteX0" fmla="*/ 0 w 8669547"/>
              <a:gd name="connsiteY0" fmla="*/ 2027207 h 2027207"/>
              <a:gd name="connsiteX1" fmla="*/ 1802921 w 8669547"/>
              <a:gd name="connsiteY1" fmla="*/ 2018581 h 2027207"/>
              <a:gd name="connsiteX2" fmla="*/ 8652295 w 8669547"/>
              <a:gd name="connsiteY2" fmla="*/ 448573 h 2027207"/>
              <a:gd name="connsiteX3" fmla="*/ 8669547 w 8669547"/>
              <a:gd name="connsiteY3" fmla="*/ 0 h 2027207"/>
              <a:gd name="connsiteX4" fmla="*/ 0 w 8669547"/>
              <a:gd name="connsiteY4" fmla="*/ 2027207 h 2027207"/>
              <a:gd name="connsiteX0" fmla="*/ 0 w 8669547"/>
              <a:gd name="connsiteY0" fmla="*/ 2027207 h 2035834"/>
              <a:gd name="connsiteX1" fmla="*/ 1759789 w 8669547"/>
              <a:gd name="connsiteY1" fmla="*/ 2035834 h 2035834"/>
              <a:gd name="connsiteX2" fmla="*/ 8652295 w 8669547"/>
              <a:gd name="connsiteY2" fmla="*/ 448573 h 2035834"/>
              <a:gd name="connsiteX3" fmla="*/ 8669547 w 8669547"/>
              <a:gd name="connsiteY3" fmla="*/ 0 h 2035834"/>
              <a:gd name="connsiteX4" fmla="*/ 0 w 8669547"/>
              <a:gd name="connsiteY4" fmla="*/ 2027207 h 2035834"/>
              <a:gd name="connsiteX0" fmla="*/ 0 w 8669547"/>
              <a:gd name="connsiteY0" fmla="*/ 2027207 h 2027208"/>
              <a:gd name="connsiteX1" fmla="*/ 1802921 w 8669547"/>
              <a:gd name="connsiteY1" fmla="*/ 2027208 h 2027208"/>
              <a:gd name="connsiteX2" fmla="*/ 8652295 w 8669547"/>
              <a:gd name="connsiteY2" fmla="*/ 448573 h 2027208"/>
              <a:gd name="connsiteX3" fmla="*/ 8669547 w 8669547"/>
              <a:gd name="connsiteY3" fmla="*/ 0 h 2027208"/>
              <a:gd name="connsiteX4" fmla="*/ 0 w 8669547"/>
              <a:gd name="connsiteY4" fmla="*/ 2027207 h 2027208"/>
              <a:gd name="connsiteX0" fmla="*/ 0 w 8695426"/>
              <a:gd name="connsiteY0" fmla="*/ 2044460 h 2044460"/>
              <a:gd name="connsiteX1" fmla="*/ 1828800 w 8695426"/>
              <a:gd name="connsiteY1" fmla="*/ 2027208 h 2044460"/>
              <a:gd name="connsiteX2" fmla="*/ 8678174 w 8695426"/>
              <a:gd name="connsiteY2" fmla="*/ 448573 h 2044460"/>
              <a:gd name="connsiteX3" fmla="*/ 8695426 w 8695426"/>
              <a:gd name="connsiteY3" fmla="*/ 0 h 2044460"/>
              <a:gd name="connsiteX4" fmla="*/ 0 w 8695426"/>
              <a:gd name="connsiteY4" fmla="*/ 2044460 h 2044460"/>
              <a:gd name="connsiteX0" fmla="*/ 0 w 8709822"/>
              <a:gd name="connsiteY0" fmla="*/ 2044460 h 2044460"/>
              <a:gd name="connsiteX1" fmla="*/ 1828800 w 8709822"/>
              <a:gd name="connsiteY1" fmla="*/ 2027208 h 2044460"/>
              <a:gd name="connsiteX2" fmla="*/ 8709822 w 8709822"/>
              <a:gd name="connsiteY2" fmla="*/ 438668 h 2044460"/>
              <a:gd name="connsiteX3" fmla="*/ 8695426 w 8709822"/>
              <a:gd name="connsiteY3" fmla="*/ 0 h 2044460"/>
              <a:gd name="connsiteX4" fmla="*/ 0 w 8709822"/>
              <a:gd name="connsiteY4" fmla="*/ 2044460 h 2044460"/>
              <a:gd name="connsiteX0" fmla="*/ 0 w 8709822"/>
              <a:gd name="connsiteY0" fmla="*/ 2044460 h 2044460"/>
              <a:gd name="connsiteX1" fmla="*/ 1828800 w 8709822"/>
              <a:gd name="connsiteY1" fmla="*/ 2027208 h 2044460"/>
              <a:gd name="connsiteX2" fmla="*/ 8709822 w 8709822"/>
              <a:gd name="connsiteY2" fmla="*/ 438668 h 2044460"/>
              <a:gd name="connsiteX3" fmla="*/ 8695426 w 8709822"/>
              <a:gd name="connsiteY3" fmla="*/ 0 h 2044460"/>
              <a:gd name="connsiteX4" fmla="*/ 0 w 8709822"/>
              <a:gd name="connsiteY4" fmla="*/ 2044460 h 2044460"/>
              <a:gd name="connsiteX0" fmla="*/ 0 w 8712489"/>
              <a:gd name="connsiteY0" fmla="*/ 2054365 h 2054365"/>
              <a:gd name="connsiteX1" fmla="*/ 1828800 w 8712489"/>
              <a:gd name="connsiteY1" fmla="*/ 2037113 h 2054365"/>
              <a:gd name="connsiteX2" fmla="*/ 8709822 w 8712489"/>
              <a:gd name="connsiteY2" fmla="*/ 448573 h 2054365"/>
              <a:gd name="connsiteX3" fmla="*/ 8711250 w 8712489"/>
              <a:gd name="connsiteY3" fmla="*/ 0 h 2054365"/>
              <a:gd name="connsiteX4" fmla="*/ 0 w 8712489"/>
              <a:gd name="connsiteY4" fmla="*/ 2054365 h 2054365"/>
              <a:gd name="connsiteX0" fmla="*/ 0 w 8688752"/>
              <a:gd name="connsiteY0" fmla="*/ 2024650 h 2037113"/>
              <a:gd name="connsiteX1" fmla="*/ 1805063 w 8688752"/>
              <a:gd name="connsiteY1" fmla="*/ 2037113 h 2037113"/>
              <a:gd name="connsiteX2" fmla="*/ 8686085 w 8688752"/>
              <a:gd name="connsiteY2" fmla="*/ 448573 h 2037113"/>
              <a:gd name="connsiteX3" fmla="*/ 8687513 w 8688752"/>
              <a:gd name="connsiteY3" fmla="*/ 0 h 2037113"/>
              <a:gd name="connsiteX4" fmla="*/ 0 w 8688752"/>
              <a:gd name="connsiteY4" fmla="*/ 2024650 h 2037113"/>
              <a:gd name="connsiteX0" fmla="*/ 0 w 8688752"/>
              <a:gd name="connsiteY0" fmla="*/ 2024650 h 2027208"/>
              <a:gd name="connsiteX1" fmla="*/ 1710118 w 8688752"/>
              <a:gd name="connsiteY1" fmla="*/ 2027208 h 2027208"/>
              <a:gd name="connsiteX2" fmla="*/ 8686085 w 8688752"/>
              <a:gd name="connsiteY2" fmla="*/ 448573 h 2027208"/>
              <a:gd name="connsiteX3" fmla="*/ 8687513 w 8688752"/>
              <a:gd name="connsiteY3" fmla="*/ 0 h 2027208"/>
              <a:gd name="connsiteX4" fmla="*/ 0 w 8688752"/>
              <a:gd name="connsiteY4" fmla="*/ 2024650 h 2027208"/>
              <a:gd name="connsiteX0" fmla="*/ 0 w 8688752"/>
              <a:gd name="connsiteY0" fmla="*/ 2024650 h 2037114"/>
              <a:gd name="connsiteX1" fmla="*/ 1733854 w 8688752"/>
              <a:gd name="connsiteY1" fmla="*/ 2037114 h 2037114"/>
              <a:gd name="connsiteX2" fmla="*/ 8686085 w 8688752"/>
              <a:gd name="connsiteY2" fmla="*/ 448573 h 2037114"/>
              <a:gd name="connsiteX3" fmla="*/ 8687513 w 8688752"/>
              <a:gd name="connsiteY3" fmla="*/ 0 h 2037114"/>
              <a:gd name="connsiteX4" fmla="*/ 0 w 8688752"/>
              <a:gd name="connsiteY4" fmla="*/ 2024650 h 203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88752" h="2037114">
                <a:moveTo>
                  <a:pt x="0" y="2024650"/>
                </a:moveTo>
                <a:lnTo>
                  <a:pt x="1733854" y="2037114"/>
                </a:lnTo>
                <a:lnTo>
                  <a:pt x="8686085" y="448573"/>
                </a:lnTo>
                <a:cubicBezTo>
                  <a:pt x="8681286" y="252824"/>
                  <a:pt x="8692312" y="146223"/>
                  <a:pt x="8687513" y="0"/>
                </a:cubicBezTo>
                <a:lnTo>
                  <a:pt x="0" y="202465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F1FCEE-0096-4CE8-881B-BB614473D248}"/>
              </a:ext>
            </a:extLst>
          </p:cNvPr>
          <p:cNvGrpSpPr/>
          <p:nvPr/>
        </p:nvGrpSpPr>
        <p:grpSpPr>
          <a:xfrm>
            <a:off x="953129" y="3201612"/>
            <a:ext cx="2268794" cy="2565623"/>
            <a:chOff x="467544" y="3167633"/>
            <a:chExt cx="1834083" cy="2565623"/>
          </a:xfrm>
          <a:solidFill>
            <a:srgbClr val="87BCE6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06C098-5871-4C7D-A967-CDA9705769AA}"/>
                </a:ext>
              </a:extLst>
            </p:cNvPr>
            <p:cNvSpPr/>
            <p:nvPr/>
          </p:nvSpPr>
          <p:spPr>
            <a:xfrm>
              <a:off x="467544" y="3167633"/>
              <a:ext cx="1834083" cy="4761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DC2609-6DB8-4E66-8314-26DB2D4B119F}"/>
                </a:ext>
              </a:extLst>
            </p:cNvPr>
            <p:cNvSpPr/>
            <p:nvPr/>
          </p:nvSpPr>
          <p:spPr>
            <a:xfrm>
              <a:off x="467544" y="4077072"/>
              <a:ext cx="1834083" cy="165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own Arrow 6">
              <a:extLst>
                <a:ext uri="{FF2B5EF4-FFF2-40B4-BE49-F238E27FC236}">
                  <a16:creationId xmlns:a16="http://schemas.microsoft.com/office/drawing/2014/main" id="{0DA5FE5A-2A2A-40C5-927B-EE0F91E06DDE}"/>
                </a:ext>
              </a:extLst>
            </p:cNvPr>
            <p:cNvSpPr/>
            <p:nvPr/>
          </p:nvSpPr>
          <p:spPr>
            <a:xfrm>
              <a:off x="1204565" y="3692054"/>
              <a:ext cx="360040" cy="33675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D32CEE-7A4A-48DF-977E-A1E40D8FABE6}"/>
              </a:ext>
            </a:extLst>
          </p:cNvPr>
          <p:cNvGrpSpPr/>
          <p:nvPr/>
        </p:nvGrpSpPr>
        <p:grpSpPr>
          <a:xfrm>
            <a:off x="3656907" y="2706856"/>
            <a:ext cx="2268794" cy="2565623"/>
            <a:chOff x="467544" y="3167633"/>
            <a:chExt cx="1834083" cy="2565623"/>
          </a:xfrm>
          <a:solidFill>
            <a:srgbClr val="2681AD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2F1476-FB7C-4F80-B916-810F4B364728}"/>
                </a:ext>
              </a:extLst>
            </p:cNvPr>
            <p:cNvSpPr/>
            <p:nvPr/>
          </p:nvSpPr>
          <p:spPr>
            <a:xfrm>
              <a:off x="467544" y="3167633"/>
              <a:ext cx="1834083" cy="4761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E8B979-2A4C-40A8-970B-689D3AD65FDD}"/>
                </a:ext>
              </a:extLst>
            </p:cNvPr>
            <p:cNvSpPr/>
            <p:nvPr/>
          </p:nvSpPr>
          <p:spPr>
            <a:xfrm>
              <a:off x="467544" y="4077072"/>
              <a:ext cx="1834083" cy="1656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Down Arrow 10">
              <a:extLst>
                <a:ext uri="{FF2B5EF4-FFF2-40B4-BE49-F238E27FC236}">
                  <a16:creationId xmlns:a16="http://schemas.microsoft.com/office/drawing/2014/main" id="{BBA467FA-D786-469C-8B1E-5DD8034D1C2C}"/>
                </a:ext>
              </a:extLst>
            </p:cNvPr>
            <p:cNvSpPr/>
            <p:nvPr/>
          </p:nvSpPr>
          <p:spPr>
            <a:xfrm>
              <a:off x="1204565" y="3692054"/>
              <a:ext cx="360040" cy="33675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1E65E-C028-4974-8848-89E679DDCA1D}"/>
              </a:ext>
            </a:extLst>
          </p:cNvPr>
          <p:cNvGrpSpPr/>
          <p:nvPr/>
        </p:nvGrpSpPr>
        <p:grpSpPr>
          <a:xfrm>
            <a:off x="6360685" y="2212101"/>
            <a:ext cx="2268794" cy="2565623"/>
            <a:chOff x="467544" y="3167633"/>
            <a:chExt cx="1834083" cy="2565623"/>
          </a:xfrm>
          <a:solidFill>
            <a:srgbClr val="87BCE6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DA324A-ED17-409C-B3F0-4642FF12FA56}"/>
                </a:ext>
              </a:extLst>
            </p:cNvPr>
            <p:cNvSpPr/>
            <p:nvPr/>
          </p:nvSpPr>
          <p:spPr>
            <a:xfrm>
              <a:off x="467544" y="3167633"/>
              <a:ext cx="1834083" cy="4761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A541F0-1D23-40B8-90C0-CEC5419EEFB6}"/>
                </a:ext>
              </a:extLst>
            </p:cNvPr>
            <p:cNvSpPr/>
            <p:nvPr/>
          </p:nvSpPr>
          <p:spPr>
            <a:xfrm>
              <a:off x="467544" y="4077072"/>
              <a:ext cx="1834083" cy="165618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Down Arrow 14">
              <a:extLst>
                <a:ext uri="{FF2B5EF4-FFF2-40B4-BE49-F238E27FC236}">
                  <a16:creationId xmlns:a16="http://schemas.microsoft.com/office/drawing/2014/main" id="{E67684E2-547E-4FE4-9230-9B9E43DAA414}"/>
                </a:ext>
              </a:extLst>
            </p:cNvPr>
            <p:cNvSpPr/>
            <p:nvPr/>
          </p:nvSpPr>
          <p:spPr>
            <a:xfrm>
              <a:off x="1204565" y="3692054"/>
              <a:ext cx="360040" cy="336750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FF07DA-D64D-4D1D-BC26-B6864BA65F32}"/>
              </a:ext>
            </a:extLst>
          </p:cNvPr>
          <p:cNvGrpSpPr/>
          <p:nvPr/>
        </p:nvGrpSpPr>
        <p:grpSpPr>
          <a:xfrm>
            <a:off x="9064465" y="1717346"/>
            <a:ext cx="2268794" cy="2565623"/>
            <a:chOff x="467544" y="3167633"/>
            <a:chExt cx="1834083" cy="2565623"/>
          </a:xfrm>
          <a:solidFill>
            <a:srgbClr val="2681AD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80C1D20-7720-4AF7-AAF0-55FE26524BF5}"/>
                </a:ext>
              </a:extLst>
            </p:cNvPr>
            <p:cNvSpPr/>
            <p:nvPr/>
          </p:nvSpPr>
          <p:spPr>
            <a:xfrm>
              <a:off x="467544" y="3167633"/>
              <a:ext cx="1834083" cy="4761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9769E2-BD5E-484D-9AF2-BAC1EAA04543}"/>
                </a:ext>
              </a:extLst>
            </p:cNvPr>
            <p:cNvSpPr/>
            <p:nvPr/>
          </p:nvSpPr>
          <p:spPr>
            <a:xfrm>
              <a:off x="467544" y="4077072"/>
              <a:ext cx="1834083" cy="165618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Down Arrow 18">
              <a:extLst>
                <a:ext uri="{FF2B5EF4-FFF2-40B4-BE49-F238E27FC236}">
                  <a16:creationId xmlns:a16="http://schemas.microsoft.com/office/drawing/2014/main" id="{D5A65514-A089-44D9-87C6-FA1F13D10A96}"/>
                </a:ext>
              </a:extLst>
            </p:cNvPr>
            <p:cNvSpPr/>
            <p:nvPr/>
          </p:nvSpPr>
          <p:spPr>
            <a:xfrm>
              <a:off x="1204565" y="3692054"/>
              <a:ext cx="360040" cy="336750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3D2E5E-3236-4658-A037-08C2B14260CA}"/>
              </a:ext>
            </a:extLst>
          </p:cNvPr>
          <p:cNvSpPr txBox="1"/>
          <p:nvPr/>
        </p:nvSpPr>
        <p:spPr>
          <a:xfrm>
            <a:off x="1359009" y="3271184"/>
            <a:ext cx="14570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1A767-D51F-4A63-9BAC-E39D7821CA55}"/>
              </a:ext>
            </a:extLst>
          </p:cNvPr>
          <p:cNvSpPr txBox="1"/>
          <p:nvPr/>
        </p:nvSpPr>
        <p:spPr>
          <a:xfrm>
            <a:off x="1225498" y="4278874"/>
            <a:ext cx="172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6005EF-C803-4C69-929E-EFD0E30BC19D}"/>
              </a:ext>
            </a:extLst>
          </p:cNvPr>
          <p:cNvSpPr txBox="1"/>
          <p:nvPr/>
        </p:nvSpPr>
        <p:spPr>
          <a:xfrm>
            <a:off x="4062789" y="2780770"/>
            <a:ext cx="14570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3B310B-4923-4B6C-A720-1CAF61EF4A50}"/>
              </a:ext>
            </a:extLst>
          </p:cNvPr>
          <p:cNvSpPr txBox="1"/>
          <p:nvPr/>
        </p:nvSpPr>
        <p:spPr>
          <a:xfrm>
            <a:off x="3929277" y="3788460"/>
            <a:ext cx="172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BF922-23AE-4188-BB28-7663B0CB2372}"/>
              </a:ext>
            </a:extLst>
          </p:cNvPr>
          <p:cNvSpPr txBox="1"/>
          <p:nvPr/>
        </p:nvSpPr>
        <p:spPr>
          <a:xfrm>
            <a:off x="6766567" y="2290356"/>
            <a:ext cx="14570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4BAB7F-78AF-4848-BC7D-DE00AA21CE95}"/>
              </a:ext>
            </a:extLst>
          </p:cNvPr>
          <p:cNvSpPr txBox="1"/>
          <p:nvPr/>
        </p:nvSpPr>
        <p:spPr>
          <a:xfrm>
            <a:off x="6633056" y="3298046"/>
            <a:ext cx="172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01180-4F70-43D7-9671-1A60A447C774}"/>
              </a:ext>
            </a:extLst>
          </p:cNvPr>
          <p:cNvSpPr txBox="1"/>
          <p:nvPr/>
        </p:nvSpPr>
        <p:spPr>
          <a:xfrm>
            <a:off x="9470345" y="1799942"/>
            <a:ext cx="145703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BE974-6343-452F-810A-98BCCA2FEA61}"/>
              </a:ext>
            </a:extLst>
          </p:cNvPr>
          <p:cNvSpPr txBox="1"/>
          <p:nvPr/>
        </p:nvSpPr>
        <p:spPr>
          <a:xfrm>
            <a:off x="9336834" y="2807632"/>
            <a:ext cx="1724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3863B-584D-44C5-A96D-3D06E814D3D2}"/>
              </a:ext>
            </a:extLst>
          </p:cNvPr>
          <p:cNvSpPr txBox="1"/>
          <p:nvPr/>
        </p:nvSpPr>
        <p:spPr>
          <a:xfrm>
            <a:off x="517137" y="2745353"/>
            <a:ext cx="55788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VETERANS DAY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F197B8-5314-4CA0-A57F-1DDF73A13B73}"/>
              </a:ext>
            </a:extLst>
          </p:cNvPr>
          <p:cNvGrpSpPr/>
          <p:nvPr/>
        </p:nvGrpSpPr>
        <p:grpSpPr>
          <a:xfrm>
            <a:off x="2051649" y="3680481"/>
            <a:ext cx="2509838" cy="376238"/>
            <a:chOff x="1123950" y="357187"/>
            <a:chExt cx="2509838" cy="376238"/>
          </a:xfrm>
          <a:solidFill>
            <a:schemeClr val="bg1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2445283D-A116-467E-BE9C-2BCFD1D7D476}"/>
                </a:ext>
              </a:extLst>
            </p:cNvPr>
            <p:cNvSpPr/>
            <p:nvPr/>
          </p:nvSpPr>
          <p:spPr>
            <a:xfrm>
              <a:off x="32575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B13C78BA-1AA5-4875-A400-2F0AC0D9872D}"/>
                </a:ext>
              </a:extLst>
            </p:cNvPr>
            <p:cNvSpPr/>
            <p:nvPr/>
          </p:nvSpPr>
          <p:spPr>
            <a:xfrm>
              <a:off x="27241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EAAFB9CF-219A-4A4B-9153-F38C5B013062}"/>
                </a:ext>
              </a:extLst>
            </p:cNvPr>
            <p:cNvSpPr/>
            <p:nvPr/>
          </p:nvSpPr>
          <p:spPr>
            <a:xfrm>
              <a:off x="21907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61C38503-E9ED-421E-AC78-16F72C9A918A}"/>
                </a:ext>
              </a:extLst>
            </p:cNvPr>
            <p:cNvSpPr/>
            <p:nvPr/>
          </p:nvSpPr>
          <p:spPr>
            <a:xfrm>
              <a:off x="16573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Star: 5 Points 8">
              <a:extLst>
                <a:ext uri="{FF2B5EF4-FFF2-40B4-BE49-F238E27FC236}">
                  <a16:creationId xmlns:a16="http://schemas.microsoft.com/office/drawing/2014/main" id="{09BC698B-9529-4428-A660-668B9F49C78B}"/>
                </a:ext>
              </a:extLst>
            </p:cNvPr>
            <p:cNvSpPr/>
            <p:nvPr/>
          </p:nvSpPr>
          <p:spPr>
            <a:xfrm>
              <a:off x="1123950" y="357187"/>
              <a:ext cx="376238" cy="376238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438EDA-12C1-4675-A61A-956169F06558}"/>
              </a:ext>
            </a:extLst>
          </p:cNvPr>
          <p:cNvGrpSpPr/>
          <p:nvPr/>
        </p:nvGrpSpPr>
        <p:grpSpPr>
          <a:xfrm>
            <a:off x="1319335" y="1547809"/>
            <a:ext cx="3974466" cy="1200329"/>
            <a:chOff x="457933" y="239667"/>
            <a:chExt cx="397446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12C485-665E-4A1E-8871-39F7316EC7DA}"/>
                </a:ext>
              </a:extLst>
            </p:cNvPr>
            <p:cNvSpPr txBox="1"/>
            <p:nvPr/>
          </p:nvSpPr>
          <p:spPr>
            <a:xfrm>
              <a:off x="457933" y="239667"/>
              <a:ext cx="134229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12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D8A881-AE54-479A-9D73-D312FDE03631}"/>
                </a:ext>
              </a:extLst>
            </p:cNvPr>
            <p:cNvGrpSpPr/>
            <p:nvPr/>
          </p:nvGrpSpPr>
          <p:grpSpPr>
            <a:xfrm>
              <a:off x="1766131" y="343798"/>
              <a:ext cx="2666268" cy="992066"/>
              <a:chOff x="1766131" y="316611"/>
              <a:chExt cx="2666268" cy="99206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AF997E-EF01-4E6D-BBE0-80E1CEDA7334}"/>
                  </a:ext>
                </a:extLst>
              </p:cNvPr>
              <p:cNvSpPr txBox="1"/>
              <p:nvPr/>
            </p:nvSpPr>
            <p:spPr>
              <a:xfrm>
                <a:off x="1766131" y="316611"/>
                <a:ext cx="87008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TH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8076AC-70A3-40E1-B0CB-91AA8EA4C0CE}"/>
                  </a:ext>
                </a:extLst>
              </p:cNvPr>
              <p:cNvSpPr txBox="1"/>
              <p:nvPr/>
            </p:nvSpPr>
            <p:spPr>
              <a:xfrm>
                <a:off x="1766131" y="723902"/>
                <a:ext cx="2666268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NOVEMBER</a:t>
                </a: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C87AD3C-7915-4CF0-9792-23EB9E71AE5F}"/>
              </a:ext>
            </a:extLst>
          </p:cNvPr>
          <p:cNvSpPr txBox="1"/>
          <p:nvPr/>
        </p:nvSpPr>
        <p:spPr>
          <a:xfrm>
            <a:off x="517138" y="4349056"/>
            <a:ext cx="557886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THANK YOUR 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FOR YOUR SERVICE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496627" y="540003"/>
            <a:ext cx="290866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</a:t>
            </a:r>
          </a:p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928109-CEEA-4CF8-BCC7-F96963A0E8A9}"/>
              </a:ext>
            </a:extLst>
          </p:cNvPr>
          <p:cNvGrpSpPr/>
          <p:nvPr/>
        </p:nvGrpSpPr>
        <p:grpSpPr>
          <a:xfrm>
            <a:off x="6095999" y="863168"/>
            <a:ext cx="5338988" cy="938718"/>
            <a:chOff x="5680459" y="1490186"/>
            <a:chExt cx="5338988" cy="9387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CCE62-77ED-43B2-92A9-25374D4FF5DA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E66D49-015F-48DB-940C-63A2957CE508}"/>
                </a:ext>
              </a:extLst>
            </p:cNvPr>
            <p:cNvSpPr txBox="1"/>
            <p:nvPr/>
          </p:nvSpPr>
          <p:spPr>
            <a:xfrm>
              <a:off x="6444083" y="1967239"/>
              <a:ext cx="457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5212BF-2B00-48C9-BCE8-2437B44627F3}"/>
                </a:ext>
              </a:extLst>
            </p:cNvPr>
            <p:cNvSpPr txBox="1"/>
            <p:nvPr/>
          </p:nvSpPr>
          <p:spPr>
            <a:xfrm>
              <a:off x="6444082" y="1567129"/>
              <a:ext cx="4459049" cy="40011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F55846C-3C43-4790-AA99-BEED9845456C}"/>
              </a:ext>
            </a:extLst>
          </p:cNvPr>
          <p:cNvGrpSpPr/>
          <p:nvPr/>
        </p:nvGrpSpPr>
        <p:grpSpPr>
          <a:xfrm>
            <a:off x="6095999" y="2101799"/>
            <a:ext cx="5338988" cy="938718"/>
            <a:chOff x="5680459" y="1490186"/>
            <a:chExt cx="5338988" cy="9387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1A5E3D-938F-407B-A377-CF098890451F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CA227B-EC59-447A-B2D5-D0686DC5BAC4}"/>
                </a:ext>
              </a:extLst>
            </p:cNvPr>
            <p:cNvSpPr txBox="1"/>
            <p:nvPr/>
          </p:nvSpPr>
          <p:spPr>
            <a:xfrm>
              <a:off x="6444083" y="1967239"/>
              <a:ext cx="457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70F654-3C67-427C-9C0F-901508F55F39}"/>
                </a:ext>
              </a:extLst>
            </p:cNvPr>
            <p:cNvSpPr txBox="1"/>
            <p:nvPr/>
          </p:nvSpPr>
          <p:spPr>
            <a:xfrm>
              <a:off x="6444082" y="1567129"/>
              <a:ext cx="4459049" cy="40011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E713289-9B29-491E-A956-8CEE8C1F63E3}"/>
              </a:ext>
            </a:extLst>
          </p:cNvPr>
          <p:cNvGrpSpPr/>
          <p:nvPr/>
        </p:nvGrpSpPr>
        <p:grpSpPr>
          <a:xfrm>
            <a:off x="6095999" y="3340430"/>
            <a:ext cx="5338988" cy="938718"/>
            <a:chOff x="5680459" y="1490186"/>
            <a:chExt cx="5338988" cy="9387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63D0599-5C41-4D1F-A1D6-05C3E6ACD9D2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58EF87-77BF-4A20-B5B6-162E2E145337}"/>
                </a:ext>
              </a:extLst>
            </p:cNvPr>
            <p:cNvSpPr txBox="1"/>
            <p:nvPr/>
          </p:nvSpPr>
          <p:spPr>
            <a:xfrm>
              <a:off x="6444083" y="1967239"/>
              <a:ext cx="457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BCF86E-DD92-4BDF-9004-6CEE016EE2AF}"/>
                </a:ext>
              </a:extLst>
            </p:cNvPr>
            <p:cNvSpPr txBox="1"/>
            <p:nvPr/>
          </p:nvSpPr>
          <p:spPr>
            <a:xfrm>
              <a:off x="6444082" y="1567129"/>
              <a:ext cx="4459049" cy="40011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A663B6D-5FE8-4D58-B0A1-2FA8C439DDB1}"/>
              </a:ext>
            </a:extLst>
          </p:cNvPr>
          <p:cNvGrpSpPr/>
          <p:nvPr/>
        </p:nvGrpSpPr>
        <p:grpSpPr>
          <a:xfrm>
            <a:off x="6095999" y="4579061"/>
            <a:ext cx="5338988" cy="938718"/>
            <a:chOff x="5680459" y="1490186"/>
            <a:chExt cx="5338988" cy="9387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164706-F35E-4B15-90A9-6F903E3F8897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1D5EE4-4F99-4220-8373-9498574F6E35}"/>
                </a:ext>
              </a:extLst>
            </p:cNvPr>
            <p:cNvSpPr txBox="1"/>
            <p:nvPr/>
          </p:nvSpPr>
          <p:spPr>
            <a:xfrm>
              <a:off x="6444083" y="1967239"/>
              <a:ext cx="4575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49C897D-B794-46FC-81EA-921CE06E9FDE}"/>
                </a:ext>
              </a:extLst>
            </p:cNvPr>
            <p:cNvSpPr txBox="1"/>
            <p:nvPr/>
          </p:nvSpPr>
          <p:spPr>
            <a:xfrm>
              <a:off x="6444082" y="1567129"/>
              <a:ext cx="4459049" cy="400110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74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38512-BDF0-4C36-B816-1962D65224C4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41C96297-1E16-4417-AE58-F406AC0F299F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67EE22C8-31AD-43DD-96F5-4645387D76B2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CAF73837-845E-43AA-8A52-1900B653DDDB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927BC1-B7EB-4A4F-9F25-67B8DB0B6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79045"/>
              </p:ext>
            </p:extLst>
          </p:nvPr>
        </p:nvGraphicFramePr>
        <p:xfrm>
          <a:off x="942740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8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04C2846-6723-4D84-A2DC-D07DF1C7C513}"/>
              </a:ext>
            </a:extLst>
          </p:cNvPr>
          <p:cNvGrpSpPr/>
          <p:nvPr/>
        </p:nvGrpSpPr>
        <p:grpSpPr>
          <a:xfrm>
            <a:off x="1226986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0EE1B642-C67B-4455-8330-1048EC0D16B6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896E5D-F900-450A-9232-1184C885B939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A89AED-734A-46F0-875D-B729D0D1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40597"/>
              </p:ext>
            </p:extLst>
          </p:nvPr>
        </p:nvGraphicFramePr>
        <p:xfrm>
          <a:off x="3659752" y="1821483"/>
          <a:ext cx="2173221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8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8922EB9F-A374-4D43-9995-7AD4DE6E993F}"/>
              </a:ext>
            </a:extLst>
          </p:cNvPr>
          <p:cNvGrpSpPr/>
          <p:nvPr/>
        </p:nvGrpSpPr>
        <p:grpSpPr>
          <a:xfrm>
            <a:off x="3936361" y="5361203"/>
            <a:ext cx="1620000" cy="360040"/>
            <a:chOff x="2627784" y="3579862"/>
            <a:chExt cx="1788280" cy="360040"/>
          </a:xfrm>
        </p:grpSpPr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44008D02-B71C-44D5-AB88-9C21C679E05F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F75880-59C6-4379-9813-8620D813CAC5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5E84D23-6C19-4089-B736-C276B99F6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42640"/>
              </p:ext>
            </p:extLst>
          </p:nvPr>
        </p:nvGraphicFramePr>
        <p:xfrm>
          <a:off x="636149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  <a:endParaRPr lang="ko-KR" altLang="en-US" sz="28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F9988EBF-26B1-4296-96FA-4FD67B7B1392}"/>
              </a:ext>
            </a:extLst>
          </p:cNvPr>
          <p:cNvGrpSpPr/>
          <p:nvPr/>
        </p:nvGrpSpPr>
        <p:grpSpPr>
          <a:xfrm>
            <a:off x="6645737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17" name="Rounded Rectangle 12">
              <a:extLst>
                <a:ext uri="{FF2B5EF4-FFF2-40B4-BE49-F238E27FC236}">
                  <a16:creationId xmlns:a16="http://schemas.microsoft.com/office/drawing/2014/main" id="{FB1DEB5B-5FE8-4CD0-881E-ECAAE7CD804A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2F2980-5B64-48D1-9C19-DABEE3A39E56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36FB5F-76C1-4621-8F4D-68B9F20FD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54518"/>
              </p:ext>
            </p:extLst>
          </p:nvPr>
        </p:nvGraphicFramePr>
        <p:xfrm>
          <a:off x="9078501" y="1821482"/>
          <a:ext cx="2188492" cy="42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$99</a:t>
                      </a:r>
                      <a:endParaRPr lang="ko-KR" altLang="en-US" sz="28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D290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and appeal to your Presentations.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5D883-86F1-4900-B614-D1BA33F22BA7}"/>
              </a:ext>
            </a:extLst>
          </p:cNvPr>
          <p:cNvGrpSpPr/>
          <p:nvPr/>
        </p:nvGrpSpPr>
        <p:grpSpPr>
          <a:xfrm>
            <a:off x="9362747" y="5361203"/>
            <a:ext cx="1620000" cy="360040"/>
            <a:chOff x="2627784" y="3579862"/>
            <a:chExt cx="1788280" cy="360040"/>
          </a:xfrm>
          <a:solidFill>
            <a:srgbClr val="FD2906"/>
          </a:solidFill>
        </p:grpSpPr>
        <p:sp>
          <p:nvSpPr>
            <p:cNvPr id="21" name="Rounded Rectangle 16">
              <a:extLst>
                <a:ext uri="{FF2B5EF4-FFF2-40B4-BE49-F238E27FC236}">
                  <a16:creationId xmlns:a16="http://schemas.microsoft.com/office/drawing/2014/main" id="{C4695382-BD1B-4FFA-A9EC-30CEC077C710}"/>
                </a:ext>
              </a:extLst>
            </p:cNvPr>
            <p:cNvSpPr/>
            <p:nvPr/>
          </p:nvSpPr>
          <p:spPr>
            <a:xfrm>
              <a:off x="2627784" y="3579862"/>
              <a:ext cx="1788280" cy="3600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9DC32-6C6D-4FFD-8A20-375BD2F13FC7}"/>
                </a:ext>
              </a:extLst>
            </p:cNvPr>
            <p:cNvSpPr txBox="1"/>
            <p:nvPr/>
          </p:nvSpPr>
          <p:spPr>
            <a:xfrm>
              <a:off x="2955153" y="3621383"/>
              <a:ext cx="113354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25">
            <a:extLst>
              <a:ext uri="{FF2B5EF4-FFF2-40B4-BE49-F238E27FC236}">
                <a16:creationId xmlns:a16="http://schemas.microsoft.com/office/drawing/2014/main" id="{14090878-0391-45B1-B777-4031B12A4673}"/>
              </a:ext>
            </a:extLst>
          </p:cNvPr>
          <p:cNvSpPr/>
          <p:nvPr/>
        </p:nvSpPr>
        <p:spPr>
          <a:xfrm>
            <a:off x="9966663" y="206407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Freeform 55">
            <a:extLst>
              <a:ext uri="{FF2B5EF4-FFF2-40B4-BE49-F238E27FC236}">
                <a16:creationId xmlns:a16="http://schemas.microsoft.com/office/drawing/2014/main" id="{8C122A1F-2DA3-471F-BEE7-C9D9083CA5AB}"/>
              </a:ext>
            </a:extLst>
          </p:cNvPr>
          <p:cNvSpPr/>
          <p:nvPr/>
        </p:nvSpPr>
        <p:spPr>
          <a:xfrm rot="2700000">
            <a:off x="4635358" y="1969454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rapezoid 22">
            <a:extLst>
              <a:ext uri="{FF2B5EF4-FFF2-40B4-BE49-F238E27FC236}">
                <a16:creationId xmlns:a16="http://schemas.microsoft.com/office/drawing/2014/main" id="{880EB8D7-7E10-4A5E-A256-67E8FC977F0B}"/>
              </a:ext>
            </a:extLst>
          </p:cNvPr>
          <p:cNvSpPr>
            <a:spLocks noChangeAspect="1"/>
          </p:cNvSpPr>
          <p:nvPr/>
        </p:nvSpPr>
        <p:spPr>
          <a:xfrm>
            <a:off x="1819792" y="2100724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Freeform 53">
            <a:extLst>
              <a:ext uri="{FF2B5EF4-FFF2-40B4-BE49-F238E27FC236}">
                <a16:creationId xmlns:a16="http://schemas.microsoft.com/office/drawing/2014/main" id="{B744C410-6356-4880-B677-5E034449204A}"/>
              </a:ext>
            </a:extLst>
          </p:cNvPr>
          <p:cNvSpPr/>
          <p:nvPr/>
        </p:nvSpPr>
        <p:spPr>
          <a:xfrm>
            <a:off x="7264344" y="204521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DFAE86-80E2-4799-AA8D-5723FBD9093A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7F189D90-1BE9-4AA3-AC3A-0F929B41E9D8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8F0A1F12-EEC9-46C6-8C6E-A4AE83DC05F1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C88131D4-1E2E-4357-948F-3843842C371C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745ABF-9975-4ABC-A205-CA6D9432408C}"/>
              </a:ext>
            </a:extLst>
          </p:cNvPr>
          <p:cNvSpPr txBox="1"/>
          <p:nvPr/>
        </p:nvSpPr>
        <p:spPr>
          <a:xfrm>
            <a:off x="2559500" y="170402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EE340-4B3A-4699-8E9C-670F0BC6ED1D}"/>
              </a:ext>
            </a:extLst>
          </p:cNvPr>
          <p:cNvSpPr txBox="1"/>
          <p:nvPr/>
        </p:nvSpPr>
        <p:spPr>
          <a:xfrm>
            <a:off x="9010230" y="5191554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15825EB-ED26-43C7-919C-EABD86AC7E16}"/>
              </a:ext>
            </a:extLst>
          </p:cNvPr>
          <p:cNvSpPr/>
          <p:nvPr/>
        </p:nvSpPr>
        <p:spPr>
          <a:xfrm rot="9991109">
            <a:off x="1264394" y="4036720"/>
            <a:ext cx="9720769" cy="929663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831077"/>
              <a:gd name="connsiteY0" fmla="*/ 72871 h 858546"/>
              <a:gd name="connsiteX1" fmla="*/ 7715281 w 7831077"/>
              <a:gd name="connsiteY1" fmla="*/ 0 h 858546"/>
              <a:gd name="connsiteX2" fmla="*/ 7831077 w 7831077"/>
              <a:gd name="connsiteY2" fmla="*/ 788371 h 858546"/>
              <a:gd name="connsiteX3" fmla="*/ 11893 w 7831077"/>
              <a:gd name="connsiteY3" fmla="*/ 858546 h 858546"/>
              <a:gd name="connsiteX4" fmla="*/ 0 w 7831077"/>
              <a:gd name="connsiteY4" fmla="*/ 72871 h 858546"/>
              <a:gd name="connsiteX0" fmla="*/ 0 w 7809309"/>
              <a:gd name="connsiteY0" fmla="*/ 72871 h 858546"/>
              <a:gd name="connsiteX1" fmla="*/ 7715281 w 7809309"/>
              <a:gd name="connsiteY1" fmla="*/ 0 h 858546"/>
              <a:gd name="connsiteX2" fmla="*/ 7809309 w 7809309"/>
              <a:gd name="connsiteY2" fmla="*/ 781911 h 858546"/>
              <a:gd name="connsiteX3" fmla="*/ 11893 w 7809309"/>
              <a:gd name="connsiteY3" fmla="*/ 858546 h 858546"/>
              <a:gd name="connsiteX4" fmla="*/ 0 w 7809309"/>
              <a:gd name="connsiteY4" fmla="*/ 72871 h 858546"/>
              <a:gd name="connsiteX0" fmla="*/ 0 w 7809309"/>
              <a:gd name="connsiteY0" fmla="*/ 130700 h 916375"/>
              <a:gd name="connsiteX1" fmla="*/ 7680444 w 7809309"/>
              <a:gd name="connsiteY1" fmla="*/ 0 h 916375"/>
              <a:gd name="connsiteX2" fmla="*/ 7809309 w 7809309"/>
              <a:gd name="connsiteY2" fmla="*/ 839740 h 916375"/>
              <a:gd name="connsiteX3" fmla="*/ 11893 w 7809309"/>
              <a:gd name="connsiteY3" fmla="*/ 916375 h 916375"/>
              <a:gd name="connsiteX4" fmla="*/ 0 w 7809309"/>
              <a:gd name="connsiteY4" fmla="*/ 130700 h 916375"/>
              <a:gd name="connsiteX0" fmla="*/ 0 w 7796536"/>
              <a:gd name="connsiteY0" fmla="*/ 130700 h 916375"/>
              <a:gd name="connsiteX1" fmla="*/ 7680444 w 7796536"/>
              <a:gd name="connsiteY1" fmla="*/ 0 h 916375"/>
              <a:gd name="connsiteX2" fmla="*/ 7796536 w 7796536"/>
              <a:gd name="connsiteY2" fmla="*/ 826451 h 916375"/>
              <a:gd name="connsiteX3" fmla="*/ 11893 w 7796536"/>
              <a:gd name="connsiteY3" fmla="*/ 916375 h 916375"/>
              <a:gd name="connsiteX4" fmla="*/ 0 w 7796536"/>
              <a:gd name="connsiteY4" fmla="*/ 130700 h 916375"/>
              <a:gd name="connsiteX0" fmla="*/ 0 w 7802350"/>
              <a:gd name="connsiteY0" fmla="*/ 130700 h 916375"/>
              <a:gd name="connsiteX1" fmla="*/ 7680444 w 7802350"/>
              <a:gd name="connsiteY1" fmla="*/ 0 h 916375"/>
              <a:gd name="connsiteX2" fmla="*/ 7802350 w 7802350"/>
              <a:gd name="connsiteY2" fmla="*/ 875666 h 916375"/>
              <a:gd name="connsiteX3" fmla="*/ 11893 w 7802350"/>
              <a:gd name="connsiteY3" fmla="*/ 916375 h 916375"/>
              <a:gd name="connsiteX4" fmla="*/ 0 w 7802350"/>
              <a:gd name="connsiteY4" fmla="*/ 130700 h 916375"/>
              <a:gd name="connsiteX0" fmla="*/ 0 w 7802350"/>
              <a:gd name="connsiteY0" fmla="*/ 130700 h 952302"/>
              <a:gd name="connsiteX1" fmla="*/ 7680444 w 7802350"/>
              <a:gd name="connsiteY1" fmla="*/ 0 h 952302"/>
              <a:gd name="connsiteX2" fmla="*/ 7802350 w 7802350"/>
              <a:gd name="connsiteY2" fmla="*/ 875666 h 952302"/>
              <a:gd name="connsiteX3" fmla="*/ 4935 w 7802350"/>
              <a:gd name="connsiteY3" fmla="*/ 952302 h 952302"/>
              <a:gd name="connsiteX4" fmla="*/ 0 w 7802350"/>
              <a:gd name="connsiteY4" fmla="*/ 130700 h 952302"/>
              <a:gd name="connsiteX0" fmla="*/ 0 w 7882165"/>
              <a:gd name="connsiteY0" fmla="*/ 107014 h 952302"/>
              <a:gd name="connsiteX1" fmla="*/ 7760259 w 7882165"/>
              <a:gd name="connsiteY1" fmla="*/ 0 h 952302"/>
              <a:gd name="connsiteX2" fmla="*/ 7882165 w 7882165"/>
              <a:gd name="connsiteY2" fmla="*/ 875666 h 952302"/>
              <a:gd name="connsiteX3" fmla="*/ 84750 w 7882165"/>
              <a:gd name="connsiteY3" fmla="*/ 952302 h 952302"/>
              <a:gd name="connsiteX4" fmla="*/ 0 w 7882165"/>
              <a:gd name="connsiteY4" fmla="*/ 107014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52302"/>
              <a:gd name="connsiteX1" fmla="*/ 7749226 w 7871132"/>
              <a:gd name="connsiteY1" fmla="*/ 0 h 952302"/>
              <a:gd name="connsiteX2" fmla="*/ 7871132 w 7871132"/>
              <a:gd name="connsiteY2" fmla="*/ 875666 h 952302"/>
              <a:gd name="connsiteX3" fmla="*/ 73717 w 7871132"/>
              <a:gd name="connsiteY3" fmla="*/ 952302 h 952302"/>
              <a:gd name="connsiteX4" fmla="*/ 0 w 7871132"/>
              <a:gd name="connsiteY4" fmla="*/ 129285 h 952302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71132"/>
              <a:gd name="connsiteY0" fmla="*/ 129285 h 947627"/>
              <a:gd name="connsiteX1" fmla="*/ 7749226 w 7871132"/>
              <a:gd name="connsiteY1" fmla="*/ 0 h 947627"/>
              <a:gd name="connsiteX2" fmla="*/ 7871132 w 7871132"/>
              <a:gd name="connsiteY2" fmla="*/ 875666 h 947627"/>
              <a:gd name="connsiteX3" fmla="*/ 89968 w 7871132"/>
              <a:gd name="connsiteY3" fmla="*/ 947627 h 947627"/>
              <a:gd name="connsiteX4" fmla="*/ 0 w 7871132"/>
              <a:gd name="connsiteY4" fmla="*/ 129285 h 947627"/>
              <a:gd name="connsiteX0" fmla="*/ 0 w 7852843"/>
              <a:gd name="connsiteY0" fmla="*/ 129285 h 947627"/>
              <a:gd name="connsiteX1" fmla="*/ 7749226 w 7852843"/>
              <a:gd name="connsiteY1" fmla="*/ 0 h 947627"/>
              <a:gd name="connsiteX2" fmla="*/ 7852843 w 7852843"/>
              <a:gd name="connsiteY2" fmla="*/ 851242 h 947627"/>
              <a:gd name="connsiteX3" fmla="*/ 89968 w 7852843"/>
              <a:gd name="connsiteY3" fmla="*/ 947627 h 947627"/>
              <a:gd name="connsiteX4" fmla="*/ 0 w 7852843"/>
              <a:gd name="connsiteY4" fmla="*/ 129285 h 947627"/>
              <a:gd name="connsiteX0" fmla="*/ 0 w 7852843"/>
              <a:gd name="connsiteY0" fmla="*/ 129285 h 929663"/>
              <a:gd name="connsiteX1" fmla="*/ 7749226 w 7852843"/>
              <a:gd name="connsiteY1" fmla="*/ 0 h 929663"/>
              <a:gd name="connsiteX2" fmla="*/ 7852843 w 7852843"/>
              <a:gd name="connsiteY2" fmla="*/ 851242 h 929663"/>
              <a:gd name="connsiteX3" fmla="*/ 93447 w 7852843"/>
              <a:gd name="connsiteY3" fmla="*/ 929663 h 929663"/>
              <a:gd name="connsiteX4" fmla="*/ 0 w 7852843"/>
              <a:gd name="connsiteY4" fmla="*/ 129285 h 92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2843" h="929663">
                <a:moveTo>
                  <a:pt x="0" y="129285"/>
                </a:moveTo>
                <a:lnTo>
                  <a:pt x="7749226" y="0"/>
                </a:lnTo>
                <a:lnTo>
                  <a:pt x="7852843" y="851242"/>
                </a:lnTo>
                <a:lnTo>
                  <a:pt x="93447" y="929663"/>
                </a:lnTo>
                <a:cubicBezTo>
                  <a:pt x="51400" y="633724"/>
                  <a:pt x="25498" y="391817"/>
                  <a:pt x="0" y="1292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C83E5E5-2FE3-43A5-8587-C3F71020E217}"/>
              </a:ext>
            </a:extLst>
          </p:cNvPr>
          <p:cNvSpPr/>
          <p:nvPr/>
        </p:nvSpPr>
        <p:spPr>
          <a:xfrm rot="20783557">
            <a:off x="1230164" y="2871143"/>
            <a:ext cx="9712847" cy="910129"/>
          </a:xfrm>
          <a:custGeom>
            <a:avLst/>
            <a:gdLst>
              <a:gd name="connsiteX0" fmla="*/ 0 w 7693003"/>
              <a:gd name="connsiteY0" fmla="*/ 0 h 792000"/>
              <a:gd name="connsiteX1" fmla="*/ 7693003 w 7693003"/>
              <a:gd name="connsiteY1" fmla="*/ 0 h 792000"/>
              <a:gd name="connsiteX2" fmla="*/ 7693003 w 7693003"/>
              <a:gd name="connsiteY2" fmla="*/ 792000 h 792000"/>
              <a:gd name="connsiteX3" fmla="*/ 0 w 7693003"/>
              <a:gd name="connsiteY3" fmla="*/ 792000 h 792000"/>
              <a:gd name="connsiteX4" fmla="*/ 0 w 7693003"/>
              <a:gd name="connsiteY4" fmla="*/ 0 h 792000"/>
              <a:gd name="connsiteX0" fmla="*/ 0 w 7704142"/>
              <a:gd name="connsiteY0" fmla="*/ 36436 h 792000"/>
              <a:gd name="connsiteX1" fmla="*/ 7704142 w 7704142"/>
              <a:gd name="connsiteY1" fmla="*/ 0 h 792000"/>
              <a:gd name="connsiteX2" fmla="*/ 7704142 w 7704142"/>
              <a:gd name="connsiteY2" fmla="*/ 792000 h 792000"/>
              <a:gd name="connsiteX3" fmla="*/ 11139 w 7704142"/>
              <a:gd name="connsiteY3" fmla="*/ 792000 h 792000"/>
              <a:gd name="connsiteX4" fmla="*/ 0 w 7704142"/>
              <a:gd name="connsiteY4" fmla="*/ 36436 h 792000"/>
              <a:gd name="connsiteX0" fmla="*/ 0 w 7704142"/>
              <a:gd name="connsiteY0" fmla="*/ 36436 h 858546"/>
              <a:gd name="connsiteX1" fmla="*/ 7704142 w 7704142"/>
              <a:gd name="connsiteY1" fmla="*/ 0 h 858546"/>
              <a:gd name="connsiteX2" fmla="*/ 7704142 w 7704142"/>
              <a:gd name="connsiteY2" fmla="*/ 792000 h 858546"/>
              <a:gd name="connsiteX3" fmla="*/ 754 w 7704142"/>
              <a:gd name="connsiteY3" fmla="*/ 858546 h 858546"/>
              <a:gd name="connsiteX4" fmla="*/ 0 w 7704142"/>
              <a:gd name="connsiteY4" fmla="*/ 36436 h 858546"/>
              <a:gd name="connsiteX0" fmla="*/ 0 w 7715281"/>
              <a:gd name="connsiteY0" fmla="*/ 72871 h 858546"/>
              <a:gd name="connsiteX1" fmla="*/ 7715281 w 7715281"/>
              <a:gd name="connsiteY1" fmla="*/ 0 h 858546"/>
              <a:gd name="connsiteX2" fmla="*/ 7715281 w 7715281"/>
              <a:gd name="connsiteY2" fmla="*/ 792000 h 858546"/>
              <a:gd name="connsiteX3" fmla="*/ 11893 w 7715281"/>
              <a:gd name="connsiteY3" fmla="*/ 858546 h 858546"/>
              <a:gd name="connsiteX4" fmla="*/ 0 w 7715281"/>
              <a:gd name="connsiteY4" fmla="*/ 72871 h 858546"/>
              <a:gd name="connsiteX0" fmla="*/ 0 w 7715281"/>
              <a:gd name="connsiteY0" fmla="*/ 105468 h 891143"/>
              <a:gd name="connsiteX1" fmla="*/ 7609272 w 7715281"/>
              <a:gd name="connsiteY1" fmla="*/ 0 h 891143"/>
              <a:gd name="connsiteX2" fmla="*/ 7715281 w 7715281"/>
              <a:gd name="connsiteY2" fmla="*/ 824597 h 891143"/>
              <a:gd name="connsiteX3" fmla="*/ 11893 w 7715281"/>
              <a:gd name="connsiteY3" fmla="*/ 891143 h 891143"/>
              <a:gd name="connsiteX4" fmla="*/ 0 w 7715281"/>
              <a:gd name="connsiteY4" fmla="*/ 105468 h 891143"/>
              <a:gd name="connsiteX0" fmla="*/ 0 w 7708213"/>
              <a:gd name="connsiteY0" fmla="*/ 105468 h 891143"/>
              <a:gd name="connsiteX1" fmla="*/ 7609272 w 7708213"/>
              <a:gd name="connsiteY1" fmla="*/ 0 h 891143"/>
              <a:gd name="connsiteX2" fmla="*/ 7708213 w 7708213"/>
              <a:gd name="connsiteY2" fmla="*/ 822425 h 891143"/>
              <a:gd name="connsiteX3" fmla="*/ 11893 w 7708213"/>
              <a:gd name="connsiteY3" fmla="*/ 891143 h 891143"/>
              <a:gd name="connsiteX4" fmla="*/ 0 w 7708213"/>
              <a:gd name="connsiteY4" fmla="*/ 105468 h 891143"/>
              <a:gd name="connsiteX0" fmla="*/ 0 w 7708213"/>
              <a:gd name="connsiteY0" fmla="*/ 105468 h 921850"/>
              <a:gd name="connsiteX1" fmla="*/ 7609272 w 7708213"/>
              <a:gd name="connsiteY1" fmla="*/ 0 h 921850"/>
              <a:gd name="connsiteX2" fmla="*/ 7708213 w 7708213"/>
              <a:gd name="connsiteY2" fmla="*/ 822425 h 921850"/>
              <a:gd name="connsiteX3" fmla="*/ 80857 w 7708213"/>
              <a:gd name="connsiteY3" fmla="*/ 921850 h 921850"/>
              <a:gd name="connsiteX4" fmla="*/ 0 w 7708213"/>
              <a:gd name="connsiteY4" fmla="*/ 105468 h 921850"/>
              <a:gd name="connsiteX0" fmla="*/ 0 w 7694078"/>
              <a:gd name="connsiteY0" fmla="*/ 109814 h 921850"/>
              <a:gd name="connsiteX1" fmla="*/ 7595137 w 7694078"/>
              <a:gd name="connsiteY1" fmla="*/ 0 h 921850"/>
              <a:gd name="connsiteX2" fmla="*/ 7694078 w 7694078"/>
              <a:gd name="connsiteY2" fmla="*/ 822425 h 921850"/>
              <a:gd name="connsiteX3" fmla="*/ 66722 w 7694078"/>
              <a:gd name="connsiteY3" fmla="*/ 921850 h 921850"/>
              <a:gd name="connsiteX4" fmla="*/ 0 w 7694078"/>
              <a:gd name="connsiteY4" fmla="*/ 109814 h 921850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4078"/>
              <a:gd name="connsiteY0" fmla="*/ 109814 h 908241"/>
              <a:gd name="connsiteX1" fmla="*/ 7595137 w 7694078"/>
              <a:gd name="connsiteY1" fmla="*/ 0 h 908241"/>
              <a:gd name="connsiteX2" fmla="*/ 7694078 w 7694078"/>
              <a:gd name="connsiteY2" fmla="*/ 822425 h 908241"/>
              <a:gd name="connsiteX3" fmla="*/ 84278 w 7694078"/>
              <a:gd name="connsiteY3" fmla="*/ 908241 h 908241"/>
              <a:gd name="connsiteX4" fmla="*/ 0 w 7694078"/>
              <a:gd name="connsiteY4" fmla="*/ 109814 h 908241"/>
              <a:gd name="connsiteX0" fmla="*/ 0 w 7690432"/>
              <a:gd name="connsiteY0" fmla="*/ 129940 h 908241"/>
              <a:gd name="connsiteX1" fmla="*/ 7591491 w 7690432"/>
              <a:gd name="connsiteY1" fmla="*/ 0 h 908241"/>
              <a:gd name="connsiteX2" fmla="*/ 7690432 w 7690432"/>
              <a:gd name="connsiteY2" fmla="*/ 822425 h 908241"/>
              <a:gd name="connsiteX3" fmla="*/ 80632 w 7690432"/>
              <a:gd name="connsiteY3" fmla="*/ 908241 h 908241"/>
              <a:gd name="connsiteX4" fmla="*/ 0 w 7690432"/>
              <a:gd name="connsiteY4" fmla="*/ 129940 h 908241"/>
              <a:gd name="connsiteX0" fmla="*/ 0 w 7690657"/>
              <a:gd name="connsiteY0" fmla="*/ 91859 h 908241"/>
              <a:gd name="connsiteX1" fmla="*/ 7591716 w 7690657"/>
              <a:gd name="connsiteY1" fmla="*/ 0 h 908241"/>
              <a:gd name="connsiteX2" fmla="*/ 7690657 w 7690657"/>
              <a:gd name="connsiteY2" fmla="*/ 822425 h 908241"/>
              <a:gd name="connsiteX3" fmla="*/ 80857 w 7690657"/>
              <a:gd name="connsiteY3" fmla="*/ 908241 h 908241"/>
              <a:gd name="connsiteX4" fmla="*/ 0 w 7690657"/>
              <a:gd name="connsiteY4" fmla="*/ 91859 h 908241"/>
              <a:gd name="connsiteX0" fmla="*/ 0 w 7690657"/>
              <a:gd name="connsiteY0" fmla="*/ 96205 h 912587"/>
              <a:gd name="connsiteX1" fmla="*/ 7577581 w 7690657"/>
              <a:gd name="connsiteY1" fmla="*/ 0 h 912587"/>
              <a:gd name="connsiteX2" fmla="*/ 7690657 w 7690657"/>
              <a:gd name="connsiteY2" fmla="*/ 826771 h 912587"/>
              <a:gd name="connsiteX3" fmla="*/ 80857 w 7690657"/>
              <a:gd name="connsiteY3" fmla="*/ 912587 h 912587"/>
              <a:gd name="connsiteX4" fmla="*/ 0 w 7690657"/>
              <a:gd name="connsiteY4" fmla="*/ 96205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2587"/>
              <a:gd name="connsiteX1" fmla="*/ 7556378 w 7669454"/>
              <a:gd name="connsiteY1" fmla="*/ 0 h 912587"/>
              <a:gd name="connsiteX2" fmla="*/ 7669454 w 7669454"/>
              <a:gd name="connsiteY2" fmla="*/ 826771 h 912587"/>
              <a:gd name="connsiteX3" fmla="*/ 59654 w 7669454"/>
              <a:gd name="connsiteY3" fmla="*/ 912587 h 912587"/>
              <a:gd name="connsiteX4" fmla="*/ 0 w 7669454"/>
              <a:gd name="connsiteY4" fmla="*/ 102724 h 912587"/>
              <a:gd name="connsiteX0" fmla="*/ 0 w 7669454"/>
              <a:gd name="connsiteY0" fmla="*/ 102724 h 910129"/>
              <a:gd name="connsiteX1" fmla="*/ 7556378 w 7669454"/>
              <a:gd name="connsiteY1" fmla="*/ 0 h 910129"/>
              <a:gd name="connsiteX2" fmla="*/ 7669454 w 7669454"/>
              <a:gd name="connsiteY2" fmla="*/ 826771 h 910129"/>
              <a:gd name="connsiteX3" fmla="*/ 82567 w 7669454"/>
              <a:gd name="connsiteY3" fmla="*/ 910129 h 910129"/>
              <a:gd name="connsiteX4" fmla="*/ 0 w 7669454"/>
              <a:gd name="connsiteY4" fmla="*/ 102724 h 910129"/>
              <a:gd name="connsiteX0" fmla="*/ 0 w 7646542"/>
              <a:gd name="connsiteY0" fmla="*/ 102724 h 910129"/>
              <a:gd name="connsiteX1" fmla="*/ 7556378 w 7646542"/>
              <a:gd name="connsiteY1" fmla="*/ 0 h 910129"/>
              <a:gd name="connsiteX2" fmla="*/ 7646542 w 7646542"/>
              <a:gd name="connsiteY2" fmla="*/ 829229 h 910129"/>
              <a:gd name="connsiteX3" fmla="*/ 82567 w 7646542"/>
              <a:gd name="connsiteY3" fmla="*/ 910129 h 910129"/>
              <a:gd name="connsiteX4" fmla="*/ 0 w 7646542"/>
              <a:gd name="connsiteY4" fmla="*/ 102724 h 910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6542" h="910129">
                <a:moveTo>
                  <a:pt x="0" y="102724"/>
                </a:moveTo>
                <a:lnTo>
                  <a:pt x="7556378" y="0"/>
                </a:lnTo>
                <a:lnTo>
                  <a:pt x="7646542" y="829229"/>
                </a:lnTo>
                <a:lnTo>
                  <a:pt x="82567" y="910129"/>
                </a:lnTo>
                <a:cubicBezTo>
                  <a:pt x="61114" y="629573"/>
                  <a:pt x="19967" y="430339"/>
                  <a:pt x="0" y="102724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184C42D-1502-4904-8076-CE224781C6C6}"/>
              </a:ext>
            </a:extLst>
          </p:cNvPr>
          <p:cNvSpPr/>
          <p:nvPr/>
        </p:nvSpPr>
        <p:spPr>
          <a:xfrm>
            <a:off x="1263244" y="4128802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E1BCBF41-28C2-4A39-B294-1552666A9C06}"/>
              </a:ext>
            </a:extLst>
          </p:cNvPr>
          <p:cNvSpPr/>
          <p:nvPr/>
        </p:nvSpPr>
        <p:spPr>
          <a:xfrm rot="10800000">
            <a:off x="1099128" y="176968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3C0514C-DBC7-4FD6-89A4-13DA06F33522}"/>
              </a:ext>
            </a:extLst>
          </p:cNvPr>
          <p:cNvSpPr/>
          <p:nvPr/>
        </p:nvSpPr>
        <p:spPr>
          <a:xfrm rot="10800000">
            <a:off x="1326746" y="2898104"/>
            <a:ext cx="9611246" cy="792000"/>
          </a:xfrm>
          <a:custGeom>
            <a:avLst/>
            <a:gdLst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0 w 7717018"/>
              <a:gd name="connsiteY3" fmla="*/ 792000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342900 w 7717018"/>
              <a:gd name="connsiteY3" fmla="*/ 763425 h 792000"/>
              <a:gd name="connsiteX4" fmla="*/ 0 w 7717018"/>
              <a:gd name="connsiteY4" fmla="*/ 0 h 792000"/>
              <a:gd name="connsiteX0" fmla="*/ 0 w 7717018"/>
              <a:gd name="connsiteY0" fmla="*/ 0 h 792000"/>
              <a:gd name="connsiteX1" fmla="*/ 7717018 w 7717018"/>
              <a:gd name="connsiteY1" fmla="*/ 0 h 792000"/>
              <a:gd name="connsiteX2" fmla="*/ 7717018 w 7717018"/>
              <a:gd name="connsiteY2" fmla="*/ 792000 h 792000"/>
              <a:gd name="connsiteX3" fmla="*/ 238125 w 7717018"/>
              <a:gd name="connsiteY3" fmla="*/ 763425 h 792000"/>
              <a:gd name="connsiteX4" fmla="*/ 0 w 7717018"/>
              <a:gd name="connsiteY4" fmla="*/ 0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7018" h="792000">
                <a:moveTo>
                  <a:pt x="0" y="0"/>
                </a:moveTo>
                <a:lnTo>
                  <a:pt x="7717018" y="0"/>
                </a:lnTo>
                <a:lnTo>
                  <a:pt x="7717018" y="792000"/>
                </a:lnTo>
                <a:lnTo>
                  <a:pt x="238125" y="76342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Pentagon 1">
            <a:extLst>
              <a:ext uri="{FF2B5EF4-FFF2-40B4-BE49-F238E27FC236}">
                <a16:creationId xmlns:a16="http://schemas.microsoft.com/office/drawing/2014/main" id="{334D690A-F4D7-429D-BFA2-9770409A51E3}"/>
              </a:ext>
            </a:extLst>
          </p:cNvPr>
          <p:cNvSpPr/>
          <p:nvPr/>
        </p:nvSpPr>
        <p:spPr>
          <a:xfrm>
            <a:off x="1290501" y="5257218"/>
            <a:ext cx="9811609" cy="792000"/>
          </a:xfrm>
          <a:custGeom>
            <a:avLst/>
            <a:gdLst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0 w 7687474"/>
              <a:gd name="connsiteY4" fmla="*/ 792000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352425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66700 w 7687474"/>
              <a:gd name="connsiteY4" fmla="*/ 782475 h 792000"/>
              <a:gd name="connsiteX5" fmla="*/ 0 w 7687474"/>
              <a:gd name="connsiteY5" fmla="*/ 0 h 792000"/>
              <a:gd name="connsiteX0" fmla="*/ 0 w 7687474"/>
              <a:gd name="connsiteY0" fmla="*/ 0 h 792000"/>
              <a:gd name="connsiteX1" fmla="*/ 7291474 w 7687474"/>
              <a:gd name="connsiteY1" fmla="*/ 0 h 792000"/>
              <a:gd name="connsiteX2" fmla="*/ 7687474 w 7687474"/>
              <a:gd name="connsiteY2" fmla="*/ 396000 h 792000"/>
              <a:gd name="connsiteX3" fmla="*/ 7291474 w 7687474"/>
              <a:gd name="connsiteY3" fmla="*/ 792000 h 792000"/>
              <a:gd name="connsiteX4" fmla="*/ 238125 w 7687474"/>
              <a:gd name="connsiteY4" fmla="*/ 792000 h 792000"/>
              <a:gd name="connsiteX5" fmla="*/ 0 w 7687474"/>
              <a:gd name="connsiteY5" fmla="*/ 0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85750 w 7735099"/>
              <a:gd name="connsiteY4" fmla="*/ 792000 h 792000"/>
              <a:gd name="connsiteX5" fmla="*/ 0 w 7735099"/>
              <a:gd name="connsiteY5" fmla="*/ 9525 h 792000"/>
              <a:gd name="connsiteX0" fmla="*/ 0 w 7735099"/>
              <a:gd name="connsiteY0" fmla="*/ 9525 h 792000"/>
              <a:gd name="connsiteX1" fmla="*/ 7339099 w 7735099"/>
              <a:gd name="connsiteY1" fmla="*/ 0 h 792000"/>
              <a:gd name="connsiteX2" fmla="*/ 7735099 w 7735099"/>
              <a:gd name="connsiteY2" fmla="*/ 396000 h 792000"/>
              <a:gd name="connsiteX3" fmla="*/ 7339099 w 7735099"/>
              <a:gd name="connsiteY3" fmla="*/ 792000 h 792000"/>
              <a:gd name="connsiteX4" fmla="*/ 257175 w 7735099"/>
              <a:gd name="connsiteY4" fmla="*/ 792000 h 792000"/>
              <a:gd name="connsiteX5" fmla="*/ 0 w 7735099"/>
              <a:gd name="connsiteY5" fmla="*/ 9525 h 7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35099" h="792000">
                <a:moveTo>
                  <a:pt x="0" y="9525"/>
                </a:moveTo>
                <a:lnTo>
                  <a:pt x="7339099" y="0"/>
                </a:lnTo>
                <a:lnTo>
                  <a:pt x="7735099" y="396000"/>
                </a:lnTo>
                <a:lnTo>
                  <a:pt x="7339099" y="792000"/>
                </a:lnTo>
                <a:lnTo>
                  <a:pt x="257175" y="792000"/>
                </a:lnTo>
                <a:lnTo>
                  <a:pt x="0" y="952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05EA64-4813-456C-B681-B64F314ED18D}"/>
              </a:ext>
            </a:extLst>
          </p:cNvPr>
          <p:cNvGrpSpPr/>
          <p:nvPr/>
        </p:nvGrpSpPr>
        <p:grpSpPr>
          <a:xfrm>
            <a:off x="2598911" y="1830337"/>
            <a:ext cx="7489777" cy="666656"/>
            <a:chOff x="3017859" y="4283314"/>
            <a:chExt cx="4891430" cy="66665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81A71-11D4-423F-917A-40736170A22C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47D7E7-5D45-4519-B4CA-2480910CB1FA}"/>
                </a:ext>
              </a:extLst>
            </p:cNvPr>
            <p:cNvSpPr txBox="1"/>
            <p:nvPr/>
          </p:nvSpPr>
          <p:spPr>
            <a:xfrm>
              <a:off x="3017859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E24C72-BB88-4FC9-A840-F43E02538FD6}"/>
              </a:ext>
            </a:extLst>
          </p:cNvPr>
          <p:cNvGrpSpPr/>
          <p:nvPr/>
        </p:nvGrpSpPr>
        <p:grpSpPr>
          <a:xfrm>
            <a:off x="2239674" y="5311855"/>
            <a:ext cx="7483658" cy="666656"/>
            <a:chOff x="3021855" y="4283314"/>
            <a:chExt cx="4887434" cy="66665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9C459A-9706-47D3-AC6D-26D99E00AB1F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7FD996-8908-4D1F-95C3-5D15D2AE6CBF}"/>
                </a:ext>
              </a:extLst>
            </p:cNvPr>
            <p:cNvSpPr txBox="1"/>
            <p:nvPr/>
          </p:nvSpPr>
          <p:spPr>
            <a:xfrm>
              <a:off x="3063404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559EB5-F540-454A-A7A9-A2E05D984238}"/>
              </a:ext>
            </a:extLst>
          </p:cNvPr>
          <p:cNvGrpSpPr/>
          <p:nvPr/>
        </p:nvGrpSpPr>
        <p:grpSpPr>
          <a:xfrm>
            <a:off x="2239674" y="2940170"/>
            <a:ext cx="7483658" cy="666656"/>
            <a:chOff x="3021855" y="4283314"/>
            <a:chExt cx="4887434" cy="66665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09B499-191C-464B-8A0F-732956444973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48C044-D068-4C6B-AA7C-DEFAC0E9C3D0}"/>
                </a:ext>
              </a:extLst>
            </p:cNvPr>
            <p:cNvSpPr txBox="1"/>
            <p:nvPr/>
          </p:nvSpPr>
          <p:spPr>
            <a:xfrm>
              <a:off x="3063404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438AB7-3DC0-494B-8553-D7746E12B881}"/>
              </a:ext>
            </a:extLst>
          </p:cNvPr>
          <p:cNvGrpSpPr/>
          <p:nvPr/>
        </p:nvGrpSpPr>
        <p:grpSpPr>
          <a:xfrm>
            <a:off x="2598911" y="4191478"/>
            <a:ext cx="7489777" cy="666656"/>
            <a:chOff x="3017859" y="4283314"/>
            <a:chExt cx="4891430" cy="6666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7F6E30-DFB2-42E9-9786-FA56AC1E0FAB}"/>
                </a:ext>
              </a:extLst>
            </p:cNvPr>
            <p:cNvSpPr txBox="1"/>
            <p:nvPr/>
          </p:nvSpPr>
          <p:spPr>
            <a:xfrm>
              <a:off x="3021855" y="4488305"/>
              <a:ext cx="4887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0B395F-3E82-4A6B-A9D2-1A525D6E5E77}"/>
                </a:ext>
              </a:extLst>
            </p:cNvPr>
            <p:cNvSpPr txBox="1"/>
            <p:nvPr/>
          </p:nvSpPr>
          <p:spPr>
            <a:xfrm>
              <a:off x="3017859" y="4283314"/>
              <a:ext cx="484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E42F44F-03B8-42D5-8585-5B65DF7BA732}"/>
              </a:ext>
            </a:extLst>
          </p:cNvPr>
          <p:cNvSpPr txBox="1">
            <a:spLocks/>
          </p:cNvSpPr>
          <p:nvPr/>
        </p:nvSpPr>
        <p:spPr>
          <a:xfrm>
            <a:off x="5502295" y="545518"/>
            <a:ext cx="2767540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908497-0028-41E1-9ADC-C46BD8D25318}"/>
              </a:ext>
            </a:extLst>
          </p:cNvPr>
          <p:cNvSpPr/>
          <p:nvPr/>
        </p:nvSpPr>
        <p:spPr>
          <a:xfrm>
            <a:off x="456594" y="639624"/>
            <a:ext cx="4669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/>
              <a:t> I hope and I believe that this Template will your Time, Money and Reputation. Get a modern PowerPoint  Presentation that is beautifully designed.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BAA04-754A-4E4A-97F8-D45AF291497A}"/>
              </a:ext>
            </a:extLst>
          </p:cNvPr>
          <p:cNvSpPr txBox="1"/>
          <p:nvPr/>
        </p:nvSpPr>
        <p:spPr>
          <a:xfrm>
            <a:off x="6277010" y="6004705"/>
            <a:ext cx="272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9DDCE-AFE4-4356-A207-3FA3C6F56C6C}"/>
              </a:ext>
            </a:extLst>
          </p:cNvPr>
          <p:cNvSpPr txBox="1"/>
          <p:nvPr/>
        </p:nvSpPr>
        <p:spPr>
          <a:xfrm>
            <a:off x="4155904" y="4317206"/>
            <a:ext cx="19400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Graphic 24">
            <a:extLst>
              <a:ext uri="{FF2B5EF4-FFF2-40B4-BE49-F238E27FC236}">
                <a16:creationId xmlns:a16="http://schemas.microsoft.com/office/drawing/2014/main" id="{9EC481F1-D02E-4911-AB46-BBDE13CF701C}"/>
              </a:ext>
            </a:extLst>
          </p:cNvPr>
          <p:cNvSpPr/>
          <p:nvPr/>
        </p:nvSpPr>
        <p:spPr>
          <a:xfrm>
            <a:off x="6669399" y="3785220"/>
            <a:ext cx="1942241" cy="2066255"/>
          </a:xfrm>
          <a:custGeom>
            <a:avLst/>
            <a:gdLst>
              <a:gd name="connsiteX0" fmla="*/ 3593820 w 3591065"/>
              <a:gd name="connsiteY0" fmla="*/ 3675375 h 3820357"/>
              <a:gd name="connsiteX1" fmla="*/ 3511275 w 3591065"/>
              <a:gd name="connsiteY1" fmla="*/ 3467601 h 3820357"/>
              <a:gd name="connsiteX2" fmla="*/ 3485876 w 3591065"/>
              <a:gd name="connsiteY2" fmla="*/ 3442908 h 3820357"/>
              <a:gd name="connsiteX3" fmla="*/ 3467180 w 3591065"/>
              <a:gd name="connsiteY3" fmla="*/ 3418568 h 3820357"/>
              <a:gd name="connsiteX4" fmla="*/ 3423438 w 3591065"/>
              <a:gd name="connsiteY4" fmla="*/ 3384703 h 3820357"/>
              <a:gd name="connsiteX5" fmla="*/ 3281277 w 3591065"/>
              <a:gd name="connsiteY5" fmla="*/ 3257710 h 3820357"/>
              <a:gd name="connsiteX6" fmla="*/ 3258701 w 3591065"/>
              <a:gd name="connsiteY6" fmla="*/ 3239014 h 3820357"/>
              <a:gd name="connsiteX7" fmla="*/ 3231891 w 3591065"/>
              <a:gd name="connsiteY7" fmla="*/ 3215027 h 3820357"/>
              <a:gd name="connsiteX8" fmla="*/ 3195205 w 3591065"/>
              <a:gd name="connsiteY8" fmla="*/ 3155411 h 3820357"/>
              <a:gd name="connsiteX9" fmla="*/ 3153579 w 3591065"/>
              <a:gd name="connsiteY9" fmla="*/ 3102145 h 3820357"/>
              <a:gd name="connsiteX10" fmla="*/ 3114776 w 3591065"/>
              <a:gd name="connsiteY10" fmla="*/ 3059814 h 3820357"/>
              <a:gd name="connsiteX11" fmla="*/ 3087261 w 3591065"/>
              <a:gd name="connsiteY11" fmla="*/ 3016425 h 3820357"/>
              <a:gd name="connsiteX12" fmla="*/ 3045636 w 3591065"/>
              <a:gd name="connsiteY12" fmla="*/ 2975152 h 3820357"/>
              <a:gd name="connsiteX13" fmla="*/ 3022354 w 3591065"/>
              <a:gd name="connsiteY13" fmla="*/ 2950106 h 3820357"/>
              <a:gd name="connsiteX14" fmla="*/ 2999072 w 3591065"/>
              <a:gd name="connsiteY14" fmla="*/ 2906364 h 3820357"/>
              <a:gd name="connsiteX15" fmla="*/ 2922171 w 3591065"/>
              <a:gd name="connsiteY15" fmla="*/ 2826994 h 3820357"/>
              <a:gd name="connsiteX16" fmla="*/ 2904180 w 3591065"/>
              <a:gd name="connsiteY16" fmla="*/ 2801243 h 3820357"/>
              <a:gd name="connsiteX17" fmla="*/ 2867493 w 3591065"/>
              <a:gd name="connsiteY17" fmla="*/ 2744802 h 3820357"/>
              <a:gd name="connsiteX18" fmla="*/ 2815638 w 3591065"/>
              <a:gd name="connsiteY18" fmla="*/ 2701060 h 3820357"/>
              <a:gd name="connsiteX19" fmla="*/ 2748614 w 3591065"/>
              <a:gd name="connsiteY19" fmla="*/ 2653085 h 3820357"/>
              <a:gd name="connsiteX20" fmla="*/ 2739443 w 3591065"/>
              <a:gd name="connsiteY20" fmla="*/ 2645324 h 3820357"/>
              <a:gd name="connsiteX21" fmla="*/ 2650548 w 3591065"/>
              <a:gd name="connsiteY21" fmla="*/ 2613929 h 3820357"/>
              <a:gd name="connsiteX22" fmla="*/ 2631852 w 3591065"/>
              <a:gd name="connsiteY22" fmla="*/ 2592411 h 3820357"/>
              <a:gd name="connsiteX23" fmla="*/ 2631499 w 3591065"/>
              <a:gd name="connsiteY23" fmla="*/ 2560663 h 3820357"/>
              <a:gd name="connsiteX24" fmla="*/ 2602573 w 3591065"/>
              <a:gd name="connsiteY24" fmla="*/ 2524329 h 3820357"/>
              <a:gd name="connsiteX25" fmla="*/ 2573647 w 3591065"/>
              <a:gd name="connsiteY25" fmla="*/ 2512335 h 3820357"/>
              <a:gd name="connsiteX26" fmla="*/ 2568003 w 3591065"/>
              <a:gd name="connsiteY26" fmla="*/ 2449897 h 3820357"/>
              <a:gd name="connsiteX27" fmla="*/ 2634674 w 3591065"/>
              <a:gd name="connsiteY27" fmla="*/ 2411447 h 3820357"/>
              <a:gd name="connsiteX28" fmla="*/ 2720747 w 3591065"/>
              <a:gd name="connsiteY28" fmla="*/ 2362413 h 3820357"/>
              <a:gd name="connsiteX29" fmla="*/ 2787418 w 3591065"/>
              <a:gd name="connsiteY29" fmla="*/ 2311616 h 3820357"/>
              <a:gd name="connsiteX30" fmla="*/ 2894656 w 3591065"/>
              <a:gd name="connsiteY30" fmla="*/ 2234715 h 3820357"/>
              <a:gd name="connsiteX31" fmla="*/ 2970498 w 3591065"/>
              <a:gd name="connsiteY31" fmla="*/ 2192385 h 3820357"/>
              <a:gd name="connsiteX32" fmla="*/ 3005069 w 3591065"/>
              <a:gd name="connsiteY32" fmla="*/ 2144057 h 3820357"/>
              <a:gd name="connsiteX33" fmla="*/ 3013535 w 3591065"/>
              <a:gd name="connsiteY33" fmla="*/ 2142999 h 3820357"/>
              <a:gd name="connsiteX34" fmla="*/ 3196968 w 3591065"/>
              <a:gd name="connsiteY34" fmla="*/ 2162047 h 3820357"/>
              <a:gd name="connsiteX35" fmla="*/ 3227305 w 3591065"/>
              <a:gd name="connsiteY35" fmla="*/ 2141940 h 3820357"/>
              <a:gd name="connsiteX36" fmla="*/ 3213195 w 3591065"/>
              <a:gd name="connsiteY36" fmla="*/ 1991313 h 3820357"/>
              <a:gd name="connsiteX37" fmla="*/ 3148288 w 3591065"/>
              <a:gd name="connsiteY37" fmla="*/ 1941927 h 3820357"/>
              <a:gd name="connsiteX38" fmla="*/ 2568003 w 3591065"/>
              <a:gd name="connsiteY38" fmla="*/ 1933461 h 3820357"/>
              <a:gd name="connsiteX39" fmla="*/ 2500979 w 3591065"/>
              <a:gd name="connsiteY39" fmla="*/ 1930286 h 3820357"/>
              <a:gd name="connsiteX40" fmla="*/ 2479814 w 3591065"/>
              <a:gd name="connsiteY40" fmla="*/ 1908062 h 3820357"/>
              <a:gd name="connsiteX41" fmla="*/ 2493924 w 3591065"/>
              <a:gd name="connsiteY41" fmla="*/ 1839980 h 3820357"/>
              <a:gd name="connsiteX42" fmla="*/ 2501684 w 3591065"/>
              <a:gd name="connsiteY42" fmla="*/ 1763079 h 3820357"/>
              <a:gd name="connsiteX43" fmla="*/ 2513326 w 3591065"/>
              <a:gd name="connsiteY43" fmla="*/ 1736975 h 3820357"/>
              <a:gd name="connsiteX44" fmla="*/ 2635027 w 3591065"/>
              <a:gd name="connsiteY44" fmla="*/ 1691117 h 3820357"/>
              <a:gd name="connsiteX45" fmla="*/ 2668186 w 3591065"/>
              <a:gd name="connsiteY45" fmla="*/ 1631501 h 3820357"/>
              <a:gd name="connsiteX46" fmla="*/ 2633616 w 3591065"/>
              <a:gd name="connsiteY46" fmla="*/ 1493220 h 3820357"/>
              <a:gd name="connsiteX47" fmla="*/ 2563417 w 3591065"/>
              <a:gd name="connsiteY47" fmla="*/ 1318606 h 3820357"/>
              <a:gd name="connsiteX48" fmla="*/ 2558126 w 3591065"/>
              <a:gd name="connsiteY48" fmla="*/ 1309434 h 3820357"/>
              <a:gd name="connsiteX49" fmla="*/ 2558478 w 3591065"/>
              <a:gd name="connsiteY49" fmla="*/ 1295324 h 3820357"/>
              <a:gd name="connsiteX50" fmla="*/ 2514384 w 3591065"/>
              <a:gd name="connsiteY50" fmla="*/ 1217717 h 3820357"/>
              <a:gd name="connsiteX51" fmla="*/ 2464998 w 3591065"/>
              <a:gd name="connsiteY51" fmla="*/ 1207487 h 3820357"/>
              <a:gd name="connsiteX52" fmla="*/ 2449476 w 3591065"/>
              <a:gd name="connsiteY52" fmla="*/ 1207840 h 3820357"/>
              <a:gd name="connsiteX53" fmla="*/ 2402207 w 3591065"/>
              <a:gd name="connsiteY53" fmla="*/ 1226183 h 3820357"/>
              <a:gd name="connsiteX54" fmla="*/ 2337300 w 3591065"/>
              <a:gd name="connsiteY54" fmla="*/ 1238882 h 3820357"/>
              <a:gd name="connsiteX55" fmla="*/ 2312959 w 3591065"/>
              <a:gd name="connsiteY55" fmla="*/ 1240646 h 3820357"/>
              <a:gd name="connsiteX56" fmla="*/ 2268160 w 3591065"/>
              <a:gd name="connsiteY56" fmla="*/ 1227594 h 3820357"/>
              <a:gd name="connsiteX57" fmla="*/ 2297791 w 3591065"/>
              <a:gd name="connsiteY57" fmla="*/ 1181030 h 3820357"/>
              <a:gd name="connsiteX58" fmla="*/ 2287914 w 3591065"/>
              <a:gd name="connsiteY58" fmla="*/ 1155985 h 3820357"/>
              <a:gd name="connsiteX59" fmla="*/ 2276626 w 3591065"/>
              <a:gd name="connsiteY59" fmla="*/ 1144696 h 3820357"/>
              <a:gd name="connsiteX60" fmla="*/ 2259341 w 3591065"/>
              <a:gd name="connsiteY60" fmla="*/ 1111184 h 3820357"/>
              <a:gd name="connsiteX61" fmla="*/ 2118943 w 3591065"/>
              <a:gd name="connsiteY61" fmla="*/ 1018409 h 3820357"/>
              <a:gd name="connsiteX62" fmla="*/ 2106244 w 3591065"/>
              <a:gd name="connsiteY62" fmla="*/ 1000419 h 3820357"/>
              <a:gd name="connsiteX63" fmla="*/ 2081198 w 3591065"/>
              <a:gd name="connsiteY63" fmla="*/ 958441 h 3820357"/>
              <a:gd name="connsiteX64" fmla="*/ 2069204 w 3591065"/>
              <a:gd name="connsiteY64" fmla="*/ 941861 h 3820357"/>
              <a:gd name="connsiteX65" fmla="*/ 2057564 w 3591065"/>
              <a:gd name="connsiteY65" fmla="*/ 902352 h 3820357"/>
              <a:gd name="connsiteX66" fmla="*/ 1941506 w 3591065"/>
              <a:gd name="connsiteY66" fmla="*/ 763013 h 3820357"/>
              <a:gd name="connsiteX67" fmla="*/ 1913286 w 3591065"/>
              <a:gd name="connsiteY67" fmla="*/ 749608 h 3820357"/>
              <a:gd name="connsiteX68" fmla="*/ 1851906 w 3591065"/>
              <a:gd name="connsiteY68" fmla="*/ 734793 h 3820357"/>
              <a:gd name="connsiteX69" fmla="*/ 1874835 w 3591065"/>
              <a:gd name="connsiteY69" fmla="*/ 681174 h 3820357"/>
              <a:gd name="connsiteX70" fmla="*/ 1927043 w 3591065"/>
              <a:gd name="connsiteY70" fmla="*/ 709394 h 3820357"/>
              <a:gd name="connsiteX71" fmla="*/ 1965847 w 3591065"/>
              <a:gd name="connsiteY71" fmla="*/ 719977 h 3820357"/>
              <a:gd name="connsiteX72" fmla="*/ 1996889 w 3591065"/>
              <a:gd name="connsiteY72" fmla="*/ 700223 h 3820357"/>
              <a:gd name="connsiteX73" fmla="*/ 2004650 w 3591065"/>
              <a:gd name="connsiteY73" fmla="*/ 655775 h 3820357"/>
              <a:gd name="connsiteX74" fmla="*/ 2029696 w 3591065"/>
              <a:gd name="connsiteY74" fmla="*/ 590162 h 3820357"/>
              <a:gd name="connsiteX75" fmla="*/ 2038515 w 3591065"/>
              <a:gd name="connsiteY75" fmla="*/ 494918 h 3820357"/>
              <a:gd name="connsiteX76" fmla="*/ 2035340 w 3591065"/>
              <a:gd name="connsiteY76" fmla="*/ 477633 h 3820357"/>
              <a:gd name="connsiteX77" fmla="*/ 2042748 w 3591065"/>
              <a:gd name="connsiteY77" fmla="*/ 463170 h 3820357"/>
              <a:gd name="connsiteX78" fmla="*/ 2066030 w 3591065"/>
              <a:gd name="connsiteY78" fmla="*/ 464581 h 3820357"/>
              <a:gd name="connsiteX79" fmla="*/ 2261104 w 3591065"/>
              <a:gd name="connsiteY79" fmla="*/ 538660 h 3820357"/>
              <a:gd name="connsiteX80" fmla="*/ 2405735 w 3591065"/>
              <a:gd name="connsiteY80" fmla="*/ 592632 h 3820357"/>
              <a:gd name="connsiteX81" fmla="*/ 2556362 w 3591065"/>
              <a:gd name="connsiteY81" fmla="*/ 653659 h 3820357"/>
              <a:gd name="connsiteX82" fmla="*/ 2674535 w 3591065"/>
              <a:gd name="connsiteY82" fmla="*/ 703750 h 3820357"/>
              <a:gd name="connsiteX83" fmla="*/ 2777893 w 3591065"/>
              <a:gd name="connsiteY83" fmla="*/ 751725 h 3820357"/>
              <a:gd name="connsiteX84" fmla="*/ 2803644 w 3591065"/>
              <a:gd name="connsiteY84" fmla="*/ 748903 h 3820357"/>
              <a:gd name="connsiteX85" fmla="*/ 2826574 w 3591065"/>
              <a:gd name="connsiteY85" fmla="*/ 691404 h 3820357"/>
              <a:gd name="connsiteX86" fmla="*/ 2810700 w 3591065"/>
              <a:gd name="connsiteY86" fmla="*/ 666711 h 3820357"/>
              <a:gd name="connsiteX87" fmla="*/ 2744381 w 3591065"/>
              <a:gd name="connsiteY87" fmla="*/ 639548 h 3820357"/>
              <a:gd name="connsiteX88" fmla="*/ 2558126 w 3591065"/>
              <a:gd name="connsiteY88" fmla="*/ 579227 h 3820357"/>
              <a:gd name="connsiteX89" fmla="*/ 2383864 w 3591065"/>
              <a:gd name="connsiteY89" fmla="*/ 511498 h 3820357"/>
              <a:gd name="connsiteX90" fmla="*/ 2167976 w 3591065"/>
              <a:gd name="connsiteY90" fmla="*/ 424014 h 3820357"/>
              <a:gd name="connsiteX91" fmla="*/ 2019819 w 3591065"/>
              <a:gd name="connsiteY91" fmla="*/ 359812 h 3820357"/>
              <a:gd name="connsiteX92" fmla="*/ 1901292 w 3591065"/>
              <a:gd name="connsiteY92" fmla="*/ 319598 h 3820357"/>
              <a:gd name="connsiteX93" fmla="*/ 1739730 w 3591065"/>
              <a:gd name="connsiteY93" fmla="*/ 270917 h 3820357"/>
              <a:gd name="connsiteX94" fmla="*/ 1722797 w 3591065"/>
              <a:gd name="connsiteY94" fmla="*/ 255043 h 3820357"/>
              <a:gd name="connsiteX95" fmla="*/ 1686816 w 3591065"/>
              <a:gd name="connsiteY95" fmla="*/ 222590 h 3820357"/>
              <a:gd name="connsiteX96" fmla="*/ 1652599 w 3591065"/>
              <a:gd name="connsiteY96" fmla="*/ 209185 h 3820357"/>
              <a:gd name="connsiteX97" fmla="*/ 1635313 w 3591065"/>
              <a:gd name="connsiteY97" fmla="*/ 193311 h 3820357"/>
              <a:gd name="connsiteX98" fmla="*/ 1591219 w 3591065"/>
              <a:gd name="connsiteY98" fmla="*/ 119937 h 3820357"/>
              <a:gd name="connsiteX99" fmla="*/ 1511496 w 3591065"/>
              <a:gd name="connsiteY99" fmla="*/ 87484 h 3820357"/>
              <a:gd name="connsiteX100" fmla="*/ 1184137 w 3591065"/>
              <a:gd name="connsiteY100" fmla="*/ 67729 h 3820357"/>
              <a:gd name="connsiteX101" fmla="*/ 1166852 w 3591065"/>
              <a:gd name="connsiteY101" fmla="*/ 52208 h 3820357"/>
              <a:gd name="connsiteX102" fmla="*/ 1153095 w 3591065"/>
              <a:gd name="connsiteY102" fmla="*/ 24340 h 3820357"/>
              <a:gd name="connsiteX103" fmla="*/ 1152742 w 3591065"/>
              <a:gd name="connsiteY103" fmla="*/ 16580 h 3820357"/>
              <a:gd name="connsiteX104" fmla="*/ 1149920 w 3591065"/>
              <a:gd name="connsiteY104" fmla="*/ 0 h 3820357"/>
              <a:gd name="connsiteX105" fmla="*/ 1132282 w 3591065"/>
              <a:gd name="connsiteY105" fmla="*/ 0 h 3820357"/>
              <a:gd name="connsiteX106" fmla="*/ 1104767 w 3591065"/>
              <a:gd name="connsiteY106" fmla="*/ 30690 h 3820357"/>
              <a:gd name="connsiteX107" fmla="*/ 1076194 w 3591065"/>
              <a:gd name="connsiteY107" fmla="*/ 85720 h 3820357"/>
              <a:gd name="connsiteX108" fmla="*/ 1048679 w 3591065"/>
              <a:gd name="connsiteY108" fmla="*/ 127345 h 3820357"/>
              <a:gd name="connsiteX109" fmla="*/ 1008112 w 3591065"/>
              <a:gd name="connsiteY109" fmla="*/ 192605 h 3820357"/>
              <a:gd name="connsiteX110" fmla="*/ 914984 w 3591065"/>
              <a:gd name="connsiteY110" fmla="*/ 264568 h 3820357"/>
              <a:gd name="connsiteX111" fmla="*/ 896640 w 3591065"/>
              <a:gd name="connsiteY111" fmla="*/ 287850 h 3820357"/>
              <a:gd name="connsiteX112" fmla="*/ 841610 w 3591065"/>
              <a:gd name="connsiteY112" fmla="*/ 295963 h 3820357"/>
              <a:gd name="connsiteX113" fmla="*/ 816565 w 3591065"/>
              <a:gd name="connsiteY113" fmla="*/ 268801 h 3820357"/>
              <a:gd name="connsiteX114" fmla="*/ 619374 w 3591065"/>
              <a:gd name="connsiteY114" fmla="*/ 180259 h 3820357"/>
              <a:gd name="connsiteX115" fmla="*/ 523424 w 3591065"/>
              <a:gd name="connsiteY115" fmla="*/ 188725 h 3820357"/>
              <a:gd name="connsiteX116" fmla="*/ 445817 w 3591065"/>
              <a:gd name="connsiteY116" fmla="*/ 239169 h 3820357"/>
              <a:gd name="connsiteX117" fmla="*/ 351631 w 3591065"/>
              <a:gd name="connsiteY117" fmla="*/ 345349 h 3820357"/>
              <a:gd name="connsiteX118" fmla="*/ 280021 w 3591065"/>
              <a:gd name="connsiteY118" fmla="*/ 500915 h 3820357"/>
              <a:gd name="connsiteX119" fmla="*/ 269439 w 3591065"/>
              <a:gd name="connsiteY119" fmla="*/ 561236 h 3820357"/>
              <a:gd name="connsiteX120" fmla="*/ 238396 w 3591065"/>
              <a:gd name="connsiteY120" fmla="*/ 629318 h 3820357"/>
              <a:gd name="connsiteX121" fmla="*/ 243687 w 3591065"/>
              <a:gd name="connsiteY121" fmla="*/ 672708 h 3820357"/>
              <a:gd name="connsiteX122" fmla="*/ 293426 w 3591065"/>
              <a:gd name="connsiteY122" fmla="*/ 686818 h 3820357"/>
              <a:gd name="connsiteX123" fmla="*/ 381615 w 3591065"/>
              <a:gd name="connsiteY123" fmla="*/ 688934 h 3820357"/>
              <a:gd name="connsiteX124" fmla="*/ 423593 w 3591065"/>
              <a:gd name="connsiteY124" fmla="*/ 739026 h 3820357"/>
              <a:gd name="connsiteX125" fmla="*/ 413011 w 3591065"/>
              <a:gd name="connsiteY125" fmla="*/ 820865 h 3820357"/>
              <a:gd name="connsiteX126" fmla="*/ 431001 w 3591065"/>
              <a:gd name="connsiteY126" fmla="*/ 840620 h 3820357"/>
              <a:gd name="connsiteX127" fmla="*/ 450403 w 3591065"/>
              <a:gd name="connsiteY127" fmla="*/ 841325 h 3820357"/>
              <a:gd name="connsiteX128" fmla="*/ 487795 w 3591065"/>
              <a:gd name="connsiteY128" fmla="*/ 868488 h 3820357"/>
              <a:gd name="connsiteX129" fmla="*/ 519896 w 3591065"/>
              <a:gd name="connsiteY129" fmla="*/ 895297 h 3820357"/>
              <a:gd name="connsiteX130" fmla="*/ 537534 w 3591065"/>
              <a:gd name="connsiteY130" fmla="*/ 913640 h 3820357"/>
              <a:gd name="connsiteX131" fmla="*/ 553055 w 3591065"/>
              <a:gd name="connsiteY131" fmla="*/ 935864 h 3820357"/>
              <a:gd name="connsiteX132" fmla="*/ 580570 w 3591065"/>
              <a:gd name="connsiteY132" fmla="*/ 970082 h 3820357"/>
              <a:gd name="connsiteX133" fmla="*/ 621843 w 3591065"/>
              <a:gd name="connsiteY133" fmla="*/ 986308 h 3820357"/>
              <a:gd name="connsiteX134" fmla="*/ 684281 w 3591065"/>
              <a:gd name="connsiteY134" fmla="*/ 956324 h 3820357"/>
              <a:gd name="connsiteX135" fmla="*/ 718145 w 3591065"/>
              <a:gd name="connsiteY135" fmla="*/ 951738 h 3820357"/>
              <a:gd name="connsiteX136" fmla="*/ 737194 w 3591065"/>
              <a:gd name="connsiteY136" fmla="*/ 947505 h 3820357"/>
              <a:gd name="connsiteX137" fmla="*/ 743544 w 3591065"/>
              <a:gd name="connsiteY137" fmla="*/ 945036 h 3820357"/>
              <a:gd name="connsiteX138" fmla="*/ 793988 w 3591065"/>
              <a:gd name="connsiteY138" fmla="*/ 954208 h 3820357"/>
              <a:gd name="connsiteX139" fmla="*/ 761535 w 3591065"/>
              <a:gd name="connsiteY139" fmla="*/ 984192 h 3820357"/>
              <a:gd name="connsiteX140" fmla="*/ 762946 w 3591065"/>
              <a:gd name="connsiteY140" fmla="*/ 1024759 h 3820357"/>
              <a:gd name="connsiteX141" fmla="*/ 843374 w 3591065"/>
              <a:gd name="connsiteY141" fmla="*/ 1032167 h 3820357"/>
              <a:gd name="connsiteX142" fmla="*/ 858543 w 3591065"/>
              <a:gd name="connsiteY142" fmla="*/ 1029345 h 3820357"/>
              <a:gd name="connsiteX143" fmla="*/ 818681 w 3591065"/>
              <a:gd name="connsiteY143" fmla="*/ 1119651 h 3820357"/>
              <a:gd name="connsiteX144" fmla="*/ 909692 w 3591065"/>
              <a:gd name="connsiteY144" fmla="*/ 1158101 h 3820357"/>
              <a:gd name="connsiteX145" fmla="*/ 995060 w 3591065"/>
              <a:gd name="connsiteY145" fmla="*/ 1257931 h 3820357"/>
              <a:gd name="connsiteX146" fmla="*/ 1019047 w 3591065"/>
              <a:gd name="connsiteY146" fmla="*/ 1343651 h 3820357"/>
              <a:gd name="connsiteX147" fmla="*/ 1037390 w 3591065"/>
              <a:gd name="connsiteY147" fmla="*/ 1398328 h 3820357"/>
              <a:gd name="connsiteX148" fmla="*/ 1056439 w 3591065"/>
              <a:gd name="connsiteY148" fmla="*/ 1435721 h 3820357"/>
              <a:gd name="connsiteX149" fmla="*/ 1058909 w 3591065"/>
              <a:gd name="connsiteY149" fmla="*/ 1503450 h 3820357"/>
              <a:gd name="connsiteX150" fmla="*/ 1057145 w 3591065"/>
              <a:gd name="connsiteY150" fmla="*/ 1525321 h 3820357"/>
              <a:gd name="connsiteX151" fmla="*/ 1025750 w 3591065"/>
              <a:gd name="connsiteY151" fmla="*/ 1621624 h 3820357"/>
              <a:gd name="connsiteX152" fmla="*/ 1013403 w 3591065"/>
              <a:gd name="connsiteY152" fmla="*/ 1626915 h 3820357"/>
              <a:gd name="connsiteX153" fmla="*/ 996823 w 3591065"/>
              <a:gd name="connsiteY153" fmla="*/ 1666424 h 3820357"/>
              <a:gd name="connsiteX154" fmla="*/ 1041271 w 3591065"/>
              <a:gd name="connsiteY154" fmla="*/ 1729920 h 3820357"/>
              <a:gd name="connsiteX155" fmla="*/ 1066669 w 3591065"/>
              <a:gd name="connsiteY155" fmla="*/ 1778601 h 3820357"/>
              <a:gd name="connsiteX156" fmla="*/ 1089598 w 3591065"/>
              <a:gd name="connsiteY156" fmla="*/ 1801883 h 3820357"/>
              <a:gd name="connsiteX157" fmla="*/ 1097006 w 3591065"/>
              <a:gd name="connsiteY157" fmla="*/ 1812112 h 3820357"/>
              <a:gd name="connsiteX158" fmla="*/ 1064553 w 3591065"/>
              <a:gd name="connsiteY158" fmla="*/ 1815993 h 3820357"/>
              <a:gd name="connsiteX159" fmla="*/ 685339 w 3591065"/>
              <a:gd name="connsiteY159" fmla="*/ 1813171 h 3820357"/>
              <a:gd name="connsiteX160" fmla="*/ 452872 w 3591065"/>
              <a:gd name="connsiteY160" fmla="*/ 1813171 h 3820357"/>
              <a:gd name="connsiteX161" fmla="*/ 245804 w 3591065"/>
              <a:gd name="connsiteY161" fmla="*/ 1822342 h 3820357"/>
              <a:gd name="connsiteX162" fmla="*/ 159378 w 3591065"/>
              <a:gd name="connsiteY162" fmla="*/ 1820579 h 3820357"/>
              <a:gd name="connsiteX163" fmla="*/ 127630 w 3591065"/>
              <a:gd name="connsiteY163" fmla="*/ 1797649 h 3820357"/>
              <a:gd name="connsiteX164" fmla="*/ 107170 w 3591065"/>
              <a:gd name="connsiteY164" fmla="*/ 1782834 h 3820357"/>
              <a:gd name="connsiteX165" fmla="*/ 86711 w 3591065"/>
              <a:gd name="connsiteY165" fmla="*/ 1797649 h 3820357"/>
              <a:gd name="connsiteX166" fmla="*/ 72600 w 3591065"/>
              <a:gd name="connsiteY166" fmla="*/ 1809643 h 3820357"/>
              <a:gd name="connsiteX167" fmla="*/ 20392 w 3591065"/>
              <a:gd name="connsiteY167" fmla="*/ 1816698 h 3820357"/>
              <a:gd name="connsiteX168" fmla="*/ 991 w 3591065"/>
              <a:gd name="connsiteY168" fmla="*/ 1837511 h 3820357"/>
              <a:gd name="connsiteX169" fmla="*/ 44732 w 3591065"/>
              <a:gd name="connsiteY169" fmla="*/ 1866437 h 3820357"/>
              <a:gd name="connsiteX170" fmla="*/ 71542 w 3591065"/>
              <a:gd name="connsiteY170" fmla="*/ 1872081 h 3820357"/>
              <a:gd name="connsiteX171" fmla="*/ 224638 w 3591065"/>
              <a:gd name="connsiteY171" fmla="*/ 1879842 h 3820357"/>
              <a:gd name="connsiteX172" fmla="*/ 255681 w 3591065"/>
              <a:gd name="connsiteY172" fmla="*/ 1885486 h 3820357"/>
              <a:gd name="connsiteX173" fmla="*/ 279669 w 3591065"/>
              <a:gd name="connsiteY173" fmla="*/ 1884075 h 3820357"/>
              <a:gd name="connsiteX174" fmla="*/ 390081 w 3591065"/>
              <a:gd name="connsiteY174" fmla="*/ 1887955 h 3820357"/>
              <a:gd name="connsiteX175" fmla="*/ 413363 w 3591065"/>
              <a:gd name="connsiteY175" fmla="*/ 1912295 h 3820357"/>
              <a:gd name="connsiteX176" fmla="*/ 451461 w 3591065"/>
              <a:gd name="connsiteY176" fmla="*/ 1917587 h 3820357"/>
              <a:gd name="connsiteX177" fmla="*/ 473332 w 3591065"/>
              <a:gd name="connsiteY177" fmla="*/ 1907710 h 3820357"/>
              <a:gd name="connsiteX178" fmla="*/ 889233 w 3591065"/>
              <a:gd name="connsiteY178" fmla="*/ 1926053 h 3820357"/>
              <a:gd name="connsiteX179" fmla="*/ 960489 w 3591065"/>
              <a:gd name="connsiteY179" fmla="*/ 1924289 h 3820357"/>
              <a:gd name="connsiteX180" fmla="*/ 1008817 w 3591065"/>
              <a:gd name="connsiteY180" fmla="*/ 1940516 h 3820357"/>
              <a:gd name="connsiteX181" fmla="*/ 1001762 w 3591065"/>
              <a:gd name="connsiteY181" fmla="*/ 1974381 h 3820357"/>
              <a:gd name="connsiteX182" fmla="*/ 956256 w 3591065"/>
              <a:gd name="connsiteY182" fmla="*/ 2027647 h 3820357"/>
              <a:gd name="connsiteX183" fmla="*/ 890996 w 3591065"/>
              <a:gd name="connsiteY183" fmla="*/ 2134532 h 3820357"/>
              <a:gd name="connsiteX184" fmla="*/ 881825 w 3591065"/>
              <a:gd name="connsiteY184" fmla="*/ 2237537 h 3820357"/>
              <a:gd name="connsiteX185" fmla="*/ 895935 w 3591065"/>
              <a:gd name="connsiteY185" fmla="*/ 2285865 h 3820357"/>
              <a:gd name="connsiteX186" fmla="*/ 948848 w 3591065"/>
              <a:gd name="connsiteY186" fmla="*/ 2388165 h 3820357"/>
              <a:gd name="connsiteX187" fmla="*/ 991532 w 3591065"/>
              <a:gd name="connsiteY187" fmla="*/ 2468240 h 3820357"/>
              <a:gd name="connsiteX188" fmla="*/ 1008112 w 3591065"/>
              <a:gd name="connsiteY188" fmla="*/ 2485878 h 3820357"/>
              <a:gd name="connsiteX189" fmla="*/ 1041976 w 3591065"/>
              <a:gd name="connsiteY189" fmla="*/ 2538086 h 3820357"/>
              <a:gd name="connsiteX190" fmla="*/ 1122758 w 3591065"/>
              <a:gd name="connsiteY190" fmla="*/ 2619573 h 3820357"/>
              <a:gd name="connsiteX191" fmla="*/ 1136868 w 3591065"/>
              <a:gd name="connsiteY191" fmla="*/ 2642150 h 3820357"/>
              <a:gd name="connsiteX192" fmla="*/ 1147451 w 3591065"/>
              <a:gd name="connsiteY192" fmla="*/ 2673545 h 3820357"/>
              <a:gd name="connsiteX193" fmla="*/ 1199659 w 3591065"/>
              <a:gd name="connsiteY193" fmla="*/ 2707410 h 3820357"/>
              <a:gd name="connsiteX194" fmla="*/ 1243401 w 3591065"/>
              <a:gd name="connsiteY194" fmla="*/ 2709173 h 3820357"/>
              <a:gd name="connsiteX195" fmla="*/ 1275854 w 3591065"/>
              <a:gd name="connsiteY195" fmla="*/ 2728928 h 3820357"/>
              <a:gd name="connsiteX196" fmla="*/ 1398261 w 3591065"/>
              <a:gd name="connsiteY196" fmla="*/ 2889079 h 3820357"/>
              <a:gd name="connsiteX197" fmla="*/ 1485039 w 3591065"/>
              <a:gd name="connsiteY197" fmla="*/ 2994201 h 3820357"/>
              <a:gd name="connsiteX198" fmla="*/ 1506204 w 3591065"/>
              <a:gd name="connsiteY198" fmla="*/ 3037237 h 3820357"/>
              <a:gd name="connsiteX199" fmla="*/ 1521373 w 3591065"/>
              <a:gd name="connsiteY199" fmla="*/ 3057344 h 3820357"/>
              <a:gd name="connsiteX200" fmla="*/ 1540422 w 3591065"/>
              <a:gd name="connsiteY200" fmla="*/ 3086623 h 3820357"/>
              <a:gd name="connsiteX201" fmla="*/ 1548182 w 3591065"/>
              <a:gd name="connsiteY201" fmla="*/ 3120488 h 3820357"/>
              <a:gd name="connsiteX202" fmla="*/ 1540422 w 3591065"/>
              <a:gd name="connsiteY202" fmla="*/ 3173049 h 3820357"/>
              <a:gd name="connsiteX203" fmla="*/ 1472693 w 3591065"/>
              <a:gd name="connsiteY203" fmla="*/ 3286284 h 3820357"/>
              <a:gd name="connsiteX204" fmla="*/ 1427187 w 3591065"/>
              <a:gd name="connsiteY204" fmla="*/ 3314152 h 3820357"/>
              <a:gd name="connsiteX205" fmla="*/ 1321713 w 3591065"/>
              <a:gd name="connsiteY205" fmla="*/ 3339197 h 3820357"/>
              <a:gd name="connsiteX206" fmla="*/ 1244106 w 3591065"/>
              <a:gd name="connsiteY206" fmla="*/ 3395286 h 3820357"/>
              <a:gd name="connsiteX207" fmla="*/ 1259627 w 3591065"/>
              <a:gd name="connsiteY207" fmla="*/ 3434442 h 3820357"/>
              <a:gd name="connsiteX208" fmla="*/ 1360869 w 3591065"/>
              <a:gd name="connsiteY208" fmla="*/ 3468306 h 3820357"/>
              <a:gd name="connsiteX209" fmla="*/ 1546066 w 3591065"/>
              <a:gd name="connsiteY209" fmla="*/ 3476420 h 3820357"/>
              <a:gd name="connsiteX210" fmla="*/ 1691402 w 3591065"/>
              <a:gd name="connsiteY210" fmla="*/ 3447494 h 3820357"/>
              <a:gd name="connsiteX211" fmla="*/ 1705159 w 3591065"/>
              <a:gd name="connsiteY211" fmla="*/ 3445024 h 3820357"/>
              <a:gd name="connsiteX212" fmla="*/ 1776769 w 3591065"/>
              <a:gd name="connsiteY212" fmla="*/ 3422095 h 3820357"/>
              <a:gd name="connsiteX213" fmla="*/ 1822627 w 3591065"/>
              <a:gd name="connsiteY213" fmla="*/ 3409749 h 3820357"/>
              <a:gd name="connsiteX214" fmla="*/ 1862842 w 3591065"/>
              <a:gd name="connsiteY214" fmla="*/ 3412218 h 3820357"/>
              <a:gd name="connsiteX215" fmla="*/ 1939037 w 3591065"/>
              <a:gd name="connsiteY215" fmla="*/ 3393522 h 3820357"/>
              <a:gd name="connsiteX216" fmla="*/ 1996889 w 3591065"/>
              <a:gd name="connsiteY216" fmla="*/ 3369534 h 3820357"/>
              <a:gd name="connsiteX217" fmla="*/ 2018055 w 3591065"/>
              <a:gd name="connsiteY217" fmla="*/ 3336022 h 3820357"/>
              <a:gd name="connsiteX218" fmla="*/ 1935510 w 3591065"/>
              <a:gd name="connsiteY218" fmla="*/ 3128249 h 3820357"/>
              <a:gd name="connsiteX219" fmla="*/ 1887887 w 3591065"/>
              <a:gd name="connsiteY219" fmla="*/ 3082037 h 3820357"/>
              <a:gd name="connsiteX220" fmla="*/ 1871308 w 3591065"/>
              <a:gd name="connsiteY220" fmla="*/ 3059108 h 3820357"/>
              <a:gd name="connsiteX221" fmla="*/ 1845909 w 3591065"/>
              <a:gd name="connsiteY221" fmla="*/ 3042529 h 3820357"/>
              <a:gd name="connsiteX222" fmla="*/ 1831446 w 3591065"/>
              <a:gd name="connsiteY222" fmla="*/ 3030535 h 3820357"/>
              <a:gd name="connsiteX223" fmla="*/ 1797582 w 3591065"/>
              <a:gd name="connsiteY223" fmla="*/ 2986793 h 3820357"/>
              <a:gd name="connsiteX224" fmla="*/ 1763717 w 3591065"/>
              <a:gd name="connsiteY224" fmla="*/ 2935291 h 3820357"/>
              <a:gd name="connsiteX225" fmla="*/ 1761248 w 3591065"/>
              <a:gd name="connsiteY225" fmla="*/ 2930705 h 3820357"/>
              <a:gd name="connsiteX226" fmla="*/ 1704454 w 3591065"/>
              <a:gd name="connsiteY226" fmla="*/ 2847807 h 3820357"/>
              <a:gd name="connsiteX227" fmla="*/ 1654010 w 3591065"/>
              <a:gd name="connsiteY227" fmla="*/ 2754326 h 3820357"/>
              <a:gd name="connsiteX228" fmla="*/ 1578167 w 3591065"/>
              <a:gd name="connsiteY228" fmla="*/ 2620631 h 3820357"/>
              <a:gd name="connsiteX229" fmla="*/ 1516787 w 3591065"/>
              <a:gd name="connsiteY229" fmla="*/ 2534206 h 3820357"/>
              <a:gd name="connsiteX230" fmla="*/ 1534425 w 3591065"/>
              <a:gd name="connsiteY230" fmla="*/ 2504574 h 3820357"/>
              <a:gd name="connsiteX231" fmla="*/ 1570053 w 3591065"/>
              <a:gd name="connsiteY231" fmla="*/ 2505633 h 3820357"/>
              <a:gd name="connsiteX232" fmla="*/ 1660006 w 3591065"/>
              <a:gd name="connsiteY232" fmla="*/ 2553608 h 3820357"/>
              <a:gd name="connsiteX233" fmla="*/ 1710098 w 3591065"/>
              <a:gd name="connsiteY233" fmla="*/ 2576890 h 3820357"/>
              <a:gd name="connsiteX234" fmla="*/ 1721033 w 3591065"/>
              <a:gd name="connsiteY234" fmla="*/ 2585356 h 3820357"/>
              <a:gd name="connsiteX235" fmla="*/ 1736907 w 3591065"/>
              <a:gd name="connsiteY235" fmla="*/ 2595938 h 3820357"/>
              <a:gd name="connsiteX236" fmla="*/ 1836032 w 3591065"/>
              <a:gd name="connsiteY236" fmla="*/ 2616046 h 3820357"/>
              <a:gd name="connsiteX237" fmla="*/ 1949973 w 3591065"/>
              <a:gd name="connsiteY237" fmla="*/ 2641091 h 3820357"/>
              <a:gd name="connsiteX238" fmla="*/ 2003592 w 3591065"/>
              <a:gd name="connsiteY238" fmla="*/ 2661198 h 3820357"/>
              <a:gd name="connsiteX239" fmla="*/ 2055094 w 3591065"/>
              <a:gd name="connsiteY239" fmla="*/ 2675662 h 3820357"/>
              <a:gd name="connsiteX240" fmla="*/ 2117179 w 3591065"/>
              <a:gd name="connsiteY240" fmla="*/ 2730339 h 3820357"/>
              <a:gd name="connsiteX241" fmla="*/ 2186673 w 3591065"/>
              <a:gd name="connsiteY241" fmla="*/ 2831933 h 3820357"/>
              <a:gd name="connsiteX242" fmla="*/ 2200077 w 3591065"/>
              <a:gd name="connsiteY242" fmla="*/ 2854509 h 3820357"/>
              <a:gd name="connsiteX243" fmla="*/ 2318251 w 3591065"/>
              <a:gd name="connsiteY243" fmla="*/ 3003725 h 3820357"/>
              <a:gd name="connsiteX244" fmla="*/ 2386333 w 3591065"/>
              <a:gd name="connsiteY244" fmla="*/ 3078863 h 3820357"/>
              <a:gd name="connsiteX245" fmla="*/ 2430075 w 3591065"/>
              <a:gd name="connsiteY245" fmla="*/ 3114138 h 3820357"/>
              <a:gd name="connsiteX246" fmla="*/ 2474522 w 3591065"/>
              <a:gd name="connsiteY246" fmla="*/ 3124368 h 3820357"/>
              <a:gd name="connsiteX247" fmla="*/ 2589168 w 3591065"/>
              <a:gd name="connsiteY247" fmla="*/ 3125779 h 3820357"/>
              <a:gd name="connsiteX248" fmla="*/ 2613508 w 3591065"/>
              <a:gd name="connsiteY248" fmla="*/ 3110258 h 3820357"/>
              <a:gd name="connsiteX249" fmla="*/ 2666069 w 3591065"/>
              <a:gd name="connsiteY249" fmla="*/ 3096148 h 3820357"/>
              <a:gd name="connsiteX250" fmla="*/ 2739443 w 3591065"/>
              <a:gd name="connsiteY250" fmla="*/ 3164935 h 3820357"/>
              <a:gd name="connsiteX251" fmla="*/ 2769780 w 3591065"/>
              <a:gd name="connsiteY251" fmla="*/ 3191392 h 3820357"/>
              <a:gd name="connsiteX252" fmla="*/ 2789181 w 3591065"/>
              <a:gd name="connsiteY252" fmla="*/ 3205502 h 3820357"/>
              <a:gd name="connsiteX253" fmla="*/ 2876665 w 3591065"/>
              <a:gd name="connsiteY253" fmla="*/ 3279934 h 3820357"/>
              <a:gd name="connsiteX254" fmla="*/ 2999072 w 3591065"/>
              <a:gd name="connsiteY254" fmla="*/ 3374120 h 3820357"/>
              <a:gd name="connsiteX255" fmla="*/ 3009302 w 3591065"/>
              <a:gd name="connsiteY255" fmla="*/ 3380470 h 3820357"/>
              <a:gd name="connsiteX256" fmla="*/ 3036111 w 3591065"/>
              <a:gd name="connsiteY256" fmla="*/ 3409749 h 3820357"/>
              <a:gd name="connsiteX257" fmla="*/ 3041403 w 3591065"/>
              <a:gd name="connsiteY257" fmla="*/ 3416451 h 3820357"/>
              <a:gd name="connsiteX258" fmla="*/ 3065037 w 3591065"/>
              <a:gd name="connsiteY258" fmla="*/ 3448199 h 3820357"/>
              <a:gd name="connsiteX259" fmla="*/ 3071387 w 3591065"/>
              <a:gd name="connsiteY259" fmla="*/ 3456313 h 3820357"/>
              <a:gd name="connsiteX260" fmla="*/ 3092200 w 3591065"/>
              <a:gd name="connsiteY260" fmla="*/ 3533214 h 3820357"/>
              <a:gd name="connsiteX261" fmla="*/ 3078442 w 3591065"/>
              <a:gd name="connsiteY261" fmla="*/ 3557907 h 3820357"/>
              <a:gd name="connsiteX262" fmla="*/ 3091494 w 3591065"/>
              <a:gd name="connsiteY262" fmla="*/ 3557907 h 3820357"/>
              <a:gd name="connsiteX263" fmla="*/ 3048105 w 3591065"/>
              <a:gd name="connsiteY263" fmla="*/ 3626341 h 3820357"/>
              <a:gd name="connsiteX264" fmla="*/ 3002599 w 3591065"/>
              <a:gd name="connsiteY264" fmla="*/ 3654209 h 3820357"/>
              <a:gd name="connsiteX265" fmla="*/ 2897125 w 3591065"/>
              <a:gd name="connsiteY265" fmla="*/ 3679255 h 3820357"/>
              <a:gd name="connsiteX266" fmla="*/ 2819519 w 3591065"/>
              <a:gd name="connsiteY266" fmla="*/ 3735343 h 3820357"/>
              <a:gd name="connsiteX267" fmla="*/ 2835040 w 3591065"/>
              <a:gd name="connsiteY267" fmla="*/ 3774499 h 3820357"/>
              <a:gd name="connsiteX268" fmla="*/ 2936281 w 3591065"/>
              <a:gd name="connsiteY268" fmla="*/ 3808364 h 3820357"/>
              <a:gd name="connsiteX269" fmla="*/ 3121478 w 3591065"/>
              <a:gd name="connsiteY269" fmla="*/ 3816478 h 3820357"/>
              <a:gd name="connsiteX270" fmla="*/ 3266814 w 3591065"/>
              <a:gd name="connsiteY270" fmla="*/ 3787551 h 3820357"/>
              <a:gd name="connsiteX271" fmla="*/ 3280572 w 3591065"/>
              <a:gd name="connsiteY271" fmla="*/ 3785082 h 3820357"/>
              <a:gd name="connsiteX272" fmla="*/ 3352181 w 3591065"/>
              <a:gd name="connsiteY272" fmla="*/ 3762153 h 3820357"/>
              <a:gd name="connsiteX273" fmla="*/ 3398040 w 3591065"/>
              <a:gd name="connsiteY273" fmla="*/ 3749806 h 3820357"/>
              <a:gd name="connsiteX274" fmla="*/ 3438254 w 3591065"/>
              <a:gd name="connsiteY274" fmla="*/ 3752276 h 3820357"/>
              <a:gd name="connsiteX275" fmla="*/ 3514450 w 3591065"/>
              <a:gd name="connsiteY275" fmla="*/ 3733580 h 3820357"/>
              <a:gd name="connsiteX276" fmla="*/ 3572302 w 3591065"/>
              <a:gd name="connsiteY276" fmla="*/ 3709592 h 3820357"/>
              <a:gd name="connsiteX277" fmla="*/ 3593820 w 3591065"/>
              <a:gd name="connsiteY277" fmla="*/ 3675375 h 3820357"/>
              <a:gd name="connsiteX278" fmla="*/ 1197542 w 3591065"/>
              <a:gd name="connsiteY278" fmla="*/ 1510858 h 3820357"/>
              <a:gd name="connsiteX279" fmla="*/ 1120641 w 3591065"/>
              <a:gd name="connsiteY279" fmla="*/ 1509447 h 3820357"/>
              <a:gd name="connsiteX280" fmla="*/ 1105120 w 3591065"/>
              <a:gd name="connsiteY280" fmla="*/ 1496042 h 3820357"/>
              <a:gd name="connsiteX281" fmla="*/ 1079369 w 3591065"/>
              <a:gd name="connsiteY281" fmla="*/ 1424080 h 3820357"/>
              <a:gd name="connsiteX282" fmla="*/ 1063142 w 3591065"/>
              <a:gd name="connsiteY282" fmla="*/ 1366933 h 3820357"/>
              <a:gd name="connsiteX283" fmla="*/ 1013756 w 3591065"/>
              <a:gd name="connsiteY283" fmla="*/ 1239588 h 3820357"/>
              <a:gd name="connsiteX284" fmla="*/ 1057850 w 3591065"/>
              <a:gd name="connsiteY284" fmla="*/ 1269925 h 3820357"/>
              <a:gd name="connsiteX285" fmla="*/ 1166852 w 3591065"/>
              <a:gd name="connsiteY285" fmla="*/ 1451948 h 3820357"/>
              <a:gd name="connsiteX286" fmla="*/ 1197895 w 3591065"/>
              <a:gd name="connsiteY286" fmla="*/ 1496395 h 3820357"/>
              <a:gd name="connsiteX287" fmla="*/ 1197542 w 3591065"/>
              <a:gd name="connsiteY287" fmla="*/ 1510858 h 3820357"/>
              <a:gd name="connsiteX288" fmla="*/ 1273738 w 3591065"/>
              <a:gd name="connsiteY288" fmla="*/ 1510505 h 3820357"/>
              <a:gd name="connsiteX289" fmla="*/ 1259980 w 3591065"/>
              <a:gd name="connsiteY289" fmla="*/ 1533434 h 3820357"/>
              <a:gd name="connsiteX290" fmla="*/ 1239520 w 3591065"/>
              <a:gd name="connsiteY290" fmla="*/ 1519324 h 3820357"/>
              <a:gd name="connsiteX291" fmla="*/ 1176024 w 3591065"/>
              <a:gd name="connsiteY291" fmla="*/ 1400798 h 3820357"/>
              <a:gd name="connsiteX292" fmla="*/ 1231760 w 3591065"/>
              <a:gd name="connsiteY292" fmla="*/ 1426902 h 3820357"/>
              <a:gd name="connsiteX293" fmla="*/ 1288553 w 3591065"/>
              <a:gd name="connsiteY293" fmla="*/ 1438543 h 3820357"/>
              <a:gd name="connsiteX294" fmla="*/ 1273738 w 3591065"/>
              <a:gd name="connsiteY294" fmla="*/ 1510505 h 3820357"/>
              <a:gd name="connsiteX295" fmla="*/ 1912933 w 3591065"/>
              <a:gd name="connsiteY295" fmla="*/ 792998 h 3820357"/>
              <a:gd name="connsiteX296" fmla="*/ 1984543 w 3591065"/>
              <a:gd name="connsiteY296" fmla="*/ 840267 h 3820357"/>
              <a:gd name="connsiteX297" fmla="*/ 2024404 w 3591065"/>
              <a:gd name="connsiteY297" fmla="*/ 888595 h 3820357"/>
              <a:gd name="connsiteX298" fmla="*/ 2046275 w 3591065"/>
              <a:gd name="connsiteY298" fmla="*/ 930926 h 3820357"/>
              <a:gd name="connsiteX299" fmla="*/ 2027579 w 3591065"/>
              <a:gd name="connsiteY299" fmla="*/ 930926 h 3820357"/>
              <a:gd name="connsiteX300" fmla="*/ 1949620 w 3591065"/>
              <a:gd name="connsiteY300" fmla="*/ 933748 h 3820357"/>
              <a:gd name="connsiteX301" fmla="*/ 1909758 w 3591065"/>
              <a:gd name="connsiteY301" fmla="*/ 917521 h 3820357"/>
              <a:gd name="connsiteX302" fmla="*/ 1906231 w 3591065"/>
              <a:gd name="connsiteY302" fmla="*/ 896355 h 3820357"/>
              <a:gd name="connsiteX303" fmla="*/ 1898117 w 3591065"/>
              <a:gd name="connsiteY303" fmla="*/ 866724 h 3820357"/>
              <a:gd name="connsiteX304" fmla="*/ 1868839 w 3591065"/>
              <a:gd name="connsiteY304" fmla="*/ 833212 h 3820357"/>
              <a:gd name="connsiteX305" fmla="*/ 1837090 w 3591065"/>
              <a:gd name="connsiteY305" fmla="*/ 775713 h 3820357"/>
              <a:gd name="connsiteX306" fmla="*/ 1912933 w 3591065"/>
              <a:gd name="connsiteY306" fmla="*/ 792998 h 3820357"/>
              <a:gd name="connsiteX307" fmla="*/ 1827213 w 3591065"/>
              <a:gd name="connsiteY307" fmla="*/ 360518 h 3820357"/>
              <a:gd name="connsiteX308" fmla="*/ 1749254 w 3591065"/>
              <a:gd name="connsiteY308" fmla="*/ 396146 h 3820357"/>
              <a:gd name="connsiteX309" fmla="*/ 1740435 w 3591065"/>
              <a:gd name="connsiteY309" fmla="*/ 391560 h 3820357"/>
              <a:gd name="connsiteX310" fmla="*/ 1692107 w 3591065"/>
              <a:gd name="connsiteY310" fmla="*/ 328417 h 3820357"/>
              <a:gd name="connsiteX311" fmla="*/ 1827213 w 3591065"/>
              <a:gd name="connsiteY311" fmla="*/ 360518 h 3820357"/>
              <a:gd name="connsiteX312" fmla="*/ 2010294 w 3591065"/>
              <a:gd name="connsiteY312" fmla="*/ 2618162 h 3820357"/>
              <a:gd name="connsiteX313" fmla="*/ 1882596 w 3591065"/>
              <a:gd name="connsiteY313" fmla="*/ 2582534 h 3820357"/>
              <a:gd name="connsiteX314" fmla="*/ 1778886 w 3591065"/>
              <a:gd name="connsiteY314" fmla="*/ 2547963 h 3820357"/>
              <a:gd name="connsiteX315" fmla="*/ 1766892 w 3591065"/>
              <a:gd name="connsiteY315" fmla="*/ 2539497 h 3820357"/>
              <a:gd name="connsiteX316" fmla="*/ 1744315 w 3591065"/>
              <a:gd name="connsiteY316" fmla="*/ 2526798 h 3820357"/>
              <a:gd name="connsiteX317" fmla="*/ 1653657 w 3591065"/>
              <a:gd name="connsiteY317" fmla="*/ 2498578 h 3820357"/>
              <a:gd name="connsiteX318" fmla="*/ 1614854 w 3591065"/>
              <a:gd name="connsiteY318" fmla="*/ 2479176 h 3820357"/>
              <a:gd name="connsiteX319" fmla="*/ 1573228 w 3591065"/>
              <a:gd name="connsiteY319" fmla="*/ 2449192 h 3820357"/>
              <a:gd name="connsiteX320" fmla="*/ 1545008 w 3591065"/>
              <a:gd name="connsiteY320" fmla="*/ 2431906 h 3820357"/>
              <a:gd name="connsiteX321" fmla="*/ 1482217 w 3591065"/>
              <a:gd name="connsiteY321" fmla="*/ 2393456 h 3820357"/>
              <a:gd name="connsiteX322" fmla="*/ 1523842 w 3591065"/>
              <a:gd name="connsiteY322" fmla="*/ 2300328 h 3820357"/>
              <a:gd name="connsiteX323" fmla="*/ 1539011 w 3591065"/>
              <a:gd name="connsiteY323" fmla="*/ 2295389 h 3820357"/>
              <a:gd name="connsiteX324" fmla="*/ 1668120 w 3591065"/>
              <a:gd name="connsiteY324" fmla="*/ 2249884 h 3820357"/>
              <a:gd name="connsiteX325" fmla="*/ 1758426 w 3591065"/>
              <a:gd name="connsiteY325" fmla="*/ 2194148 h 3820357"/>
              <a:gd name="connsiteX326" fmla="*/ 1802167 w 3591065"/>
              <a:gd name="connsiteY326" fmla="*/ 2207906 h 3820357"/>
              <a:gd name="connsiteX327" fmla="*/ 1839912 w 3591065"/>
              <a:gd name="connsiteY327" fmla="*/ 2273519 h 3820357"/>
              <a:gd name="connsiteX328" fmla="*/ 1868486 w 3591065"/>
              <a:gd name="connsiteY328" fmla="*/ 2330312 h 3820357"/>
              <a:gd name="connsiteX329" fmla="*/ 1906584 w 3591065"/>
              <a:gd name="connsiteY329" fmla="*/ 2392398 h 3820357"/>
              <a:gd name="connsiteX330" fmla="*/ 1961614 w 3591065"/>
              <a:gd name="connsiteY330" fmla="*/ 2483056 h 3820357"/>
              <a:gd name="connsiteX331" fmla="*/ 2038162 w 3591065"/>
              <a:gd name="connsiteY331" fmla="*/ 2599466 h 3820357"/>
              <a:gd name="connsiteX332" fmla="*/ 2048745 w 3591065"/>
              <a:gd name="connsiteY332" fmla="*/ 2615693 h 3820357"/>
              <a:gd name="connsiteX333" fmla="*/ 2010294 w 3591065"/>
              <a:gd name="connsiteY333" fmla="*/ 2618162 h 3820357"/>
              <a:gd name="connsiteX334" fmla="*/ 2523555 w 3591065"/>
              <a:gd name="connsiteY334" fmla="*/ 2111603 h 3820357"/>
              <a:gd name="connsiteX335" fmla="*/ 2538019 w 3591065"/>
              <a:gd name="connsiteY335" fmla="*/ 2089732 h 3820357"/>
              <a:gd name="connsiteX336" fmla="*/ 2635379 w 3591065"/>
              <a:gd name="connsiteY336" fmla="*/ 2079502 h 3820357"/>
              <a:gd name="connsiteX337" fmla="*/ 2764841 w 3591065"/>
              <a:gd name="connsiteY337" fmla="*/ 2099609 h 3820357"/>
              <a:gd name="connsiteX338" fmla="*/ 2784243 w 3591065"/>
              <a:gd name="connsiteY338" fmla="*/ 2101373 h 3820357"/>
              <a:gd name="connsiteX339" fmla="*/ 2884779 w 3591065"/>
              <a:gd name="connsiteY339" fmla="*/ 2116894 h 3820357"/>
              <a:gd name="connsiteX340" fmla="*/ 2920054 w 3591065"/>
              <a:gd name="connsiteY340" fmla="*/ 2122891 h 3820357"/>
              <a:gd name="connsiteX341" fmla="*/ 2922171 w 3591065"/>
              <a:gd name="connsiteY341" fmla="*/ 2129241 h 3820357"/>
              <a:gd name="connsiteX342" fmla="*/ 2813874 w 3591065"/>
              <a:gd name="connsiteY342" fmla="*/ 2243181 h 3820357"/>
              <a:gd name="connsiteX343" fmla="*/ 2684413 w 3591065"/>
              <a:gd name="connsiteY343" fmla="*/ 2347598 h 3820357"/>
              <a:gd name="connsiteX344" fmla="*/ 2609628 w 3591065"/>
              <a:gd name="connsiteY344" fmla="*/ 2389576 h 3820357"/>
              <a:gd name="connsiteX345" fmla="*/ 2575411 w 3591065"/>
              <a:gd name="connsiteY345" fmla="*/ 2407213 h 3820357"/>
              <a:gd name="connsiteX346" fmla="*/ 2557773 w 3591065"/>
              <a:gd name="connsiteY346" fmla="*/ 2397689 h 3820357"/>
              <a:gd name="connsiteX347" fmla="*/ 2557067 w 3591065"/>
              <a:gd name="connsiteY347" fmla="*/ 2392398 h 3820357"/>
              <a:gd name="connsiteX348" fmla="*/ 2544015 w 3591065"/>
              <a:gd name="connsiteY348" fmla="*/ 2257645 h 3820357"/>
              <a:gd name="connsiteX349" fmla="*/ 2523555 w 3591065"/>
              <a:gd name="connsiteY349" fmla="*/ 2111603 h 382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</a:cxnLst>
            <a:rect l="l" t="t" r="r" b="b"/>
            <a:pathLst>
              <a:path w="3591065" h="3820357">
                <a:moveTo>
                  <a:pt x="3593820" y="3675375"/>
                </a:moveTo>
                <a:cubicBezTo>
                  <a:pt x="3589587" y="3597062"/>
                  <a:pt x="3566305" y="3525806"/>
                  <a:pt x="3511275" y="3467601"/>
                </a:cubicBezTo>
                <a:cubicBezTo>
                  <a:pt x="3503161" y="3459135"/>
                  <a:pt x="3494695" y="3451021"/>
                  <a:pt x="3485876" y="3442908"/>
                </a:cubicBezTo>
                <a:cubicBezTo>
                  <a:pt x="3479527" y="3434794"/>
                  <a:pt x="3473530" y="3426681"/>
                  <a:pt x="3467180" y="3418568"/>
                </a:cubicBezTo>
                <a:cubicBezTo>
                  <a:pt x="3455892" y="3403046"/>
                  <a:pt x="3440018" y="3394227"/>
                  <a:pt x="3423438" y="3384703"/>
                </a:cubicBezTo>
                <a:cubicBezTo>
                  <a:pt x="3367350" y="3352249"/>
                  <a:pt x="3313378" y="3317679"/>
                  <a:pt x="3281277" y="3257710"/>
                </a:cubicBezTo>
                <a:cubicBezTo>
                  <a:pt x="3277044" y="3249950"/>
                  <a:pt x="3266462" y="3245364"/>
                  <a:pt x="3258701" y="3239014"/>
                </a:cubicBezTo>
                <a:cubicBezTo>
                  <a:pt x="3249529" y="3231254"/>
                  <a:pt x="3238594" y="3224551"/>
                  <a:pt x="3231891" y="3215027"/>
                </a:cubicBezTo>
                <a:cubicBezTo>
                  <a:pt x="3218487" y="3195978"/>
                  <a:pt x="3208257" y="3174813"/>
                  <a:pt x="3195205" y="3155411"/>
                </a:cubicBezTo>
                <a:cubicBezTo>
                  <a:pt x="3182505" y="3136715"/>
                  <a:pt x="3168042" y="3119430"/>
                  <a:pt x="3153579" y="3102145"/>
                </a:cubicBezTo>
                <a:cubicBezTo>
                  <a:pt x="3141233" y="3087682"/>
                  <a:pt x="3126770" y="3074982"/>
                  <a:pt x="3114776" y="3059814"/>
                </a:cubicBezTo>
                <a:cubicBezTo>
                  <a:pt x="3104193" y="3046409"/>
                  <a:pt x="3090788" y="3032299"/>
                  <a:pt x="3087261" y="3016425"/>
                </a:cubicBezTo>
                <a:cubicBezTo>
                  <a:pt x="3081617" y="2991732"/>
                  <a:pt x="3067507" y="2980796"/>
                  <a:pt x="3045636" y="2975152"/>
                </a:cubicBezTo>
                <a:cubicBezTo>
                  <a:pt x="3032584" y="2971624"/>
                  <a:pt x="3023412" y="2964569"/>
                  <a:pt x="3022354" y="2950106"/>
                </a:cubicBezTo>
                <a:cubicBezTo>
                  <a:pt x="3020943" y="2932116"/>
                  <a:pt x="3011418" y="2918711"/>
                  <a:pt x="2999072" y="2906364"/>
                </a:cubicBezTo>
                <a:cubicBezTo>
                  <a:pt x="2972968" y="2880261"/>
                  <a:pt x="2947217" y="2853804"/>
                  <a:pt x="2922171" y="2826994"/>
                </a:cubicBezTo>
                <a:cubicBezTo>
                  <a:pt x="2915116" y="2819586"/>
                  <a:pt x="2912294" y="2806887"/>
                  <a:pt x="2904180" y="2801243"/>
                </a:cubicBezTo>
                <a:cubicBezTo>
                  <a:pt x="2883720" y="2787133"/>
                  <a:pt x="2877723" y="2765262"/>
                  <a:pt x="2867493" y="2744802"/>
                </a:cubicBezTo>
                <a:cubicBezTo>
                  <a:pt x="2856911" y="2723284"/>
                  <a:pt x="2838567" y="2709526"/>
                  <a:pt x="2815638" y="2701060"/>
                </a:cubicBezTo>
                <a:cubicBezTo>
                  <a:pt x="2788829" y="2691536"/>
                  <a:pt x="2760608" y="2683422"/>
                  <a:pt x="2748614" y="2653085"/>
                </a:cubicBezTo>
                <a:cubicBezTo>
                  <a:pt x="2747203" y="2649910"/>
                  <a:pt x="2742970" y="2646735"/>
                  <a:pt x="2739443" y="2645324"/>
                </a:cubicBezTo>
                <a:cubicBezTo>
                  <a:pt x="2709811" y="2634389"/>
                  <a:pt x="2680532" y="2623453"/>
                  <a:pt x="2650548" y="2613929"/>
                </a:cubicBezTo>
                <a:cubicBezTo>
                  <a:pt x="2638907" y="2610049"/>
                  <a:pt x="2631852" y="2604757"/>
                  <a:pt x="2631852" y="2592411"/>
                </a:cubicBezTo>
                <a:cubicBezTo>
                  <a:pt x="2631852" y="2581828"/>
                  <a:pt x="2631852" y="2571245"/>
                  <a:pt x="2631499" y="2560663"/>
                </a:cubicBezTo>
                <a:cubicBezTo>
                  <a:pt x="2630441" y="2540908"/>
                  <a:pt x="2621269" y="2530326"/>
                  <a:pt x="2602573" y="2524329"/>
                </a:cubicBezTo>
                <a:cubicBezTo>
                  <a:pt x="2592696" y="2521154"/>
                  <a:pt x="2581760" y="2517979"/>
                  <a:pt x="2573647" y="2512335"/>
                </a:cubicBezTo>
                <a:cubicBezTo>
                  <a:pt x="2556362" y="2499988"/>
                  <a:pt x="2543310" y="2465418"/>
                  <a:pt x="2568003" y="2449897"/>
                </a:cubicBezTo>
                <a:cubicBezTo>
                  <a:pt x="2589521" y="2436139"/>
                  <a:pt x="2612450" y="2424146"/>
                  <a:pt x="2634674" y="2411447"/>
                </a:cubicBezTo>
                <a:cubicBezTo>
                  <a:pt x="2663247" y="2395220"/>
                  <a:pt x="2693232" y="2380404"/>
                  <a:pt x="2720747" y="2362413"/>
                </a:cubicBezTo>
                <a:cubicBezTo>
                  <a:pt x="2744028" y="2347245"/>
                  <a:pt x="2764841" y="2328196"/>
                  <a:pt x="2787418" y="2311616"/>
                </a:cubicBezTo>
                <a:cubicBezTo>
                  <a:pt x="2822693" y="2285512"/>
                  <a:pt x="2857969" y="2259055"/>
                  <a:pt x="2894656" y="2234715"/>
                </a:cubicBezTo>
                <a:cubicBezTo>
                  <a:pt x="2918643" y="2218841"/>
                  <a:pt x="2944042" y="2203320"/>
                  <a:pt x="2970498" y="2192385"/>
                </a:cubicBezTo>
                <a:cubicBezTo>
                  <a:pt x="3004010" y="2178627"/>
                  <a:pt x="3004716" y="2180743"/>
                  <a:pt x="3005069" y="2144057"/>
                </a:cubicBezTo>
                <a:cubicBezTo>
                  <a:pt x="3007891" y="2143704"/>
                  <a:pt x="3010713" y="2142999"/>
                  <a:pt x="3013535" y="2142999"/>
                </a:cubicBezTo>
                <a:cubicBezTo>
                  <a:pt x="3074562" y="2149348"/>
                  <a:pt x="3135942" y="2154992"/>
                  <a:pt x="3196968" y="2162047"/>
                </a:cubicBezTo>
                <a:cubicBezTo>
                  <a:pt x="3217076" y="2164517"/>
                  <a:pt x="3223072" y="2162047"/>
                  <a:pt x="3227305" y="2141940"/>
                </a:cubicBezTo>
                <a:cubicBezTo>
                  <a:pt x="3237888" y="2090438"/>
                  <a:pt x="3229422" y="2040699"/>
                  <a:pt x="3213195" y="1991313"/>
                </a:cubicBezTo>
                <a:cubicBezTo>
                  <a:pt x="3197674" y="1943338"/>
                  <a:pt x="3199085" y="1942632"/>
                  <a:pt x="3148288" y="1941927"/>
                </a:cubicBezTo>
                <a:cubicBezTo>
                  <a:pt x="2954977" y="1939105"/>
                  <a:pt x="2761666" y="1936283"/>
                  <a:pt x="2568003" y="1933461"/>
                </a:cubicBezTo>
                <a:cubicBezTo>
                  <a:pt x="2545779" y="1933108"/>
                  <a:pt x="2523555" y="1931344"/>
                  <a:pt x="2500979" y="1930286"/>
                </a:cubicBezTo>
                <a:cubicBezTo>
                  <a:pt x="2486869" y="1929581"/>
                  <a:pt x="2477697" y="1922525"/>
                  <a:pt x="2479814" y="1908062"/>
                </a:cubicBezTo>
                <a:cubicBezTo>
                  <a:pt x="2482988" y="1885133"/>
                  <a:pt x="2486516" y="1861851"/>
                  <a:pt x="2493924" y="1839980"/>
                </a:cubicBezTo>
                <a:cubicBezTo>
                  <a:pt x="2502390" y="1814582"/>
                  <a:pt x="2511914" y="1789183"/>
                  <a:pt x="2501684" y="1763079"/>
                </a:cubicBezTo>
                <a:cubicBezTo>
                  <a:pt x="2495688" y="1747911"/>
                  <a:pt x="2499921" y="1741914"/>
                  <a:pt x="2513326" y="1736975"/>
                </a:cubicBezTo>
                <a:cubicBezTo>
                  <a:pt x="2553893" y="1721807"/>
                  <a:pt x="2594460" y="1706638"/>
                  <a:pt x="2635027" y="1691117"/>
                </a:cubicBezTo>
                <a:cubicBezTo>
                  <a:pt x="2670302" y="1677712"/>
                  <a:pt x="2676652" y="1668540"/>
                  <a:pt x="2668186" y="1631501"/>
                </a:cubicBezTo>
                <a:cubicBezTo>
                  <a:pt x="2657956" y="1585290"/>
                  <a:pt x="2643846" y="1539784"/>
                  <a:pt x="2633616" y="1493220"/>
                </a:cubicBezTo>
                <a:cubicBezTo>
                  <a:pt x="2619858" y="1430782"/>
                  <a:pt x="2602926" y="1370461"/>
                  <a:pt x="2563417" y="1318606"/>
                </a:cubicBezTo>
                <a:cubicBezTo>
                  <a:pt x="2561300" y="1315783"/>
                  <a:pt x="2558831" y="1312961"/>
                  <a:pt x="2558126" y="1309434"/>
                </a:cubicBezTo>
                <a:cubicBezTo>
                  <a:pt x="2557420" y="1304848"/>
                  <a:pt x="2556362" y="1299204"/>
                  <a:pt x="2558478" y="1295324"/>
                </a:cubicBezTo>
                <a:cubicBezTo>
                  <a:pt x="2586346" y="1243468"/>
                  <a:pt x="2553893" y="1225478"/>
                  <a:pt x="2514384" y="1217717"/>
                </a:cubicBezTo>
                <a:cubicBezTo>
                  <a:pt x="2497804" y="1214542"/>
                  <a:pt x="2481577" y="1210309"/>
                  <a:pt x="2464998" y="1207487"/>
                </a:cubicBezTo>
                <a:cubicBezTo>
                  <a:pt x="2460059" y="1206429"/>
                  <a:pt x="2454062" y="1206429"/>
                  <a:pt x="2449476" y="1207840"/>
                </a:cubicBezTo>
                <a:cubicBezTo>
                  <a:pt x="2433602" y="1213484"/>
                  <a:pt x="2418434" y="1221597"/>
                  <a:pt x="2402207" y="1226183"/>
                </a:cubicBezTo>
                <a:cubicBezTo>
                  <a:pt x="2381042" y="1231827"/>
                  <a:pt x="2359171" y="1235355"/>
                  <a:pt x="2337300" y="1238882"/>
                </a:cubicBezTo>
                <a:cubicBezTo>
                  <a:pt x="2329186" y="1240293"/>
                  <a:pt x="2320015" y="1237471"/>
                  <a:pt x="2312959" y="1240646"/>
                </a:cubicBezTo>
                <a:cubicBezTo>
                  <a:pt x="2293911" y="1249112"/>
                  <a:pt x="2282622" y="1237824"/>
                  <a:pt x="2268160" y="1227594"/>
                </a:cubicBezTo>
                <a:cubicBezTo>
                  <a:pt x="2278389" y="1211367"/>
                  <a:pt x="2288266" y="1196199"/>
                  <a:pt x="2297791" y="1181030"/>
                </a:cubicBezTo>
                <a:cubicBezTo>
                  <a:pt x="2306963" y="1166567"/>
                  <a:pt x="2304493" y="1161629"/>
                  <a:pt x="2287914" y="1155985"/>
                </a:cubicBezTo>
                <a:cubicBezTo>
                  <a:pt x="2283328" y="1154221"/>
                  <a:pt x="2275567" y="1146813"/>
                  <a:pt x="2276626" y="1144696"/>
                </a:cubicBezTo>
                <a:cubicBezTo>
                  <a:pt x="2283681" y="1126353"/>
                  <a:pt x="2271334" y="1118945"/>
                  <a:pt x="2259341" y="1111184"/>
                </a:cubicBezTo>
                <a:cubicBezTo>
                  <a:pt x="2212424" y="1080495"/>
                  <a:pt x="2165507" y="1049805"/>
                  <a:pt x="2118943" y="1018409"/>
                </a:cubicBezTo>
                <a:cubicBezTo>
                  <a:pt x="2112946" y="1014529"/>
                  <a:pt x="2104833" y="1005004"/>
                  <a:pt x="2106244" y="1000419"/>
                </a:cubicBezTo>
                <a:cubicBezTo>
                  <a:pt x="2112946" y="976431"/>
                  <a:pt x="2097072" y="968318"/>
                  <a:pt x="2081198" y="958441"/>
                </a:cubicBezTo>
                <a:cubicBezTo>
                  <a:pt x="2075907" y="954913"/>
                  <a:pt x="2071321" y="947858"/>
                  <a:pt x="2069204" y="941861"/>
                </a:cubicBezTo>
                <a:cubicBezTo>
                  <a:pt x="2064619" y="928809"/>
                  <a:pt x="2063208" y="914699"/>
                  <a:pt x="2057564" y="902352"/>
                </a:cubicBezTo>
                <a:cubicBezTo>
                  <a:pt x="2031107" y="845911"/>
                  <a:pt x="1990892" y="800406"/>
                  <a:pt x="1941506" y="763013"/>
                </a:cubicBezTo>
                <a:cubicBezTo>
                  <a:pt x="1933393" y="757016"/>
                  <a:pt x="1923163" y="752431"/>
                  <a:pt x="1913286" y="749608"/>
                </a:cubicBezTo>
                <a:cubicBezTo>
                  <a:pt x="1893179" y="743964"/>
                  <a:pt x="1872366" y="739731"/>
                  <a:pt x="1851906" y="734793"/>
                </a:cubicBezTo>
                <a:cubicBezTo>
                  <a:pt x="1859667" y="685760"/>
                  <a:pt x="1857198" y="690345"/>
                  <a:pt x="1874835" y="681174"/>
                </a:cubicBezTo>
                <a:cubicBezTo>
                  <a:pt x="1892473" y="691051"/>
                  <a:pt x="1909053" y="701634"/>
                  <a:pt x="1927043" y="709394"/>
                </a:cubicBezTo>
                <a:cubicBezTo>
                  <a:pt x="1939037" y="714686"/>
                  <a:pt x="1953147" y="715744"/>
                  <a:pt x="1965847" y="719977"/>
                </a:cubicBezTo>
                <a:cubicBezTo>
                  <a:pt x="1987718" y="727385"/>
                  <a:pt x="1994420" y="723504"/>
                  <a:pt x="1996889" y="700223"/>
                </a:cubicBezTo>
                <a:cubicBezTo>
                  <a:pt x="1998653" y="685054"/>
                  <a:pt x="1996537" y="666711"/>
                  <a:pt x="2004650" y="655775"/>
                </a:cubicBezTo>
                <a:cubicBezTo>
                  <a:pt x="2019819" y="635668"/>
                  <a:pt x="2030049" y="614503"/>
                  <a:pt x="2029696" y="590162"/>
                </a:cubicBezTo>
                <a:cubicBezTo>
                  <a:pt x="2028990" y="558062"/>
                  <a:pt x="2050861" y="528077"/>
                  <a:pt x="2038515" y="494918"/>
                </a:cubicBezTo>
                <a:cubicBezTo>
                  <a:pt x="2036398" y="489627"/>
                  <a:pt x="2034634" y="483277"/>
                  <a:pt x="2035340" y="477633"/>
                </a:cubicBezTo>
                <a:cubicBezTo>
                  <a:pt x="2036045" y="472342"/>
                  <a:pt x="2039220" y="463875"/>
                  <a:pt x="2042748" y="463170"/>
                </a:cubicBezTo>
                <a:cubicBezTo>
                  <a:pt x="2049803" y="461406"/>
                  <a:pt x="2058974" y="461759"/>
                  <a:pt x="2066030" y="464581"/>
                </a:cubicBezTo>
                <a:cubicBezTo>
                  <a:pt x="2131290" y="488921"/>
                  <a:pt x="2196197" y="513967"/>
                  <a:pt x="2261104" y="538660"/>
                </a:cubicBezTo>
                <a:cubicBezTo>
                  <a:pt x="2309432" y="557003"/>
                  <a:pt x="2357760" y="573936"/>
                  <a:pt x="2405735" y="592632"/>
                </a:cubicBezTo>
                <a:cubicBezTo>
                  <a:pt x="2456179" y="612386"/>
                  <a:pt x="2506270" y="632846"/>
                  <a:pt x="2556362" y="653659"/>
                </a:cubicBezTo>
                <a:cubicBezTo>
                  <a:pt x="2595871" y="669885"/>
                  <a:pt x="2635379" y="686112"/>
                  <a:pt x="2674535" y="703750"/>
                </a:cubicBezTo>
                <a:cubicBezTo>
                  <a:pt x="2709106" y="719271"/>
                  <a:pt x="2742970" y="736909"/>
                  <a:pt x="2777893" y="751725"/>
                </a:cubicBezTo>
                <a:cubicBezTo>
                  <a:pt x="2784948" y="754900"/>
                  <a:pt x="2796589" y="752783"/>
                  <a:pt x="2803644" y="748903"/>
                </a:cubicBezTo>
                <a:cubicBezTo>
                  <a:pt x="2825163" y="736204"/>
                  <a:pt x="2825868" y="713627"/>
                  <a:pt x="2826574" y="691404"/>
                </a:cubicBezTo>
                <a:cubicBezTo>
                  <a:pt x="2826926" y="679057"/>
                  <a:pt x="2821635" y="671296"/>
                  <a:pt x="2810700" y="666711"/>
                </a:cubicBezTo>
                <a:cubicBezTo>
                  <a:pt x="2788829" y="657539"/>
                  <a:pt x="2766958" y="647309"/>
                  <a:pt x="2744381" y="639548"/>
                </a:cubicBezTo>
                <a:cubicBezTo>
                  <a:pt x="2682296" y="618736"/>
                  <a:pt x="2619505" y="600745"/>
                  <a:pt x="2558126" y="579227"/>
                </a:cubicBezTo>
                <a:cubicBezTo>
                  <a:pt x="2499215" y="558414"/>
                  <a:pt x="2441716" y="534427"/>
                  <a:pt x="2383864" y="511498"/>
                </a:cubicBezTo>
                <a:cubicBezTo>
                  <a:pt x="2311901" y="482571"/>
                  <a:pt x="2239939" y="453645"/>
                  <a:pt x="2167976" y="424014"/>
                </a:cubicBezTo>
                <a:cubicBezTo>
                  <a:pt x="2118238" y="403554"/>
                  <a:pt x="2068499" y="382389"/>
                  <a:pt x="2019819" y="359812"/>
                </a:cubicBezTo>
                <a:cubicBezTo>
                  <a:pt x="1981721" y="342174"/>
                  <a:pt x="1943976" y="327358"/>
                  <a:pt x="1901292" y="319598"/>
                </a:cubicBezTo>
                <a:cubicBezTo>
                  <a:pt x="1846262" y="309721"/>
                  <a:pt x="1793349" y="288555"/>
                  <a:pt x="1739730" y="270917"/>
                </a:cubicBezTo>
                <a:cubicBezTo>
                  <a:pt x="1733027" y="268801"/>
                  <a:pt x="1724561" y="261746"/>
                  <a:pt x="1722797" y="255043"/>
                </a:cubicBezTo>
                <a:cubicBezTo>
                  <a:pt x="1717153" y="236347"/>
                  <a:pt x="1704454" y="227528"/>
                  <a:pt x="1686816" y="222590"/>
                </a:cubicBezTo>
                <a:cubicBezTo>
                  <a:pt x="1675175" y="219415"/>
                  <a:pt x="1663181" y="214829"/>
                  <a:pt x="1652599" y="209185"/>
                </a:cubicBezTo>
                <a:cubicBezTo>
                  <a:pt x="1645896" y="205657"/>
                  <a:pt x="1636724" y="199660"/>
                  <a:pt x="1635313" y="193311"/>
                </a:cubicBezTo>
                <a:cubicBezTo>
                  <a:pt x="1628964" y="163326"/>
                  <a:pt x="1610973" y="142867"/>
                  <a:pt x="1591219" y="119937"/>
                </a:cubicBezTo>
                <a:cubicBezTo>
                  <a:pt x="1567937" y="92775"/>
                  <a:pt x="1544302" y="88542"/>
                  <a:pt x="1511496" y="87484"/>
                </a:cubicBezTo>
                <a:cubicBezTo>
                  <a:pt x="1402141" y="83956"/>
                  <a:pt x="1293139" y="75490"/>
                  <a:pt x="1184137" y="67729"/>
                </a:cubicBezTo>
                <a:cubicBezTo>
                  <a:pt x="1177788" y="67377"/>
                  <a:pt x="1166500" y="57499"/>
                  <a:pt x="1166852" y="52208"/>
                </a:cubicBezTo>
                <a:cubicBezTo>
                  <a:pt x="1167205" y="39156"/>
                  <a:pt x="1169674" y="28221"/>
                  <a:pt x="1153095" y="24340"/>
                </a:cubicBezTo>
                <a:cubicBezTo>
                  <a:pt x="1152389" y="24340"/>
                  <a:pt x="1153095" y="19402"/>
                  <a:pt x="1152742" y="16580"/>
                </a:cubicBezTo>
                <a:cubicBezTo>
                  <a:pt x="1152036" y="10935"/>
                  <a:pt x="1150978" y="5644"/>
                  <a:pt x="1149920" y="0"/>
                </a:cubicBezTo>
                <a:cubicBezTo>
                  <a:pt x="1143923" y="0"/>
                  <a:pt x="1138279" y="0"/>
                  <a:pt x="1132282" y="0"/>
                </a:cubicBezTo>
                <a:cubicBezTo>
                  <a:pt x="1138632" y="22576"/>
                  <a:pt x="1138632" y="22576"/>
                  <a:pt x="1104767" y="30690"/>
                </a:cubicBezTo>
                <a:cubicBezTo>
                  <a:pt x="1111117" y="56441"/>
                  <a:pt x="1100887" y="76548"/>
                  <a:pt x="1076194" y="85720"/>
                </a:cubicBezTo>
                <a:cubicBezTo>
                  <a:pt x="1056792" y="92775"/>
                  <a:pt x="1049031" y="109355"/>
                  <a:pt x="1048679" y="127345"/>
                </a:cubicBezTo>
                <a:cubicBezTo>
                  <a:pt x="1047973" y="158035"/>
                  <a:pt x="1032099" y="176026"/>
                  <a:pt x="1008112" y="192605"/>
                </a:cubicBezTo>
                <a:cubicBezTo>
                  <a:pt x="975658" y="214829"/>
                  <a:pt x="945674" y="239875"/>
                  <a:pt x="914984" y="264568"/>
                </a:cubicBezTo>
                <a:cubicBezTo>
                  <a:pt x="907576" y="270565"/>
                  <a:pt x="901579" y="279384"/>
                  <a:pt x="896640" y="287850"/>
                </a:cubicBezTo>
                <a:cubicBezTo>
                  <a:pt x="885705" y="305840"/>
                  <a:pt x="856779" y="310426"/>
                  <a:pt x="841610" y="295963"/>
                </a:cubicBezTo>
                <a:cubicBezTo>
                  <a:pt x="832791" y="287497"/>
                  <a:pt x="824325" y="278325"/>
                  <a:pt x="816565" y="268801"/>
                </a:cubicBezTo>
                <a:cubicBezTo>
                  <a:pt x="765062" y="207421"/>
                  <a:pt x="695922" y="184139"/>
                  <a:pt x="619374" y="180259"/>
                </a:cubicBezTo>
                <a:cubicBezTo>
                  <a:pt x="587273" y="178495"/>
                  <a:pt x="554819" y="176026"/>
                  <a:pt x="523424" y="188725"/>
                </a:cubicBezTo>
                <a:cubicBezTo>
                  <a:pt x="493792" y="200366"/>
                  <a:pt x="467335" y="216240"/>
                  <a:pt x="445817" y="239169"/>
                </a:cubicBezTo>
                <a:cubicBezTo>
                  <a:pt x="413363" y="273739"/>
                  <a:pt x="377735" y="306193"/>
                  <a:pt x="351631" y="345349"/>
                </a:cubicBezTo>
                <a:cubicBezTo>
                  <a:pt x="319883" y="392618"/>
                  <a:pt x="296248" y="445885"/>
                  <a:pt x="280021" y="500915"/>
                </a:cubicBezTo>
                <a:cubicBezTo>
                  <a:pt x="274377" y="520316"/>
                  <a:pt x="271202" y="541129"/>
                  <a:pt x="269439" y="561236"/>
                </a:cubicBezTo>
                <a:cubicBezTo>
                  <a:pt x="266969" y="587693"/>
                  <a:pt x="260620" y="611328"/>
                  <a:pt x="238396" y="629318"/>
                </a:cubicBezTo>
                <a:cubicBezTo>
                  <a:pt x="220405" y="644134"/>
                  <a:pt x="222522" y="662478"/>
                  <a:pt x="243687" y="672708"/>
                </a:cubicBezTo>
                <a:cubicBezTo>
                  <a:pt x="259209" y="680115"/>
                  <a:pt x="276494" y="685054"/>
                  <a:pt x="293426" y="686818"/>
                </a:cubicBezTo>
                <a:cubicBezTo>
                  <a:pt x="322705" y="689287"/>
                  <a:pt x="352337" y="687876"/>
                  <a:pt x="381615" y="688934"/>
                </a:cubicBezTo>
                <a:cubicBezTo>
                  <a:pt x="405603" y="689640"/>
                  <a:pt x="426768" y="715391"/>
                  <a:pt x="423593" y="739026"/>
                </a:cubicBezTo>
                <a:cubicBezTo>
                  <a:pt x="420066" y="766188"/>
                  <a:pt x="416538" y="793703"/>
                  <a:pt x="413011" y="820865"/>
                </a:cubicBezTo>
                <a:cubicBezTo>
                  <a:pt x="411247" y="834270"/>
                  <a:pt x="417949" y="840620"/>
                  <a:pt x="431001" y="840620"/>
                </a:cubicBezTo>
                <a:cubicBezTo>
                  <a:pt x="437351" y="840620"/>
                  <a:pt x="444053" y="841678"/>
                  <a:pt x="450403" y="841325"/>
                </a:cubicBezTo>
                <a:cubicBezTo>
                  <a:pt x="470157" y="840620"/>
                  <a:pt x="482504" y="849086"/>
                  <a:pt x="487795" y="868488"/>
                </a:cubicBezTo>
                <a:cubicBezTo>
                  <a:pt x="492028" y="884714"/>
                  <a:pt x="501200" y="895297"/>
                  <a:pt x="519896" y="895297"/>
                </a:cubicBezTo>
                <a:cubicBezTo>
                  <a:pt x="531537" y="895297"/>
                  <a:pt x="534712" y="903058"/>
                  <a:pt x="537534" y="913640"/>
                </a:cubicBezTo>
                <a:cubicBezTo>
                  <a:pt x="540003" y="922107"/>
                  <a:pt x="546000" y="933748"/>
                  <a:pt x="553055" y="935864"/>
                </a:cubicBezTo>
                <a:cubicBezTo>
                  <a:pt x="571046" y="941508"/>
                  <a:pt x="576337" y="954208"/>
                  <a:pt x="580570" y="970082"/>
                </a:cubicBezTo>
                <a:cubicBezTo>
                  <a:pt x="586567" y="991600"/>
                  <a:pt x="602088" y="996891"/>
                  <a:pt x="621843" y="986308"/>
                </a:cubicBezTo>
                <a:cubicBezTo>
                  <a:pt x="642303" y="975726"/>
                  <a:pt x="663115" y="965143"/>
                  <a:pt x="684281" y="956324"/>
                </a:cubicBezTo>
                <a:cubicBezTo>
                  <a:pt x="694511" y="952091"/>
                  <a:pt x="706857" y="953502"/>
                  <a:pt x="718145" y="951738"/>
                </a:cubicBezTo>
                <a:cubicBezTo>
                  <a:pt x="724495" y="950680"/>
                  <a:pt x="730845" y="949269"/>
                  <a:pt x="737194" y="947505"/>
                </a:cubicBezTo>
                <a:cubicBezTo>
                  <a:pt x="739311" y="946800"/>
                  <a:pt x="741780" y="944683"/>
                  <a:pt x="743544" y="945036"/>
                </a:cubicBezTo>
                <a:cubicBezTo>
                  <a:pt x="758712" y="947505"/>
                  <a:pt x="773881" y="950327"/>
                  <a:pt x="793988" y="954208"/>
                </a:cubicBezTo>
                <a:cubicBezTo>
                  <a:pt x="781642" y="965849"/>
                  <a:pt x="771412" y="975020"/>
                  <a:pt x="761535" y="984192"/>
                </a:cubicBezTo>
                <a:cubicBezTo>
                  <a:pt x="741427" y="1002888"/>
                  <a:pt x="742486" y="1008179"/>
                  <a:pt x="762946" y="1024759"/>
                </a:cubicBezTo>
                <a:cubicBezTo>
                  <a:pt x="788697" y="1045219"/>
                  <a:pt x="815506" y="1042044"/>
                  <a:pt x="843374" y="1032167"/>
                </a:cubicBezTo>
                <a:cubicBezTo>
                  <a:pt x="846549" y="1031109"/>
                  <a:pt x="850077" y="1031109"/>
                  <a:pt x="858543" y="1029345"/>
                </a:cubicBezTo>
                <a:cubicBezTo>
                  <a:pt x="844080" y="1061798"/>
                  <a:pt x="831028" y="1091077"/>
                  <a:pt x="818681" y="1119651"/>
                </a:cubicBezTo>
                <a:cubicBezTo>
                  <a:pt x="849371" y="1132703"/>
                  <a:pt x="879708" y="1145402"/>
                  <a:pt x="909692" y="1158101"/>
                </a:cubicBezTo>
                <a:cubicBezTo>
                  <a:pt x="954845" y="1177150"/>
                  <a:pt x="989768" y="1202548"/>
                  <a:pt x="995060" y="1257931"/>
                </a:cubicBezTo>
                <a:cubicBezTo>
                  <a:pt x="997882" y="1286857"/>
                  <a:pt x="1010228" y="1315078"/>
                  <a:pt x="1019047" y="1343651"/>
                </a:cubicBezTo>
                <a:cubicBezTo>
                  <a:pt x="1024691" y="1361995"/>
                  <a:pt x="1030335" y="1380338"/>
                  <a:pt x="1037390" y="1398328"/>
                </a:cubicBezTo>
                <a:cubicBezTo>
                  <a:pt x="1042682" y="1411381"/>
                  <a:pt x="1050090" y="1423374"/>
                  <a:pt x="1056439" y="1435721"/>
                </a:cubicBezTo>
                <a:cubicBezTo>
                  <a:pt x="1067728" y="1457945"/>
                  <a:pt x="1069844" y="1480168"/>
                  <a:pt x="1058909" y="1503450"/>
                </a:cubicBezTo>
                <a:cubicBezTo>
                  <a:pt x="1056087" y="1509800"/>
                  <a:pt x="1055028" y="1518971"/>
                  <a:pt x="1057145" y="1525321"/>
                </a:cubicBezTo>
                <a:cubicBezTo>
                  <a:pt x="1070197" y="1565535"/>
                  <a:pt x="1049384" y="1594109"/>
                  <a:pt x="1025750" y="1621624"/>
                </a:cubicBezTo>
                <a:cubicBezTo>
                  <a:pt x="1022927" y="1624798"/>
                  <a:pt x="1017636" y="1626209"/>
                  <a:pt x="1013403" y="1626915"/>
                </a:cubicBezTo>
                <a:cubicBezTo>
                  <a:pt x="991532" y="1630795"/>
                  <a:pt x="984124" y="1646669"/>
                  <a:pt x="996823" y="1666424"/>
                </a:cubicBezTo>
                <a:cubicBezTo>
                  <a:pt x="1010934" y="1688295"/>
                  <a:pt x="1027513" y="1708049"/>
                  <a:pt x="1041271" y="1729920"/>
                </a:cubicBezTo>
                <a:cubicBezTo>
                  <a:pt x="1051148" y="1745441"/>
                  <a:pt x="1056792" y="1763079"/>
                  <a:pt x="1066669" y="1778601"/>
                </a:cubicBezTo>
                <a:cubicBezTo>
                  <a:pt x="1072313" y="1787772"/>
                  <a:pt x="1081838" y="1794122"/>
                  <a:pt x="1089598" y="1801883"/>
                </a:cubicBezTo>
                <a:cubicBezTo>
                  <a:pt x="1091715" y="1803999"/>
                  <a:pt x="1092773" y="1806468"/>
                  <a:pt x="1097006" y="1812112"/>
                </a:cubicBezTo>
                <a:cubicBezTo>
                  <a:pt x="1084307" y="1813523"/>
                  <a:pt x="1074430" y="1815993"/>
                  <a:pt x="1064553" y="1815993"/>
                </a:cubicBezTo>
                <a:cubicBezTo>
                  <a:pt x="938266" y="1815287"/>
                  <a:pt x="811626" y="1814229"/>
                  <a:pt x="685339" y="1813171"/>
                </a:cubicBezTo>
                <a:cubicBezTo>
                  <a:pt x="607733" y="1812465"/>
                  <a:pt x="529420" y="1805057"/>
                  <a:pt x="452872" y="1813171"/>
                </a:cubicBezTo>
                <a:cubicBezTo>
                  <a:pt x="383732" y="1820226"/>
                  <a:pt x="314944" y="1821284"/>
                  <a:pt x="245804" y="1822342"/>
                </a:cubicBezTo>
                <a:cubicBezTo>
                  <a:pt x="216878" y="1822695"/>
                  <a:pt x="188305" y="1821284"/>
                  <a:pt x="159378" y="1820579"/>
                </a:cubicBezTo>
                <a:cubicBezTo>
                  <a:pt x="143504" y="1820226"/>
                  <a:pt x="131511" y="1816698"/>
                  <a:pt x="127630" y="1797649"/>
                </a:cubicBezTo>
                <a:cubicBezTo>
                  <a:pt x="126219" y="1791300"/>
                  <a:pt x="114931" y="1784950"/>
                  <a:pt x="107170" y="1782834"/>
                </a:cubicBezTo>
                <a:cubicBezTo>
                  <a:pt x="97646" y="1780717"/>
                  <a:pt x="89885" y="1786008"/>
                  <a:pt x="86711" y="1797649"/>
                </a:cubicBezTo>
                <a:cubicBezTo>
                  <a:pt x="85300" y="1802588"/>
                  <a:pt x="78244" y="1808585"/>
                  <a:pt x="72600" y="1809643"/>
                </a:cubicBezTo>
                <a:cubicBezTo>
                  <a:pt x="55315" y="1813171"/>
                  <a:pt x="37677" y="1814229"/>
                  <a:pt x="20392" y="1816698"/>
                </a:cubicBezTo>
                <a:cubicBezTo>
                  <a:pt x="-773" y="1819520"/>
                  <a:pt x="-1479" y="1820579"/>
                  <a:pt x="991" y="1837511"/>
                </a:cubicBezTo>
                <a:cubicBezTo>
                  <a:pt x="17570" y="1848446"/>
                  <a:pt x="30622" y="1858676"/>
                  <a:pt x="44732" y="1866437"/>
                </a:cubicBezTo>
                <a:cubicBezTo>
                  <a:pt x="52493" y="1870670"/>
                  <a:pt x="62370" y="1871728"/>
                  <a:pt x="71542" y="1872081"/>
                </a:cubicBezTo>
                <a:cubicBezTo>
                  <a:pt x="122692" y="1874903"/>
                  <a:pt x="173841" y="1877020"/>
                  <a:pt x="224638" y="1879842"/>
                </a:cubicBezTo>
                <a:cubicBezTo>
                  <a:pt x="234868" y="1880547"/>
                  <a:pt x="245098" y="1884428"/>
                  <a:pt x="255681" y="1885486"/>
                </a:cubicBezTo>
                <a:cubicBezTo>
                  <a:pt x="263442" y="1886191"/>
                  <a:pt x="272261" y="1886544"/>
                  <a:pt x="279669" y="1884075"/>
                </a:cubicBezTo>
                <a:cubicBezTo>
                  <a:pt x="317061" y="1871376"/>
                  <a:pt x="353748" y="1879489"/>
                  <a:pt x="390081" y="1887955"/>
                </a:cubicBezTo>
                <a:cubicBezTo>
                  <a:pt x="399253" y="1890072"/>
                  <a:pt x="407719" y="1902771"/>
                  <a:pt x="413363" y="1912295"/>
                </a:cubicBezTo>
                <a:cubicBezTo>
                  <a:pt x="424299" y="1931697"/>
                  <a:pt x="435587" y="1933813"/>
                  <a:pt x="451461" y="1917587"/>
                </a:cubicBezTo>
                <a:cubicBezTo>
                  <a:pt x="456753" y="1912295"/>
                  <a:pt x="466277" y="1907357"/>
                  <a:pt x="473332" y="1907710"/>
                </a:cubicBezTo>
                <a:cubicBezTo>
                  <a:pt x="611966" y="1913354"/>
                  <a:pt x="750599" y="1920056"/>
                  <a:pt x="889233" y="1926053"/>
                </a:cubicBezTo>
                <a:cubicBezTo>
                  <a:pt x="912867" y="1927111"/>
                  <a:pt x="936855" y="1922173"/>
                  <a:pt x="960489" y="1924289"/>
                </a:cubicBezTo>
                <a:cubicBezTo>
                  <a:pt x="977069" y="1925700"/>
                  <a:pt x="994707" y="1931697"/>
                  <a:pt x="1008817" y="1940516"/>
                </a:cubicBezTo>
                <a:cubicBezTo>
                  <a:pt x="1012345" y="1942632"/>
                  <a:pt x="1008112" y="1965209"/>
                  <a:pt x="1001762" y="1974381"/>
                </a:cubicBezTo>
                <a:cubicBezTo>
                  <a:pt x="988710" y="1993429"/>
                  <a:pt x="971425" y="2009656"/>
                  <a:pt x="956256" y="2027647"/>
                </a:cubicBezTo>
                <a:cubicBezTo>
                  <a:pt x="929094" y="2059748"/>
                  <a:pt x="899110" y="2091849"/>
                  <a:pt x="890996" y="2134532"/>
                </a:cubicBezTo>
                <a:cubicBezTo>
                  <a:pt x="884294" y="2168044"/>
                  <a:pt x="884999" y="2203320"/>
                  <a:pt x="881825" y="2237537"/>
                </a:cubicBezTo>
                <a:cubicBezTo>
                  <a:pt x="880414" y="2255528"/>
                  <a:pt x="882530" y="2271755"/>
                  <a:pt x="895935" y="2285865"/>
                </a:cubicBezTo>
                <a:cubicBezTo>
                  <a:pt x="923450" y="2314791"/>
                  <a:pt x="930858" y="2354300"/>
                  <a:pt x="948848" y="2388165"/>
                </a:cubicBezTo>
                <a:cubicBezTo>
                  <a:pt x="962959" y="2414974"/>
                  <a:pt x="976716" y="2441784"/>
                  <a:pt x="991532" y="2468240"/>
                </a:cubicBezTo>
                <a:cubicBezTo>
                  <a:pt x="995412" y="2474943"/>
                  <a:pt x="1003526" y="2479176"/>
                  <a:pt x="1008112" y="2485878"/>
                </a:cubicBezTo>
                <a:cubicBezTo>
                  <a:pt x="1020105" y="2502811"/>
                  <a:pt x="1032099" y="2519743"/>
                  <a:pt x="1041976" y="2538086"/>
                </a:cubicBezTo>
                <a:cubicBezTo>
                  <a:pt x="1061025" y="2573715"/>
                  <a:pt x="1084307" y="2603699"/>
                  <a:pt x="1122758" y="2619573"/>
                </a:cubicBezTo>
                <a:cubicBezTo>
                  <a:pt x="1129460" y="2622395"/>
                  <a:pt x="1133340" y="2633683"/>
                  <a:pt x="1136868" y="2642150"/>
                </a:cubicBezTo>
                <a:cubicBezTo>
                  <a:pt x="1141101" y="2652379"/>
                  <a:pt x="1143218" y="2663315"/>
                  <a:pt x="1147451" y="2673545"/>
                </a:cubicBezTo>
                <a:cubicBezTo>
                  <a:pt x="1156975" y="2696474"/>
                  <a:pt x="1173555" y="2708468"/>
                  <a:pt x="1199659" y="2707410"/>
                </a:cubicBezTo>
                <a:cubicBezTo>
                  <a:pt x="1214475" y="2706704"/>
                  <a:pt x="1229643" y="2705646"/>
                  <a:pt x="1243401" y="2709173"/>
                </a:cubicBezTo>
                <a:cubicBezTo>
                  <a:pt x="1255394" y="2712348"/>
                  <a:pt x="1268446" y="2719403"/>
                  <a:pt x="1275854" y="2728928"/>
                </a:cubicBezTo>
                <a:cubicBezTo>
                  <a:pt x="1317479" y="2781489"/>
                  <a:pt x="1356635" y="2836166"/>
                  <a:pt x="1398261" y="2889079"/>
                </a:cubicBezTo>
                <a:cubicBezTo>
                  <a:pt x="1426129" y="2924708"/>
                  <a:pt x="1457171" y="2958220"/>
                  <a:pt x="1485039" y="2994201"/>
                </a:cubicBezTo>
                <a:cubicBezTo>
                  <a:pt x="1494563" y="3006547"/>
                  <a:pt x="1498796" y="3023127"/>
                  <a:pt x="1506204" y="3037237"/>
                </a:cubicBezTo>
                <a:cubicBezTo>
                  <a:pt x="1510085" y="3044645"/>
                  <a:pt x="1514671" y="3054170"/>
                  <a:pt x="1521373" y="3057344"/>
                </a:cubicBezTo>
                <a:cubicBezTo>
                  <a:pt x="1534778" y="3063694"/>
                  <a:pt x="1537953" y="3073924"/>
                  <a:pt x="1540422" y="3086623"/>
                </a:cubicBezTo>
                <a:cubicBezTo>
                  <a:pt x="1542538" y="3097911"/>
                  <a:pt x="1548535" y="3109200"/>
                  <a:pt x="1548182" y="3120488"/>
                </a:cubicBezTo>
                <a:cubicBezTo>
                  <a:pt x="1547830" y="3138126"/>
                  <a:pt x="1548182" y="3157880"/>
                  <a:pt x="1540422" y="3173049"/>
                </a:cubicBezTo>
                <a:cubicBezTo>
                  <a:pt x="1520315" y="3212205"/>
                  <a:pt x="1498091" y="3250302"/>
                  <a:pt x="1472693" y="3286284"/>
                </a:cubicBezTo>
                <a:cubicBezTo>
                  <a:pt x="1463168" y="3299688"/>
                  <a:pt x="1443766" y="3308860"/>
                  <a:pt x="1427187" y="3314152"/>
                </a:cubicBezTo>
                <a:cubicBezTo>
                  <a:pt x="1392617" y="3324381"/>
                  <a:pt x="1356635" y="3329320"/>
                  <a:pt x="1321713" y="3339197"/>
                </a:cubicBezTo>
                <a:cubicBezTo>
                  <a:pt x="1289612" y="3348369"/>
                  <a:pt x="1260333" y="3363890"/>
                  <a:pt x="1244106" y="3395286"/>
                </a:cubicBezTo>
                <a:cubicBezTo>
                  <a:pt x="1233171" y="3416098"/>
                  <a:pt x="1236698" y="3425975"/>
                  <a:pt x="1259627" y="3434442"/>
                </a:cubicBezTo>
                <a:cubicBezTo>
                  <a:pt x="1293139" y="3446788"/>
                  <a:pt x="1327004" y="3457371"/>
                  <a:pt x="1360869" y="3468306"/>
                </a:cubicBezTo>
                <a:cubicBezTo>
                  <a:pt x="1421543" y="3487708"/>
                  <a:pt x="1484334" y="3479242"/>
                  <a:pt x="1546066" y="3476420"/>
                </a:cubicBezTo>
                <a:cubicBezTo>
                  <a:pt x="1595099" y="3474303"/>
                  <a:pt x="1644838" y="3467601"/>
                  <a:pt x="1691402" y="3447494"/>
                </a:cubicBezTo>
                <a:cubicBezTo>
                  <a:pt x="1695635" y="3445730"/>
                  <a:pt x="1700573" y="3444672"/>
                  <a:pt x="1705159" y="3445024"/>
                </a:cubicBezTo>
                <a:cubicBezTo>
                  <a:pt x="1732322" y="3446788"/>
                  <a:pt x="1754545" y="3436205"/>
                  <a:pt x="1776769" y="3422095"/>
                </a:cubicBezTo>
                <a:cubicBezTo>
                  <a:pt x="1789821" y="3413982"/>
                  <a:pt x="1806753" y="3411512"/>
                  <a:pt x="1822627" y="3409749"/>
                </a:cubicBezTo>
                <a:cubicBezTo>
                  <a:pt x="1835679" y="3408338"/>
                  <a:pt x="1849437" y="3410807"/>
                  <a:pt x="1862842" y="3412218"/>
                </a:cubicBezTo>
                <a:cubicBezTo>
                  <a:pt x="1890357" y="3414687"/>
                  <a:pt x="1914697" y="3404810"/>
                  <a:pt x="1939037" y="3393522"/>
                </a:cubicBezTo>
                <a:cubicBezTo>
                  <a:pt x="1958086" y="3384703"/>
                  <a:pt x="1976782" y="3375178"/>
                  <a:pt x="1996889" y="3369534"/>
                </a:cubicBezTo>
                <a:cubicBezTo>
                  <a:pt x="2015585" y="3363890"/>
                  <a:pt x="2019113" y="3350486"/>
                  <a:pt x="2018055" y="3336022"/>
                </a:cubicBezTo>
                <a:cubicBezTo>
                  <a:pt x="2013822" y="3257710"/>
                  <a:pt x="1990540" y="3186454"/>
                  <a:pt x="1935510" y="3128249"/>
                </a:cubicBezTo>
                <a:cubicBezTo>
                  <a:pt x="1920341" y="3112375"/>
                  <a:pt x="1903409" y="3097911"/>
                  <a:pt x="1887887" y="3082037"/>
                </a:cubicBezTo>
                <a:cubicBezTo>
                  <a:pt x="1881538" y="3075335"/>
                  <a:pt x="1878010" y="3065458"/>
                  <a:pt x="1871308" y="3059108"/>
                </a:cubicBezTo>
                <a:cubicBezTo>
                  <a:pt x="1863900" y="3052406"/>
                  <a:pt x="1854375" y="3048173"/>
                  <a:pt x="1845909" y="3042529"/>
                </a:cubicBezTo>
                <a:cubicBezTo>
                  <a:pt x="1840618" y="3039001"/>
                  <a:pt x="1835327" y="3035474"/>
                  <a:pt x="1831446" y="3030535"/>
                </a:cubicBezTo>
                <a:cubicBezTo>
                  <a:pt x="1819805" y="3016425"/>
                  <a:pt x="1808164" y="3001962"/>
                  <a:pt x="1797582" y="2986793"/>
                </a:cubicBezTo>
                <a:cubicBezTo>
                  <a:pt x="1785941" y="2969861"/>
                  <a:pt x="1775005" y="2952576"/>
                  <a:pt x="1763717" y="2935291"/>
                </a:cubicBezTo>
                <a:cubicBezTo>
                  <a:pt x="1762659" y="2933879"/>
                  <a:pt x="1762306" y="2932116"/>
                  <a:pt x="1761248" y="2930705"/>
                </a:cubicBezTo>
                <a:cubicBezTo>
                  <a:pt x="1742199" y="2903190"/>
                  <a:pt x="1721739" y="2876380"/>
                  <a:pt x="1704454" y="2847807"/>
                </a:cubicBezTo>
                <a:cubicBezTo>
                  <a:pt x="1686110" y="2817470"/>
                  <a:pt x="1671295" y="2785369"/>
                  <a:pt x="1654010" y="2754326"/>
                </a:cubicBezTo>
                <a:cubicBezTo>
                  <a:pt x="1629317" y="2709526"/>
                  <a:pt x="1604976" y="2664373"/>
                  <a:pt x="1578167" y="2620631"/>
                </a:cubicBezTo>
                <a:cubicBezTo>
                  <a:pt x="1559824" y="2591000"/>
                  <a:pt x="1537953" y="2563485"/>
                  <a:pt x="1516787" y="2534206"/>
                </a:cubicBezTo>
                <a:cubicBezTo>
                  <a:pt x="1530897" y="2529973"/>
                  <a:pt x="1548888" y="2526798"/>
                  <a:pt x="1534425" y="2504574"/>
                </a:cubicBezTo>
                <a:cubicBezTo>
                  <a:pt x="1547124" y="2497872"/>
                  <a:pt x="1557707" y="2498578"/>
                  <a:pt x="1570053" y="2505633"/>
                </a:cubicBezTo>
                <a:cubicBezTo>
                  <a:pt x="1599685" y="2522565"/>
                  <a:pt x="1629669" y="2538086"/>
                  <a:pt x="1660006" y="2553608"/>
                </a:cubicBezTo>
                <a:cubicBezTo>
                  <a:pt x="1676233" y="2562074"/>
                  <a:pt x="1693518" y="2569129"/>
                  <a:pt x="1710098" y="2576890"/>
                </a:cubicBezTo>
                <a:cubicBezTo>
                  <a:pt x="1714331" y="2579006"/>
                  <a:pt x="1717506" y="2582534"/>
                  <a:pt x="1721033" y="2585356"/>
                </a:cubicBezTo>
                <a:cubicBezTo>
                  <a:pt x="1726325" y="2589236"/>
                  <a:pt x="1731263" y="2594527"/>
                  <a:pt x="1736907" y="2595938"/>
                </a:cubicBezTo>
                <a:cubicBezTo>
                  <a:pt x="1769714" y="2602993"/>
                  <a:pt x="1802873" y="2608990"/>
                  <a:pt x="1836032" y="2616046"/>
                </a:cubicBezTo>
                <a:cubicBezTo>
                  <a:pt x="1874130" y="2623806"/>
                  <a:pt x="1912228" y="2631567"/>
                  <a:pt x="1949973" y="2641091"/>
                </a:cubicBezTo>
                <a:cubicBezTo>
                  <a:pt x="1968316" y="2645677"/>
                  <a:pt x="1985601" y="2654849"/>
                  <a:pt x="2003592" y="2661198"/>
                </a:cubicBezTo>
                <a:cubicBezTo>
                  <a:pt x="2020524" y="2666843"/>
                  <a:pt x="2037456" y="2673192"/>
                  <a:pt x="2055094" y="2675662"/>
                </a:cubicBezTo>
                <a:cubicBezTo>
                  <a:pt x="2088253" y="2680600"/>
                  <a:pt x="2100953" y="2707057"/>
                  <a:pt x="2117179" y="2730339"/>
                </a:cubicBezTo>
                <a:cubicBezTo>
                  <a:pt x="2140461" y="2763851"/>
                  <a:pt x="2163391" y="2798068"/>
                  <a:pt x="2186673" y="2831933"/>
                </a:cubicBezTo>
                <a:cubicBezTo>
                  <a:pt x="2191611" y="2839341"/>
                  <a:pt x="2197608" y="2846396"/>
                  <a:pt x="2200077" y="2854509"/>
                </a:cubicBezTo>
                <a:cubicBezTo>
                  <a:pt x="2219479" y="2920122"/>
                  <a:pt x="2264632" y="2965628"/>
                  <a:pt x="2318251" y="3003725"/>
                </a:cubicBezTo>
                <a:cubicBezTo>
                  <a:pt x="2346824" y="3024185"/>
                  <a:pt x="2370459" y="3046056"/>
                  <a:pt x="2386333" y="3078863"/>
                </a:cubicBezTo>
                <a:cubicBezTo>
                  <a:pt x="2393741" y="3094384"/>
                  <a:pt x="2413495" y="3105319"/>
                  <a:pt x="2430075" y="3114138"/>
                </a:cubicBezTo>
                <a:cubicBezTo>
                  <a:pt x="2443127" y="3121193"/>
                  <a:pt x="2459354" y="3124016"/>
                  <a:pt x="2474522" y="3124368"/>
                </a:cubicBezTo>
                <a:cubicBezTo>
                  <a:pt x="2512620" y="3126132"/>
                  <a:pt x="2551070" y="3125427"/>
                  <a:pt x="2589168" y="3125779"/>
                </a:cubicBezTo>
                <a:cubicBezTo>
                  <a:pt x="2600456" y="3125779"/>
                  <a:pt x="2608570" y="3122252"/>
                  <a:pt x="2613508" y="3110258"/>
                </a:cubicBezTo>
                <a:cubicBezTo>
                  <a:pt x="2627266" y="3077804"/>
                  <a:pt x="2634674" y="3078157"/>
                  <a:pt x="2666069" y="3096148"/>
                </a:cubicBezTo>
                <a:cubicBezTo>
                  <a:pt x="2696406" y="3113785"/>
                  <a:pt x="2716161" y="3140595"/>
                  <a:pt x="2739443" y="3164935"/>
                </a:cubicBezTo>
                <a:cubicBezTo>
                  <a:pt x="2748614" y="3174460"/>
                  <a:pt x="2759197" y="3182926"/>
                  <a:pt x="2769780" y="3191392"/>
                </a:cubicBezTo>
                <a:cubicBezTo>
                  <a:pt x="2776129" y="3196331"/>
                  <a:pt x="2786007" y="3199153"/>
                  <a:pt x="2789181" y="3205502"/>
                </a:cubicBezTo>
                <a:cubicBezTo>
                  <a:pt x="2807525" y="3243247"/>
                  <a:pt x="2847034" y="3255947"/>
                  <a:pt x="2876665" y="3279934"/>
                </a:cubicBezTo>
                <a:cubicBezTo>
                  <a:pt x="2916527" y="3312388"/>
                  <a:pt x="2958152" y="3343077"/>
                  <a:pt x="2999072" y="3374120"/>
                </a:cubicBezTo>
                <a:cubicBezTo>
                  <a:pt x="3002247" y="3376589"/>
                  <a:pt x="3005774" y="3378706"/>
                  <a:pt x="3009302" y="3380470"/>
                </a:cubicBezTo>
                <a:cubicBezTo>
                  <a:pt x="3020943" y="3387525"/>
                  <a:pt x="3037875" y="3389994"/>
                  <a:pt x="3036111" y="3409749"/>
                </a:cubicBezTo>
                <a:cubicBezTo>
                  <a:pt x="3036111" y="3411865"/>
                  <a:pt x="3038933" y="3415040"/>
                  <a:pt x="3041403" y="3416451"/>
                </a:cubicBezTo>
                <a:cubicBezTo>
                  <a:pt x="3053396" y="3424212"/>
                  <a:pt x="3062568" y="3433383"/>
                  <a:pt x="3065037" y="3448199"/>
                </a:cubicBezTo>
                <a:cubicBezTo>
                  <a:pt x="3065390" y="3451021"/>
                  <a:pt x="3068565" y="3454549"/>
                  <a:pt x="3071387" y="3456313"/>
                </a:cubicBezTo>
                <a:cubicBezTo>
                  <a:pt x="3105604" y="3477478"/>
                  <a:pt x="3111249" y="3497585"/>
                  <a:pt x="3092200" y="3533214"/>
                </a:cubicBezTo>
                <a:cubicBezTo>
                  <a:pt x="3086556" y="3543796"/>
                  <a:pt x="3082322" y="3551557"/>
                  <a:pt x="3078442" y="3557907"/>
                </a:cubicBezTo>
                <a:lnTo>
                  <a:pt x="3091494" y="3557907"/>
                </a:lnTo>
                <a:cubicBezTo>
                  <a:pt x="3078089" y="3581188"/>
                  <a:pt x="3063626" y="3604118"/>
                  <a:pt x="3048105" y="3626341"/>
                </a:cubicBezTo>
                <a:cubicBezTo>
                  <a:pt x="3038581" y="3639746"/>
                  <a:pt x="3019179" y="3648918"/>
                  <a:pt x="3002599" y="3654209"/>
                </a:cubicBezTo>
                <a:cubicBezTo>
                  <a:pt x="2968029" y="3664439"/>
                  <a:pt x="2932048" y="3669378"/>
                  <a:pt x="2897125" y="3679255"/>
                </a:cubicBezTo>
                <a:cubicBezTo>
                  <a:pt x="2865024" y="3688427"/>
                  <a:pt x="2835745" y="3703948"/>
                  <a:pt x="2819519" y="3735343"/>
                </a:cubicBezTo>
                <a:cubicBezTo>
                  <a:pt x="2808583" y="3756156"/>
                  <a:pt x="2812111" y="3766033"/>
                  <a:pt x="2835040" y="3774499"/>
                </a:cubicBezTo>
                <a:cubicBezTo>
                  <a:pt x="2868552" y="3786846"/>
                  <a:pt x="2902416" y="3797429"/>
                  <a:pt x="2936281" y="3808364"/>
                </a:cubicBezTo>
                <a:cubicBezTo>
                  <a:pt x="2996955" y="3827766"/>
                  <a:pt x="3059746" y="3819299"/>
                  <a:pt x="3121478" y="3816478"/>
                </a:cubicBezTo>
                <a:cubicBezTo>
                  <a:pt x="3170512" y="3814361"/>
                  <a:pt x="3220250" y="3807659"/>
                  <a:pt x="3266814" y="3787551"/>
                </a:cubicBezTo>
                <a:cubicBezTo>
                  <a:pt x="3271047" y="3785787"/>
                  <a:pt x="3275986" y="3784729"/>
                  <a:pt x="3280572" y="3785082"/>
                </a:cubicBezTo>
                <a:cubicBezTo>
                  <a:pt x="3307734" y="3786846"/>
                  <a:pt x="3329958" y="3776263"/>
                  <a:pt x="3352181" y="3762153"/>
                </a:cubicBezTo>
                <a:cubicBezTo>
                  <a:pt x="3365234" y="3754039"/>
                  <a:pt x="3382166" y="3751570"/>
                  <a:pt x="3398040" y="3749806"/>
                </a:cubicBezTo>
                <a:cubicBezTo>
                  <a:pt x="3411092" y="3748395"/>
                  <a:pt x="3424849" y="3750864"/>
                  <a:pt x="3438254" y="3752276"/>
                </a:cubicBezTo>
                <a:cubicBezTo>
                  <a:pt x="3465769" y="3754745"/>
                  <a:pt x="3490109" y="3744868"/>
                  <a:pt x="3514450" y="3733580"/>
                </a:cubicBezTo>
                <a:cubicBezTo>
                  <a:pt x="3533498" y="3724761"/>
                  <a:pt x="3552195" y="3715236"/>
                  <a:pt x="3572302" y="3709592"/>
                </a:cubicBezTo>
                <a:cubicBezTo>
                  <a:pt x="3591351" y="3703595"/>
                  <a:pt x="3594878" y="3689838"/>
                  <a:pt x="3593820" y="3675375"/>
                </a:cubicBezTo>
                <a:close/>
                <a:moveTo>
                  <a:pt x="1197542" y="1510858"/>
                </a:moveTo>
                <a:cubicBezTo>
                  <a:pt x="1171791" y="1512269"/>
                  <a:pt x="1145687" y="1524616"/>
                  <a:pt x="1120641" y="1509447"/>
                </a:cubicBezTo>
                <a:cubicBezTo>
                  <a:pt x="1114644" y="1505919"/>
                  <a:pt x="1107589" y="1501686"/>
                  <a:pt x="1105120" y="1496042"/>
                </a:cubicBezTo>
                <a:cubicBezTo>
                  <a:pt x="1094537" y="1472760"/>
                  <a:pt x="1081132" y="1451242"/>
                  <a:pt x="1079369" y="1424080"/>
                </a:cubicBezTo>
                <a:cubicBezTo>
                  <a:pt x="1078310" y="1404678"/>
                  <a:pt x="1070197" y="1385629"/>
                  <a:pt x="1063142" y="1366933"/>
                </a:cubicBezTo>
                <a:cubicBezTo>
                  <a:pt x="1047620" y="1325308"/>
                  <a:pt x="1031041" y="1284035"/>
                  <a:pt x="1013756" y="1239588"/>
                </a:cubicBezTo>
                <a:cubicBezTo>
                  <a:pt x="1037038" y="1243468"/>
                  <a:pt x="1049031" y="1255109"/>
                  <a:pt x="1057850" y="1269925"/>
                </a:cubicBezTo>
                <a:cubicBezTo>
                  <a:pt x="1094184" y="1330599"/>
                  <a:pt x="1130166" y="1391626"/>
                  <a:pt x="1166852" y="1451948"/>
                </a:cubicBezTo>
                <a:cubicBezTo>
                  <a:pt x="1176377" y="1467469"/>
                  <a:pt x="1188370" y="1481226"/>
                  <a:pt x="1197895" y="1496395"/>
                </a:cubicBezTo>
                <a:cubicBezTo>
                  <a:pt x="1200011" y="1500275"/>
                  <a:pt x="1197895" y="1510858"/>
                  <a:pt x="1197542" y="1510858"/>
                </a:cubicBezTo>
                <a:close/>
                <a:moveTo>
                  <a:pt x="1273738" y="1510505"/>
                </a:moveTo>
                <a:cubicBezTo>
                  <a:pt x="1271621" y="1518619"/>
                  <a:pt x="1264566" y="1525674"/>
                  <a:pt x="1259980" y="1533434"/>
                </a:cubicBezTo>
                <a:cubicBezTo>
                  <a:pt x="1252925" y="1528849"/>
                  <a:pt x="1244812" y="1525321"/>
                  <a:pt x="1239520" y="1519324"/>
                </a:cubicBezTo>
                <a:cubicBezTo>
                  <a:pt x="1209183" y="1484754"/>
                  <a:pt x="1184843" y="1447009"/>
                  <a:pt x="1176024" y="1400798"/>
                </a:cubicBezTo>
                <a:cubicBezTo>
                  <a:pt x="1195426" y="1410322"/>
                  <a:pt x="1213063" y="1420552"/>
                  <a:pt x="1231760" y="1426902"/>
                </a:cubicBezTo>
                <a:cubicBezTo>
                  <a:pt x="1249750" y="1432899"/>
                  <a:pt x="1269152" y="1434663"/>
                  <a:pt x="1288553" y="1438543"/>
                </a:cubicBezTo>
                <a:cubicBezTo>
                  <a:pt x="1283968" y="1462883"/>
                  <a:pt x="1279735" y="1486871"/>
                  <a:pt x="1273738" y="1510505"/>
                </a:cubicBezTo>
                <a:close/>
                <a:moveTo>
                  <a:pt x="1912933" y="792998"/>
                </a:moveTo>
                <a:cubicBezTo>
                  <a:pt x="1938684" y="804639"/>
                  <a:pt x="1962672" y="821924"/>
                  <a:pt x="1984543" y="840267"/>
                </a:cubicBezTo>
                <a:cubicBezTo>
                  <a:pt x="2000417" y="853319"/>
                  <a:pt x="2012411" y="871310"/>
                  <a:pt x="2024404" y="888595"/>
                </a:cubicBezTo>
                <a:cubicBezTo>
                  <a:pt x="2032871" y="900588"/>
                  <a:pt x="2037809" y="914346"/>
                  <a:pt x="2046275" y="930926"/>
                </a:cubicBezTo>
                <a:cubicBezTo>
                  <a:pt x="2038867" y="930926"/>
                  <a:pt x="2033223" y="931631"/>
                  <a:pt x="2027579" y="930926"/>
                </a:cubicBezTo>
                <a:cubicBezTo>
                  <a:pt x="2001475" y="926340"/>
                  <a:pt x="1976077" y="926340"/>
                  <a:pt x="1949620" y="933748"/>
                </a:cubicBezTo>
                <a:cubicBezTo>
                  <a:pt x="1938684" y="936922"/>
                  <a:pt x="1922810" y="924223"/>
                  <a:pt x="1909758" y="917521"/>
                </a:cubicBezTo>
                <a:cubicBezTo>
                  <a:pt x="1899528" y="912582"/>
                  <a:pt x="1903761" y="904469"/>
                  <a:pt x="1906231" y="896355"/>
                </a:cubicBezTo>
                <a:cubicBezTo>
                  <a:pt x="1909758" y="885420"/>
                  <a:pt x="1908700" y="875543"/>
                  <a:pt x="1898117" y="866724"/>
                </a:cubicBezTo>
                <a:cubicBezTo>
                  <a:pt x="1886829" y="857199"/>
                  <a:pt x="1876952" y="845558"/>
                  <a:pt x="1868839" y="833212"/>
                </a:cubicBezTo>
                <a:cubicBezTo>
                  <a:pt x="1857198" y="814869"/>
                  <a:pt x="1847673" y="795114"/>
                  <a:pt x="1837090" y="775713"/>
                </a:cubicBezTo>
                <a:cubicBezTo>
                  <a:pt x="1866722" y="754900"/>
                  <a:pt x="1888946" y="782415"/>
                  <a:pt x="1912933" y="792998"/>
                </a:cubicBezTo>
                <a:close/>
                <a:moveTo>
                  <a:pt x="1827213" y="360518"/>
                </a:moveTo>
                <a:cubicBezTo>
                  <a:pt x="1806401" y="386269"/>
                  <a:pt x="1775711" y="386622"/>
                  <a:pt x="1749254" y="396146"/>
                </a:cubicBezTo>
                <a:cubicBezTo>
                  <a:pt x="1747137" y="396852"/>
                  <a:pt x="1742199" y="394030"/>
                  <a:pt x="1740435" y="391560"/>
                </a:cubicBezTo>
                <a:cubicBezTo>
                  <a:pt x="1724208" y="370748"/>
                  <a:pt x="1708334" y="349582"/>
                  <a:pt x="1692107" y="328417"/>
                </a:cubicBezTo>
                <a:cubicBezTo>
                  <a:pt x="1716095" y="305840"/>
                  <a:pt x="1772536" y="317834"/>
                  <a:pt x="1827213" y="360518"/>
                </a:cubicBezTo>
                <a:close/>
                <a:moveTo>
                  <a:pt x="2010294" y="2618162"/>
                </a:moveTo>
                <a:cubicBezTo>
                  <a:pt x="1966905" y="2609696"/>
                  <a:pt x="1923869" y="2601230"/>
                  <a:pt x="1882596" y="2582534"/>
                </a:cubicBezTo>
                <a:cubicBezTo>
                  <a:pt x="1849790" y="2567365"/>
                  <a:pt x="1813456" y="2559604"/>
                  <a:pt x="1778886" y="2547963"/>
                </a:cubicBezTo>
                <a:cubicBezTo>
                  <a:pt x="1774300" y="2546552"/>
                  <a:pt x="1767245" y="2543025"/>
                  <a:pt x="1766892" y="2539497"/>
                </a:cubicBezTo>
                <a:cubicBezTo>
                  <a:pt x="1764423" y="2525387"/>
                  <a:pt x="1754545" y="2525740"/>
                  <a:pt x="1744315" y="2526798"/>
                </a:cubicBezTo>
                <a:cubicBezTo>
                  <a:pt x="1709745" y="2530678"/>
                  <a:pt x="1682583" y="2511630"/>
                  <a:pt x="1653657" y="2498578"/>
                </a:cubicBezTo>
                <a:cubicBezTo>
                  <a:pt x="1640605" y="2492581"/>
                  <a:pt x="1627200" y="2486584"/>
                  <a:pt x="1614854" y="2479176"/>
                </a:cubicBezTo>
                <a:cubicBezTo>
                  <a:pt x="1600391" y="2470004"/>
                  <a:pt x="1587339" y="2459069"/>
                  <a:pt x="1573228" y="2449192"/>
                </a:cubicBezTo>
                <a:cubicBezTo>
                  <a:pt x="1564057" y="2442842"/>
                  <a:pt x="1554532" y="2437551"/>
                  <a:pt x="1545008" y="2431906"/>
                </a:cubicBezTo>
                <a:cubicBezTo>
                  <a:pt x="1525959" y="2420265"/>
                  <a:pt x="1506557" y="2408272"/>
                  <a:pt x="1482217" y="2393456"/>
                </a:cubicBezTo>
                <a:cubicBezTo>
                  <a:pt x="1527723" y="2372643"/>
                  <a:pt x="1541833" y="2343012"/>
                  <a:pt x="1523842" y="2300328"/>
                </a:cubicBezTo>
                <a:cubicBezTo>
                  <a:pt x="1529486" y="2298564"/>
                  <a:pt x="1534072" y="2295742"/>
                  <a:pt x="1539011" y="2295389"/>
                </a:cubicBezTo>
                <a:cubicBezTo>
                  <a:pt x="1585575" y="2290098"/>
                  <a:pt x="1627906" y="2272460"/>
                  <a:pt x="1668120" y="2249884"/>
                </a:cubicBezTo>
                <a:cubicBezTo>
                  <a:pt x="1698810" y="2232599"/>
                  <a:pt x="1728441" y="2212844"/>
                  <a:pt x="1758426" y="2194148"/>
                </a:cubicBezTo>
                <a:cubicBezTo>
                  <a:pt x="1779238" y="2181096"/>
                  <a:pt x="1790174" y="2184977"/>
                  <a:pt x="1802167" y="2207906"/>
                </a:cubicBezTo>
                <a:cubicBezTo>
                  <a:pt x="1813808" y="2230482"/>
                  <a:pt x="1827919" y="2251648"/>
                  <a:pt x="1839912" y="2273519"/>
                </a:cubicBezTo>
                <a:cubicBezTo>
                  <a:pt x="1850143" y="2292215"/>
                  <a:pt x="1857903" y="2311969"/>
                  <a:pt x="1868486" y="2330312"/>
                </a:cubicBezTo>
                <a:cubicBezTo>
                  <a:pt x="1880480" y="2351478"/>
                  <a:pt x="1893884" y="2371585"/>
                  <a:pt x="1906584" y="2392398"/>
                </a:cubicBezTo>
                <a:cubicBezTo>
                  <a:pt x="1924927" y="2422735"/>
                  <a:pt x="1942565" y="2453425"/>
                  <a:pt x="1961614" y="2483056"/>
                </a:cubicBezTo>
                <a:cubicBezTo>
                  <a:pt x="1986659" y="2522212"/>
                  <a:pt x="2012411" y="2560663"/>
                  <a:pt x="2038162" y="2599466"/>
                </a:cubicBezTo>
                <a:cubicBezTo>
                  <a:pt x="2040631" y="2603346"/>
                  <a:pt x="2043100" y="2606874"/>
                  <a:pt x="2048745" y="2615693"/>
                </a:cubicBezTo>
                <a:cubicBezTo>
                  <a:pt x="2033223" y="2617104"/>
                  <a:pt x="2021230" y="2620631"/>
                  <a:pt x="2010294" y="2618162"/>
                </a:cubicBezTo>
                <a:close/>
                <a:moveTo>
                  <a:pt x="2523555" y="2111603"/>
                </a:moveTo>
                <a:cubicBezTo>
                  <a:pt x="2521439" y="2098198"/>
                  <a:pt x="2524261" y="2092554"/>
                  <a:pt x="2538019" y="2089732"/>
                </a:cubicBezTo>
                <a:cubicBezTo>
                  <a:pt x="2570119" y="2083030"/>
                  <a:pt x="2602220" y="2074564"/>
                  <a:pt x="2635379" y="2079502"/>
                </a:cubicBezTo>
                <a:cubicBezTo>
                  <a:pt x="2678768" y="2085499"/>
                  <a:pt x="2721805" y="2092907"/>
                  <a:pt x="2764841" y="2099609"/>
                </a:cubicBezTo>
                <a:cubicBezTo>
                  <a:pt x="2771191" y="2100668"/>
                  <a:pt x="2777540" y="2100668"/>
                  <a:pt x="2784243" y="2101373"/>
                </a:cubicBezTo>
                <a:cubicBezTo>
                  <a:pt x="2817755" y="2106312"/>
                  <a:pt x="2851267" y="2111603"/>
                  <a:pt x="2884779" y="2116894"/>
                </a:cubicBezTo>
                <a:cubicBezTo>
                  <a:pt x="2896420" y="2118658"/>
                  <a:pt x="2908413" y="2120775"/>
                  <a:pt x="2920054" y="2122891"/>
                </a:cubicBezTo>
                <a:cubicBezTo>
                  <a:pt x="2920760" y="2125008"/>
                  <a:pt x="2921465" y="2127125"/>
                  <a:pt x="2922171" y="2129241"/>
                </a:cubicBezTo>
                <a:cubicBezTo>
                  <a:pt x="2886189" y="2167339"/>
                  <a:pt x="2852325" y="2207906"/>
                  <a:pt x="2813874" y="2243181"/>
                </a:cubicBezTo>
                <a:cubicBezTo>
                  <a:pt x="2772955" y="2280574"/>
                  <a:pt x="2728860" y="2314791"/>
                  <a:pt x="2684413" y="2347598"/>
                </a:cubicBezTo>
                <a:cubicBezTo>
                  <a:pt x="2661483" y="2364530"/>
                  <a:pt x="2634674" y="2375818"/>
                  <a:pt x="2609628" y="2389576"/>
                </a:cubicBezTo>
                <a:cubicBezTo>
                  <a:pt x="2598340" y="2395572"/>
                  <a:pt x="2586346" y="2400511"/>
                  <a:pt x="2575411" y="2407213"/>
                </a:cubicBezTo>
                <a:cubicBezTo>
                  <a:pt x="2563417" y="2414269"/>
                  <a:pt x="2559537" y="2408624"/>
                  <a:pt x="2557773" y="2397689"/>
                </a:cubicBezTo>
                <a:cubicBezTo>
                  <a:pt x="2557420" y="2395925"/>
                  <a:pt x="2557420" y="2394161"/>
                  <a:pt x="2557067" y="2392398"/>
                </a:cubicBezTo>
                <a:cubicBezTo>
                  <a:pt x="2552834" y="2347598"/>
                  <a:pt x="2549307" y="2302445"/>
                  <a:pt x="2544015" y="2257645"/>
                </a:cubicBezTo>
                <a:cubicBezTo>
                  <a:pt x="2538019" y="2208964"/>
                  <a:pt x="2530963" y="2160284"/>
                  <a:pt x="2523555" y="2111603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352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97CA6-3B45-4363-AF1C-C376DD7270E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975F18-A656-4929-8978-7FEBF64CDF73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</p:spTree>
    <p:extLst>
      <p:ext uri="{BB962C8B-B14F-4D97-AF65-F5344CB8AC3E}">
        <p14:creationId xmlns:p14="http://schemas.microsoft.com/office/powerpoint/2010/main" val="3902733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B8DEEF-6D24-4F0F-926B-B5FD3E31DA34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4E080CDA-F652-4216-A91D-1AC6A8ED64DF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C265006A-D059-44E9-8804-B7545704C427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D6F9BDB7-7F19-4559-B81C-35129999588F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44DD6A-0C3F-4A72-AE18-60854269203D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087692" y="2021936"/>
            <a:ext cx="8309" cy="914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9A8CDD-BCA6-4B82-9899-AE2D4D13C17D}"/>
              </a:ext>
            </a:extLst>
          </p:cNvPr>
          <p:cNvCxnSpPr>
            <a:cxnSpLocks/>
          </p:cNvCxnSpPr>
          <p:nvPr/>
        </p:nvCxnSpPr>
        <p:spPr>
          <a:xfrm>
            <a:off x="1742488" y="2936336"/>
            <a:ext cx="87028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5577FE-DFAC-4813-AD69-55FB812E5EB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742487" y="2936337"/>
            <a:ext cx="0" cy="237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B1DBA4-6B06-4F26-ACFC-466F6507D31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445369" y="2936337"/>
            <a:ext cx="0" cy="237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A58E76-1B84-4720-8934-AA6A00C3718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643448" y="2936337"/>
            <a:ext cx="0" cy="237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784B84-F17C-4031-B207-FA491F5F8C5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544409" y="2936337"/>
            <a:ext cx="0" cy="2377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551D9-7381-4995-A391-9630B83E87F3}"/>
              </a:ext>
            </a:extLst>
          </p:cNvPr>
          <p:cNvSpPr/>
          <p:nvPr/>
        </p:nvSpPr>
        <p:spPr>
          <a:xfrm>
            <a:off x="6528048" y="2525362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Director</a:t>
            </a:r>
            <a:endParaRPr lang="ko-KR" alt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FC9EF-70CA-4207-B238-F36E6781B80B}"/>
              </a:ext>
            </a:extLst>
          </p:cNvPr>
          <p:cNvSpPr/>
          <p:nvPr/>
        </p:nvSpPr>
        <p:spPr>
          <a:xfrm>
            <a:off x="932487" y="3174066"/>
            <a:ext cx="162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Marketing</a:t>
            </a:r>
            <a:endParaRPr lang="ko-KR" alt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61D57A-3B66-4E9B-95E2-434DA649F8B1}"/>
              </a:ext>
            </a:extLst>
          </p:cNvPr>
          <p:cNvSpPr/>
          <p:nvPr/>
        </p:nvSpPr>
        <p:spPr>
          <a:xfrm>
            <a:off x="3833448" y="3174066"/>
            <a:ext cx="162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Design</a:t>
            </a:r>
            <a:endParaRPr lang="ko-KR" alt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34D598-6F53-4F6E-AA4E-322E512536C3}"/>
              </a:ext>
            </a:extLst>
          </p:cNvPr>
          <p:cNvSpPr/>
          <p:nvPr/>
        </p:nvSpPr>
        <p:spPr>
          <a:xfrm>
            <a:off x="6734409" y="3174066"/>
            <a:ext cx="162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Assistant</a:t>
            </a:r>
            <a:endParaRPr lang="ko-KR" alt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4EE48F-0C11-41AF-AA8D-6C78E6790C3E}"/>
              </a:ext>
            </a:extLst>
          </p:cNvPr>
          <p:cNvSpPr/>
          <p:nvPr/>
        </p:nvSpPr>
        <p:spPr>
          <a:xfrm>
            <a:off x="9635369" y="3174066"/>
            <a:ext cx="162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Management</a:t>
            </a:r>
            <a:endParaRPr lang="ko-KR" alt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D21922-5C48-4FF3-A969-892EB982CA54}"/>
              </a:ext>
            </a:extLst>
          </p:cNvPr>
          <p:cNvSpPr/>
          <p:nvPr/>
        </p:nvSpPr>
        <p:spPr>
          <a:xfrm>
            <a:off x="1112487" y="3822138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DBE49-FBE5-4A73-B39F-5BCD7D54F4A7}"/>
              </a:ext>
            </a:extLst>
          </p:cNvPr>
          <p:cNvSpPr/>
          <p:nvPr/>
        </p:nvSpPr>
        <p:spPr>
          <a:xfrm>
            <a:off x="1112487" y="4326194"/>
            <a:ext cx="1440000" cy="2861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FE6AC7-976F-4848-96A1-DE7AFC2B6947}"/>
              </a:ext>
            </a:extLst>
          </p:cNvPr>
          <p:cNvSpPr/>
          <p:nvPr/>
        </p:nvSpPr>
        <p:spPr>
          <a:xfrm>
            <a:off x="4013448" y="3822138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C3A9-D5D9-4D9A-81F3-CA63D05CA1B2}"/>
              </a:ext>
            </a:extLst>
          </p:cNvPr>
          <p:cNvSpPr/>
          <p:nvPr/>
        </p:nvSpPr>
        <p:spPr>
          <a:xfrm>
            <a:off x="4013448" y="4326194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3C347-DAEC-449D-8993-8D5013FCD2D0}"/>
              </a:ext>
            </a:extLst>
          </p:cNvPr>
          <p:cNvSpPr/>
          <p:nvPr/>
        </p:nvSpPr>
        <p:spPr>
          <a:xfrm>
            <a:off x="4013448" y="4799762"/>
            <a:ext cx="1440000" cy="2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81537E-E2EA-4213-8C86-967E7A9A6324}"/>
              </a:ext>
            </a:extLst>
          </p:cNvPr>
          <p:cNvSpPr/>
          <p:nvPr/>
        </p:nvSpPr>
        <p:spPr>
          <a:xfrm>
            <a:off x="6914409" y="3822138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3F2A27-34B2-4CC9-A477-13D086C94688}"/>
              </a:ext>
            </a:extLst>
          </p:cNvPr>
          <p:cNvSpPr/>
          <p:nvPr/>
        </p:nvSpPr>
        <p:spPr>
          <a:xfrm>
            <a:off x="6914409" y="4326194"/>
            <a:ext cx="1440000" cy="2861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9FB523-6425-4BB9-816D-404434B31CAD}"/>
              </a:ext>
            </a:extLst>
          </p:cNvPr>
          <p:cNvSpPr/>
          <p:nvPr/>
        </p:nvSpPr>
        <p:spPr>
          <a:xfrm>
            <a:off x="9815369" y="3822138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847F41-5774-4A02-BD24-82A01861D045}"/>
              </a:ext>
            </a:extLst>
          </p:cNvPr>
          <p:cNvSpPr/>
          <p:nvPr/>
        </p:nvSpPr>
        <p:spPr>
          <a:xfrm>
            <a:off x="9815369" y="4326194"/>
            <a:ext cx="1440000" cy="2861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Add Text</a:t>
            </a:r>
            <a:endParaRPr lang="ko-KR" alt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F4A03D-F768-4E01-8B5B-38828451F966}"/>
              </a:ext>
            </a:extLst>
          </p:cNvPr>
          <p:cNvSpPr/>
          <p:nvPr/>
        </p:nvSpPr>
        <p:spPr>
          <a:xfrm>
            <a:off x="5277691" y="1661896"/>
            <a:ext cx="1620000" cy="3600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CEO</a:t>
            </a:r>
            <a:endParaRPr lang="ko-KR" altLang="en-US" sz="1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133CD6-0C55-48E8-80E8-CAB37DEBC2E7}"/>
              </a:ext>
            </a:extLst>
          </p:cNvPr>
          <p:cNvCxnSpPr/>
          <p:nvPr/>
        </p:nvCxnSpPr>
        <p:spPr>
          <a:xfrm>
            <a:off x="949015" y="3460212"/>
            <a:ext cx="0" cy="1009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2C594D-EC76-4D51-9CD7-B9DFDA1F013A}"/>
              </a:ext>
            </a:extLst>
          </p:cNvPr>
          <p:cNvCxnSpPr>
            <a:cxnSpLocks/>
          </p:cNvCxnSpPr>
          <p:nvPr/>
        </p:nvCxnSpPr>
        <p:spPr>
          <a:xfrm flipH="1">
            <a:off x="949015" y="3965211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42EA3D-365E-4C38-AECC-C3BC93352BD8}"/>
              </a:ext>
            </a:extLst>
          </p:cNvPr>
          <p:cNvCxnSpPr>
            <a:cxnSpLocks/>
          </p:cNvCxnSpPr>
          <p:nvPr/>
        </p:nvCxnSpPr>
        <p:spPr>
          <a:xfrm flipH="1">
            <a:off x="949015" y="4469267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CB4310-A589-46AD-83F4-BD1FEBEC3485}"/>
              </a:ext>
            </a:extLst>
          </p:cNvPr>
          <p:cNvCxnSpPr/>
          <p:nvPr/>
        </p:nvCxnSpPr>
        <p:spPr>
          <a:xfrm>
            <a:off x="3854254" y="3462097"/>
            <a:ext cx="0" cy="15672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C8366A-2057-48DF-9C78-09F50E709134}"/>
              </a:ext>
            </a:extLst>
          </p:cNvPr>
          <p:cNvCxnSpPr/>
          <p:nvPr/>
        </p:nvCxnSpPr>
        <p:spPr>
          <a:xfrm flipH="1">
            <a:off x="3854254" y="3967095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58C4C0-D293-4CE0-ADED-780983BC33D4}"/>
              </a:ext>
            </a:extLst>
          </p:cNvPr>
          <p:cNvCxnSpPr/>
          <p:nvPr/>
        </p:nvCxnSpPr>
        <p:spPr>
          <a:xfrm flipH="1">
            <a:off x="3854254" y="4471151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41EE24-A00B-43C0-91E7-040F2B5A0125}"/>
              </a:ext>
            </a:extLst>
          </p:cNvPr>
          <p:cNvCxnSpPr/>
          <p:nvPr/>
        </p:nvCxnSpPr>
        <p:spPr>
          <a:xfrm>
            <a:off x="6740039" y="3463982"/>
            <a:ext cx="0" cy="1009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C2CAB4-B512-405B-AE6E-B333FF942F4B}"/>
              </a:ext>
            </a:extLst>
          </p:cNvPr>
          <p:cNvCxnSpPr/>
          <p:nvPr/>
        </p:nvCxnSpPr>
        <p:spPr>
          <a:xfrm flipH="1">
            <a:off x="6740039" y="3968980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BBA9CD-F948-4DDB-86FE-17BE37860611}"/>
              </a:ext>
            </a:extLst>
          </p:cNvPr>
          <p:cNvCxnSpPr/>
          <p:nvPr/>
        </p:nvCxnSpPr>
        <p:spPr>
          <a:xfrm flipH="1">
            <a:off x="6740039" y="4473036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0F77E8-5B3A-4751-99A0-0842E4E77C66}"/>
              </a:ext>
            </a:extLst>
          </p:cNvPr>
          <p:cNvCxnSpPr/>
          <p:nvPr/>
        </p:nvCxnSpPr>
        <p:spPr>
          <a:xfrm>
            <a:off x="9645279" y="3465868"/>
            <a:ext cx="0" cy="1009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7E0CF6-F739-4FE1-878D-0B1955ACA583}"/>
              </a:ext>
            </a:extLst>
          </p:cNvPr>
          <p:cNvCxnSpPr/>
          <p:nvPr/>
        </p:nvCxnSpPr>
        <p:spPr>
          <a:xfrm flipH="1">
            <a:off x="9645279" y="3970865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18E4E-6C91-4EFA-BCF2-00B234940626}"/>
              </a:ext>
            </a:extLst>
          </p:cNvPr>
          <p:cNvCxnSpPr/>
          <p:nvPr/>
        </p:nvCxnSpPr>
        <p:spPr>
          <a:xfrm flipH="1">
            <a:off x="9645279" y="4474921"/>
            <a:ext cx="1440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DB9290-637F-4290-9AEA-34DA5E80E25A}"/>
              </a:ext>
            </a:extLst>
          </p:cNvPr>
          <p:cNvCxnSpPr/>
          <p:nvPr/>
        </p:nvCxnSpPr>
        <p:spPr>
          <a:xfrm flipH="1">
            <a:off x="3854254" y="5029301"/>
            <a:ext cx="15887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66F3BF-8B13-4F7E-B7F0-7A2E855A181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096000" y="2684622"/>
            <a:ext cx="43204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980449E-1C24-4D56-BEFA-075B1C082752}"/>
              </a:ext>
            </a:extLst>
          </p:cNvPr>
          <p:cNvSpPr/>
          <p:nvPr/>
        </p:nvSpPr>
        <p:spPr>
          <a:xfrm>
            <a:off x="4027334" y="2114389"/>
            <a:ext cx="1620000" cy="3185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Director</a:t>
            </a:r>
            <a:endParaRPr lang="ko-KR" alt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A19360-2FB8-4D3D-9BA5-B79267A418BB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5647335" y="2273649"/>
            <a:ext cx="4403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A7A504-8309-418D-89A8-1FCE5DF4060B}"/>
              </a:ext>
            </a:extLst>
          </p:cNvPr>
          <p:cNvGrpSpPr/>
          <p:nvPr/>
        </p:nvGrpSpPr>
        <p:grpSpPr>
          <a:xfrm>
            <a:off x="2103546" y="5535359"/>
            <a:ext cx="1400166" cy="477798"/>
            <a:chOff x="579546" y="5464274"/>
            <a:chExt cx="1400166" cy="47779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135ED1B-70B1-442C-B0EC-8810417B3CD7}"/>
                </a:ext>
              </a:extLst>
            </p:cNvPr>
            <p:cNvSpPr/>
            <p:nvPr/>
          </p:nvSpPr>
          <p:spPr>
            <a:xfrm>
              <a:off x="579546" y="5529000"/>
              <a:ext cx="338747" cy="3387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CFEECF-4493-475F-8587-F27093EEF050}"/>
                </a:ext>
              </a:extLst>
            </p:cNvPr>
            <p:cNvSpPr txBox="1"/>
            <p:nvPr/>
          </p:nvSpPr>
          <p:spPr>
            <a:xfrm>
              <a:off x="911011" y="5464274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FE1FCF-F054-420A-BEF8-0050F6F30DE0}"/>
                </a:ext>
              </a:extLst>
            </p:cNvPr>
            <p:cNvSpPr txBox="1"/>
            <p:nvPr/>
          </p:nvSpPr>
          <p:spPr>
            <a:xfrm>
              <a:off x="925585" y="5665073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CCBA69-B63E-451B-B0CC-7FCDD61EF277}"/>
              </a:ext>
            </a:extLst>
          </p:cNvPr>
          <p:cNvGrpSpPr/>
          <p:nvPr/>
        </p:nvGrpSpPr>
        <p:grpSpPr>
          <a:xfrm>
            <a:off x="3471698" y="5535359"/>
            <a:ext cx="1400166" cy="477798"/>
            <a:chOff x="1947698" y="5473685"/>
            <a:chExt cx="1400166" cy="47779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D880091-131F-45B3-932F-BCAB58617E52}"/>
                </a:ext>
              </a:extLst>
            </p:cNvPr>
            <p:cNvSpPr/>
            <p:nvPr/>
          </p:nvSpPr>
          <p:spPr>
            <a:xfrm>
              <a:off x="1947698" y="5538411"/>
              <a:ext cx="338747" cy="3387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2359D9-C578-42B2-9311-3505C6C774DF}"/>
                </a:ext>
              </a:extLst>
            </p:cNvPr>
            <p:cNvSpPr txBox="1"/>
            <p:nvPr/>
          </p:nvSpPr>
          <p:spPr>
            <a:xfrm>
              <a:off x="2279163" y="5473685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9BFD2D-6E68-451F-AE67-277B80949C9C}"/>
                </a:ext>
              </a:extLst>
            </p:cNvPr>
            <p:cNvSpPr txBox="1"/>
            <p:nvPr/>
          </p:nvSpPr>
          <p:spPr>
            <a:xfrm>
              <a:off x="2293737" y="5674484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D118957-FD4C-4360-9691-03B4D53291E2}"/>
              </a:ext>
            </a:extLst>
          </p:cNvPr>
          <p:cNvGrpSpPr/>
          <p:nvPr/>
        </p:nvGrpSpPr>
        <p:grpSpPr>
          <a:xfrm>
            <a:off x="4839850" y="5535359"/>
            <a:ext cx="1400166" cy="477798"/>
            <a:chOff x="3315850" y="5483096"/>
            <a:chExt cx="1400166" cy="47779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8FD041-2F47-4F0D-8C50-C41587DB3AA6}"/>
                </a:ext>
              </a:extLst>
            </p:cNvPr>
            <p:cNvSpPr/>
            <p:nvPr/>
          </p:nvSpPr>
          <p:spPr>
            <a:xfrm>
              <a:off x="3315850" y="5547822"/>
              <a:ext cx="338747" cy="3387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DE5AB3-49FA-4A09-83EC-3D29E894C7D7}"/>
                </a:ext>
              </a:extLst>
            </p:cNvPr>
            <p:cNvSpPr txBox="1"/>
            <p:nvPr/>
          </p:nvSpPr>
          <p:spPr>
            <a:xfrm>
              <a:off x="3647315" y="5483096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D02652-8E79-46EB-885A-CA129C35B2D2}"/>
                </a:ext>
              </a:extLst>
            </p:cNvPr>
            <p:cNvSpPr txBox="1"/>
            <p:nvPr/>
          </p:nvSpPr>
          <p:spPr>
            <a:xfrm>
              <a:off x="3661889" y="5683895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5CBD689-1865-48FD-8C59-6DFD19922C35}"/>
              </a:ext>
            </a:extLst>
          </p:cNvPr>
          <p:cNvGrpSpPr/>
          <p:nvPr/>
        </p:nvGrpSpPr>
        <p:grpSpPr>
          <a:xfrm>
            <a:off x="6208002" y="5535359"/>
            <a:ext cx="1400166" cy="477798"/>
            <a:chOff x="4684002" y="5492507"/>
            <a:chExt cx="1400166" cy="477798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9DF724D-6A41-4F5F-9A6F-6037B4E1D617}"/>
                </a:ext>
              </a:extLst>
            </p:cNvPr>
            <p:cNvSpPr/>
            <p:nvPr/>
          </p:nvSpPr>
          <p:spPr>
            <a:xfrm>
              <a:off x="4684002" y="5557233"/>
              <a:ext cx="338747" cy="3387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3B9827D-E3C1-48C7-AE01-79A66C04836C}"/>
                </a:ext>
              </a:extLst>
            </p:cNvPr>
            <p:cNvSpPr txBox="1"/>
            <p:nvPr/>
          </p:nvSpPr>
          <p:spPr>
            <a:xfrm>
              <a:off x="5015467" y="5492507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59F301-CAED-4582-83A9-0C95FDE4B5BD}"/>
                </a:ext>
              </a:extLst>
            </p:cNvPr>
            <p:cNvSpPr txBox="1"/>
            <p:nvPr/>
          </p:nvSpPr>
          <p:spPr>
            <a:xfrm>
              <a:off x="5030041" y="5693306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1E151A0-67EA-4183-8007-4EE26D02D1F1}"/>
              </a:ext>
            </a:extLst>
          </p:cNvPr>
          <p:cNvGrpSpPr/>
          <p:nvPr/>
        </p:nvGrpSpPr>
        <p:grpSpPr>
          <a:xfrm>
            <a:off x="7576154" y="5535359"/>
            <a:ext cx="1400166" cy="477798"/>
            <a:chOff x="6052154" y="5501918"/>
            <a:chExt cx="1400166" cy="47779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966D36-B570-489C-B6C9-F9C91D2DA548}"/>
                </a:ext>
              </a:extLst>
            </p:cNvPr>
            <p:cNvSpPr/>
            <p:nvPr/>
          </p:nvSpPr>
          <p:spPr>
            <a:xfrm>
              <a:off x="6052154" y="5566644"/>
              <a:ext cx="338747" cy="338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36FF88D-27D1-45FC-9674-D30688F7BED4}"/>
                </a:ext>
              </a:extLst>
            </p:cNvPr>
            <p:cNvSpPr txBox="1"/>
            <p:nvPr/>
          </p:nvSpPr>
          <p:spPr>
            <a:xfrm>
              <a:off x="6383619" y="5501918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112004-AAF2-45C8-9E32-98501259A63C}"/>
                </a:ext>
              </a:extLst>
            </p:cNvPr>
            <p:cNvSpPr txBox="1"/>
            <p:nvPr/>
          </p:nvSpPr>
          <p:spPr>
            <a:xfrm>
              <a:off x="6398193" y="5702717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23DB5E-C1E3-4E6A-B39F-4CB116947FA9}"/>
              </a:ext>
            </a:extLst>
          </p:cNvPr>
          <p:cNvGrpSpPr/>
          <p:nvPr/>
        </p:nvGrpSpPr>
        <p:grpSpPr>
          <a:xfrm>
            <a:off x="8944306" y="5535359"/>
            <a:ext cx="1400166" cy="477798"/>
            <a:chOff x="7420306" y="5511329"/>
            <a:chExt cx="1400166" cy="47779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0F1C96-50D0-46FB-BA3F-5EC5830A0B9B}"/>
                </a:ext>
              </a:extLst>
            </p:cNvPr>
            <p:cNvSpPr/>
            <p:nvPr/>
          </p:nvSpPr>
          <p:spPr>
            <a:xfrm>
              <a:off x="7420306" y="5576055"/>
              <a:ext cx="338747" cy="3387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68DEFC6-C92C-41EF-A4A2-BAF7F6392F3D}"/>
                </a:ext>
              </a:extLst>
            </p:cNvPr>
            <p:cNvSpPr txBox="1"/>
            <p:nvPr/>
          </p:nvSpPr>
          <p:spPr>
            <a:xfrm>
              <a:off x="7751771" y="5511329"/>
              <a:ext cx="1068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C668AB-8969-4B37-BE2C-B53844458DC6}"/>
                </a:ext>
              </a:extLst>
            </p:cNvPr>
            <p:cNvSpPr txBox="1"/>
            <p:nvPr/>
          </p:nvSpPr>
          <p:spPr>
            <a:xfrm>
              <a:off x="7766345" y="5712128"/>
              <a:ext cx="1054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Presentation.</a:t>
              </a:r>
              <a:endPara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reeform 9">
            <a:extLst>
              <a:ext uri="{FF2B5EF4-FFF2-40B4-BE49-F238E27FC236}">
                <a16:creationId xmlns:a16="http://schemas.microsoft.com/office/drawing/2014/main" id="{5A253186-A58B-4984-918C-888AF91ED545}"/>
              </a:ext>
            </a:extLst>
          </p:cNvPr>
          <p:cNvSpPr>
            <a:spLocks noEditPoints="1"/>
          </p:cNvSpPr>
          <p:nvPr/>
        </p:nvSpPr>
        <p:spPr bwMode="auto">
          <a:xfrm>
            <a:off x="3720194" y="1872083"/>
            <a:ext cx="4708700" cy="2883666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63776-5CB9-417B-8737-881EDB1A045E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35B16782-8E26-4D86-916D-FDE2729E365E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B1424336-0AFF-4CBD-982E-B9FDB1A4A24E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AEE25645-77C8-4DD8-A20B-EC80652D9C21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3EF117B-00A6-4BE3-B854-24C351CFC49D}"/>
              </a:ext>
            </a:extLst>
          </p:cNvPr>
          <p:cNvGrpSpPr/>
          <p:nvPr/>
        </p:nvGrpSpPr>
        <p:grpSpPr>
          <a:xfrm>
            <a:off x="744260" y="1837089"/>
            <a:ext cx="1872000" cy="916671"/>
            <a:chOff x="302738" y="4401667"/>
            <a:chExt cx="1492734" cy="916671"/>
          </a:xfrm>
        </p:grpSpPr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4406D36-03C1-4132-AB4A-6515B7A1D454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4358AD6-F0A1-409F-ABAC-E3694C4934E4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FA99FAE-4F79-47F8-AF38-99C9A56BDCCA}"/>
              </a:ext>
            </a:extLst>
          </p:cNvPr>
          <p:cNvGrpSpPr/>
          <p:nvPr/>
        </p:nvGrpSpPr>
        <p:grpSpPr>
          <a:xfrm>
            <a:off x="9590088" y="1837089"/>
            <a:ext cx="1872000" cy="916671"/>
            <a:chOff x="302738" y="4401667"/>
            <a:chExt cx="1492734" cy="916671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4B4004B9-5E55-4811-8076-C025A40D577E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DC9A94A5-6BD7-4B9F-B24B-D04D7C8859CF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BD3D5996-DE86-48F0-987F-2C82431A9B53}"/>
              </a:ext>
            </a:extLst>
          </p:cNvPr>
          <p:cNvGrpSpPr/>
          <p:nvPr/>
        </p:nvGrpSpPr>
        <p:grpSpPr>
          <a:xfrm>
            <a:off x="1211180" y="3506344"/>
            <a:ext cx="1872000" cy="916671"/>
            <a:chOff x="302738" y="4401667"/>
            <a:chExt cx="1492734" cy="916671"/>
          </a:xfrm>
        </p:grpSpPr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01C8A2C-1BA0-4563-B150-BBB1D98331C2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41A05C26-4BE1-41F2-9755-E60453EFDF87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77BF70B1-E37F-4ED3-B036-5775C9B091C4}"/>
              </a:ext>
            </a:extLst>
          </p:cNvPr>
          <p:cNvGrpSpPr/>
          <p:nvPr/>
        </p:nvGrpSpPr>
        <p:grpSpPr>
          <a:xfrm>
            <a:off x="9108821" y="3506344"/>
            <a:ext cx="1872000" cy="916671"/>
            <a:chOff x="302738" y="4401667"/>
            <a:chExt cx="1492734" cy="916671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F7A277C-94BA-41B3-B958-1ABF4182192B}"/>
                </a:ext>
              </a:extLst>
            </p:cNvPr>
            <p:cNvSpPr txBox="1"/>
            <p:nvPr/>
          </p:nvSpPr>
          <p:spPr>
            <a:xfrm>
              <a:off x="302738" y="4401667"/>
              <a:ext cx="1492734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C7F179AD-9FA8-4C8D-91A6-D5E56517DECB}"/>
                </a:ext>
              </a:extLst>
            </p:cNvPr>
            <p:cNvSpPr txBox="1"/>
            <p:nvPr/>
          </p:nvSpPr>
          <p:spPr>
            <a:xfrm>
              <a:off x="302738" y="4672007"/>
              <a:ext cx="149273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E5470DD-40D4-41EA-AFAF-D4BBA273394A}"/>
              </a:ext>
            </a:extLst>
          </p:cNvPr>
          <p:cNvGrpSpPr/>
          <p:nvPr/>
        </p:nvGrpSpPr>
        <p:grpSpPr>
          <a:xfrm>
            <a:off x="695512" y="5091134"/>
            <a:ext cx="2468230" cy="1047178"/>
            <a:chOff x="302738" y="4224993"/>
            <a:chExt cx="1949782" cy="1047178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BADB3AFE-3634-4767-93C5-F900F7419FFA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$344,000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07A0824-E2FA-4E19-9472-A915078A1533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E77064A-5EB5-4E45-95AC-391D02E6EA05}"/>
              </a:ext>
            </a:extLst>
          </p:cNvPr>
          <p:cNvGrpSpPr/>
          <p:nvPr/>
        </p:nvGrpSpPr>
        <p:grpSpPr>
          <a:xfrm>
            <a:off x="3519778" y="5091134"/>
            <a:ext cx="2468230" cy="1047178"/>
            <a:chOff x="302738" y="4224993"/>
            <a:chExt cx="1949782" cy="1047178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5C8AA616-00F6-4D41-858E-6205F2768E9F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$124,000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744DA5A-A57C-4D54-B1EC-81CB4D5471C6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D468110-7A81-460E-BACA-783569AD56AD}"/>
              </a:ext>
            </a:extLst>
          </p:cNvPr>
          <p:cNvGrpSpPr/>
          <p:nvPr/>
        </p:nvGrpSpPr>
        <p:grpSpPr>
          <a:xfrm>
            <a:off x="6344044" y="5091134"/>
            <a:ext cx="2468230" cy="1047178"/>
            <a:chOff x="302738" y="4224993"/>
            <a:chExt cx="1949782" cy="1047178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9F5C9AE-0783-4CE2-9EF7-F4E68E71D4B1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$265,000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988AF1E-8375-4D65-8257-0F6171B9A41D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086CBF6B-C0CE-48AF-AB21-9160E13FBFCD}"/>
              </a:ext>
            </a:extLst>
          </p:cNvPr>
          <p:cNvGrpSpPr/>
          <p:nvPr/>
        </p:nvGrpSpPr>
        <p:grpSpPr>
          <a:xfrm>
            <a:off x="9168310" y="5091134"/>
            <a:ext cx="2468230" cy="1047178"/>
            <a:chOff x="302738" y="4224993"/>
            <a:chExt cx="1949782" cy="1047178"/>
          </a:xfrm>
        </p:grpSpPr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5DC77F7-4F64-4BA1-8321-3DDB39406F38}"/>
                </a:ext>
              </a:extLst>
            </p:cNvPr>
            <p:cNvSpPr txBox="1"/>
            <p:nvPr/>
          </p:nvSpPr>
          <p:spPr>
            <a:xfrm>
              <a:off x="302738" y="4224993"/>
              <a:ext cx="1949782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$844,000</a:t>
              </a:r>
              <a:endParaRPr lang="ko-KR" altLang="en-US" sz="2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2753C01-50A4-4A67-90F8-493D33FBC6A5}"/>
                </a:ext>
              </a:extLst>
            </p:cNvPr>
            <p:cNvSpPr txBox="1"/>
            <p:nvPr/>
          </p:nvSpPr>
          <p:spPr>
            <a:xfrm>
              <a:off x="302738" y="4672007"/>
              <a:ext cx="1949782" cy="60016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08" name="Elbow Connector 6">
            <a:extLst>
              <a:ext uri="{FF2B5EF4-FFF2-40B4-BE49-F238E27FC236}">
                <a16:creationId xmlns:a16="http://schemas.microsoft.com/office/drawing/2014/main" id="{D8CE5A36-CBA4-4DB7-AFE0-5AB0E6A8E0E1}"/>
              </a:ext>
            </a:extLst>
          </p:cNvPr>
          <p:cNvCxnSpPr>
            <a:cxnSpLocks/>
          </p:cNvCxnSpPr>
          <p:nvPr/>
        </p:nvCxnSpPr>
        <p:spPr>
          <a:xfrm flipV="1">
            <a:off x="7271588" y="1989895"/>
            <a:ext cx="2158539" cy="10041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80">
            <a:extLst>
              <a:ext uri="{FF2B5EF4-FFF2-40B4-BE49-F238E27FC236}">
                <a16:creationId xmlns:a16="http://schemas.microsoft.com/office/drawing/2014/main" id="{4AE9F869-9F79-4919-8750-02B5A582EF10}"/>
              </a:ext>
            </a:extLst>
          </p:cNvPr>
          <p:cNvCxnSpPr>
            <a:cxnSpLocks/>
          </p:cNvCxnSpPr>
          <p:nvPr/>
        </p:nvCxnSpPr>
        <p:spPr>
          <a:xfrm flipV="1">
            <a:off x="6306369" y="3672678"/>
            <a:ext cx="2683822" cy="4977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81">
            <a:extLst>
              <a:ext uri="{FF2B5EF4-FFF2-40B4-BE49-F238E27FC236}">
                <a16:creationId xmlns:a16="http://schemas.microsoft.com/office/drawing/2014/main" id="{DC5E6B16-46EC-45D6-829F-D44BEBE95CEA}"/>
              </a:ext>
            </a:extLst>
          </p:cNvPr>
          <p:cNvCxnSpPr>
            <a:cxnSpLocks/>
          </p:cNvCxnSpPr>
          <p:nvPr/>
        </p:nvCxnSpPr>
        <p:spPr>
          <a:xfrm rot="10800000">
            <a:off x="2812003" y="2011445"/>
            <a:ext cx="1198757" cy="8764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82">
            <a:extLst>
              <a:ext uri="{FF2B5EF4-FFF2-40B4-BE49-F238E27FC236}">
                <a16:creationId xmlns:a16="http://schemas.microsoft.com/office/drawing/2014/main" id="{4DE377B3-5976-4BF6-8254-2F380CF02BAB}"/>
              </a:ext>
            </a:extLst>
          </p:cNvPr>
          <p:cNvCxnSpPr>
            <a:cxnSpLocks/>
          </p:cNvCxnSpPr>
          <p:nvPr/>
        </p:nvCxnSpPr>
        <p:spPr>
          <a:xfrm rot="10800000">
            <a:off x="3105988" y="3713437"/>
            <a:ext cx="1795528" cy="4229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720AE2-F57D-484A-8F69-4829AAEFD29B}"/>
              </a:ext>
            </a:extLst>
          </p:cNvPr>
          <p:cNvSpPr/>
          <p:nvPr/>
        </p:nvSpPr>
        <p:spPr>
          <a:xfrm>
            <a:off x="778211" y="299531"/>
            <a:ext cx="4097169" cy="6198546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F7B3445A-CF50-408C-A904-584B295A0C76}"/>
              </a:ext>
            </a:extLst>
          </p:cNvPr>
          <p:cNvGrpSpPr/>
          <p:nvPr/>
        </p:nvGrpSpPr>
        <p:grpSpPr>
          <a:xfrm>
            <a:off x="914231" y="713209"/>
            <a:ext cx="3775029" cy="4804509"/>
            <a:chOff x="2153463" y="1916832"/>
            <a:chExt cx="8017417" cy="48144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089F97-4921-439E-BC1E-F942662A3E2A}"/>
                </a:ext>
              </a:extLst>
            </p:cNvPr>
            <p:cNvSpPr txBox="1"/>
            <p:nvPr/>
          </p:nvSpPr>
          <p:spPr>
            <a:xfrm>
              <a:off x="2153463" y="1916832"/>
              <a:ext cx="7911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DC4DB-2D18-4ED9-95DD-6C761F050DC9}"/>
                </a:ext>
              </a:extLst>
            </p:cNvPr>
            <p:cNvSpPr txBox="1"/>
            <p:nvPr/>
          </p:nvSpPr>
          <p:spPr>
            <a:xfrm>
              <a:off x="2259863" y="3314958"/>
              <a:ext cx="791101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8D7579D-86D7-491E-BB82-857B5AC4EB56}"/>
              </a:ext>
            </a:extLst>
          </p:cNvPr>
          <p:cNvSpPr txBox="1"/>
          <p:nvPr/>
        </p:nvSpPr>
        <p:spPr>
          <a:xfrm>
            <a:off x="6096000" y="1407383"/>
            <a:ext cx="55788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VETERANS DAY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1CDF4E-766A-43BB-AD95-C38F371349A6}"/>
              </a:ext>
            </a:extLst>
          </p:cNvPr>
          <p:cNvGrpSpPr/>
          <p:nvPr/>
        </p:nvGrpSpPr>
        <p:grpSpPr>
          <a:xfrm>
            <a:off x="7828794" y="297505"/>
            <a:ext cx="3974466" cy="1200329"/>
            <a:chOff x="457933" y="239667"/>
            <a:chExt cx="3974466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66F0C2-AA63-4B8B-8527-A3CFA247EAFB}"/>
                </a:ext>
              </a:extLst>
            </p:cNvPr>
            <p:cNvSpPr txBox="1"/>
            <p:nvPr/>
          </p:nvSpPr>
          <p:spPr>
            <a:xfrm>
              <a:off x="457933" y="239667"/>
              <a:ext cx="134229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12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CC2522-8D7F-4687-9D1A-21A36EECCFAC}"/>
                </a:ext>
              </a:extLst>
            </p:cNvPr>
            <p:cNvGrpSpPr/>
            <p:nvPr/>
          </p:nvGrpSpPr>
          <p:grpSpPr>
            <a:xfrm>
              <a:off x="1766131" y="343798"/>
              <a:ext cx="2666268" cy="992066"/>
              <a:chOff x="1766131" y="316611"/>
              <a:chExt cx="2666268" cy="99206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49C357-4E2B-4565-B9EC-72CA60DDFDC1}"/>
                  </a:ext>
                </a:extLst>
              </p:cNvPr>
              <p:cNvSpPr txBox="1"/>
              <p:nvPr/>
            </p:nvSpPr>
            <p:spPr>
              <a:xfrm>
                <a:off x="1766131" y="316611"/>
                <a:ext cx="87008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TH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8C4D55-4AD5-4FDE-977F-CB4245CA70D6}"/>
                  </a:ext>
                </a:extLst>
              </p:cNvPr>
              <p:cNvSpPr txBox="1"/>
              <p:nvPr/>
            </p:nvSpPr>
            <p:spPr>
              <a:xfrm>
                <a:off x="1766131" y="723902"/>
                <a:ext cx="2666268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NOVEMBER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BF53186-77C3-4808-9435-6096408B62F4}"/>
              </a:ext>
            </a:extLst>
          </p:cNvPr>
          <p:cNvSpPr txBox="1"/>
          <p:nvPr/>
        </p:nvSpPr>
        <p:spPr>
          <a:xfrm>
            <a:off x="6096000" y="5549036"/>
            <a:ext cx="557886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THANK YOUR </a:t>
            </a:r>
          </a:p>
          <a:p>
            <a:pPr algn="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FOR YOUR SERVICE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FBD592-32E8-4640-B50F-ECBDF3C47E0B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4DBA3909-8448-4DD7-BAB1-506328CA4952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9F81ED62-71D5-4A73-9879-2DBA6EA596E9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0C2D00C6-DEDA-420B-BF3D-1AD650087F0F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그룹 8">
            <a:extLst>
              <a:ext uri="{FF2B5EF4-FFF2-40B4-BE49-F238E27FC236}">
                <a16:creationId xmlns:a16="http://schemas.microsoft.com/office/drawing/2014/main" id="{941702B1-5C82-4146-9763-3C8AC27D81AC}"/>
              </a:ext>
            </a:extLst>
          </p:cNvPr>
          <p:cNvGrpSpPr/>
          <p:nvPr/>
        </p:nvGrpSpPr>
        <p:grpSpPr>
          <a:xfrm>
            <a:off x="1143000" y="2745280"/>
            <a:ext cx="10020300" cy="1912446"/>
            <a:chOff x="1460434" y="3139357"/>
            <a:chExt cx="6320376" cy="125696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C58B93D-0116-4783-A595-2E0A7DFCC856}"/>
                </a:ext>
              </a:extLst>
            </p:cNvPr>
            <p:cNvSpPr/>
            <p:nvPr/>
          </p:nvSpPr>
          <p:spPr>
            <a:xfrm>
              <a:off x="4617326" y="3453985"/>
              <a:ext cx="1581742" cy="3107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710CE0A-4AA7-420C-BBE1-CA75E5C86463}"/>
                </a:ext>
              </a:extLst>
            </p:cNvPr>
            <p:cNvSpPr/>
            <p:nvPr/>
          </p:nvSpPr>
          <p:spPr>
            <a:xfrm>
              <a:off x="6199068" y="3139357"/>
              <a:ext cx="1581742" cy="3107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0752A12-EB68-419E-B403-F63F4B8E0668}"/>
                </a:ext>
              </a:extLst>
            </p:cNvPr>
            <p:cNvSpPr/>
            <p:nvPr/>
          </p:nvSpPr>
          <p:spPr>
            <a:xfrm>
              <a:off x="1460434" y="4085540"/>
              <a:ext cx="1581742" cy="3107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2095EC54-13A9-4F72-ADB6-E1490283C656}"/>
                </a:ext>
              </a:extLst>
            </p:cNvPr>
            <p:cNvSpPr/>
            <p:nvPr/>
          </p:nvSpPr>
          <p:spPr>
            <a:xfrm>
              <a:off x="3035584" y="3768613"/>
              <a:ext cx="1581742" cy="3107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1E69A4-42A8-4845-AB6D-C0F1CCCDD7BC}"/>
              </a:ext>
            </a:extLst>
          </p:cNvPr>
          <p:cNvSpPr txBox="1"/>
          <p:nvPr/>
        </p:nvSpPr>
        <p:spPr>
          <a:xfrm>
            <a:off x="4226118" y="3772859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63EF-A64B-4787-8C3A-3F65C12ED82A}"/>
              </a:ext>
            </a:extLst>
          </p:cNvPr>
          <p:cNvSpPr txBox="1"/>
          <p:nvPr/>
        </p:nvSpPr>
        <p:spPr>
          <a:xfrm>
            <a:off x="6730322" y="3292644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57000-CC09-4777-9655-1EF45B509ED8}"/>
              </a:ext>
            </a:extLst>
          </p:cNvPr>
          <p:cNvSpPr txBox="1"/>
          <p:nvPr/>
        </p:nvSpPr>
        <p:spPr>
          <a:xfrm>
            <a:off x="9234526" y="2812429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28F9FC-91E2-4100-88F9-393FB489C5AE}"/>
              </a:ext>
            </a:extLst>
          </p:cNvPr>
          <p:cNvSpPr txBox="1"/>
          <p:nvPr/>
        </p:nvSpPr>
        <p:spPr>
          <a:xfrm>
            <a:off x="1721914" y="4253075"/>
            <a:ext cx="13498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A62FE7C4-DF11-44A8-8435-5C58F2415356}"/>
              </a:ext>
            </a:extLst>
          </p:cNvPr>
          <p:cNvGrpSpPr/>
          <p:nvPr/>
        </p:nvGrpSpPr>
        <p:grpSpPr>
          <a:xfrm>
            <a:off x="3812771" y="4314010"/>
            <a:ext cx="2197664" cy="1286003"/>
            <a:chOff x="1608973" y="4329659"/>
            <a:chExt cx="1416581" cy="12860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C6559-A22B-4B25-B5DE-A721ED464DC1}"/>
                </a:ext>
              </a:extLst>
            </p:cNvPr>
            <p:cNvSpPr txBox="1"/>
            <p:nvPr/>
          </p:nvSpPr>
          <p:spPr>
            <a:xfrm>
              <a:off x="1608973" y="432965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729D2A-BCF5-434F-8689-BC2BA16060B8}"/>
                </a:ext>
              </a:extLst>
            </p:cNvPr>
            <p:cNvSpPr txBox="1"/>
            <p:nvPr/>
          </p:nvSpPr>
          <p:spPr>
            <a:xfrm>
              <a:off x="1608973" y="4599999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4">
            <a:extLst>
              <a:ext uri="{FF2B5EF4-FFF2-40B4-BE49-F238E27FC236}">
                <a16:creationId xmlns:a16="http://schemas.microsoft.com/office/drawing/2014/main" id="{CCF9EABC-4B8D-4521-9573-C6443499363A}"/>
              </a:ext>
            </a:extLst>
          </p:cNvPr>
          <p:cNvGrpSpPr/>
          <p:nvPr/>
        </p:nvGrpSpPr>
        <p:grpSpPr>
          <a:xfrm>
            <a:off x="6311698" y="3837766"/>
            <a:ext cx="2197664" cy="1286003"/>
            <a:chOff x="3195050" y="3969619"/>
            <a:chExt cx="1416581" cy="128600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7A9138-6DDF-4A1E-8E4F-F5454FB549A8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49BD7B-7C28-43BC-85C7-4F4D85EAB4CD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5">
            <a:extLst>
              <a:ext uri="{FF2B5EF4-FFF2-40B4-BE49-F238E27FC236}">
                <a16:creationId xmlns:a16="http://schemas.microsoft.com/office/drawing/2014/main" id="{AC147087-DDF4-4534-AF4C-A3F0767FB351}"/>
              </a:ext>
            </a:extLst>
          </p:cNvPr>
          <p:cNvGrpSpPr/>
          <p:nvPr/>
        </p:nvGrpSpPr>
        <p:grpSpPr>
          <a:xfrm>
            <a:off x="8810625" y="3361520"/>
            <a:ext cx="2197664" cy="1286003"/>
            <a:chOff x="4781127" y="3608730"/>
            <a:chExt cx="1416581" cy="12860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52A483-EDFD-487E-8560-B6144934442E}"/>
                </a:ext>
              </a:extLst>
            </p:cNvPr>
            <p:cNvSpPr txBox="1"/>
            <p:nvPr/>
          </p:nvSpPr>
          <p:spPr>
            <a:xfrm>
              <a:off x="4781127" y="3608730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08EA52-FC37-4AB3-B026-09D390420611}"/>
                </a:ext>
              </a:extLst>
            </p:cNvPr>
            <p:cNvSpPr txBox="1"/>
            <p:nvPr/>
          </p:nvSpPr>
          <p:spPr>
            <a:xfrm>
              <a:off x="4781127" y="3879070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6">
            <a:extLst>
              <a:ext uri="{FF2B5EF4-FFF2-40B4-BE49-F238E27FC236}">
                <a16:creationId xmlns:a16="http://schemas.microsoft.com/office/drawing/2014/main" id="{EF5B1A72-931D-420A-8440-560F166674A9}"/>
              </a:ext>
            </a:extLst>
          </p:cNvPr>
          <p:cNvGrpSpPr/>
          <p:nvPr/>
        </p:nvGrpSpPr>
        <p:grpSpPr>
          <a:xfrm>
            <a:off x="1313844" y="4790255"/>
            <a:ext cx="2197664" cy="1286003"/>
            <a:chOff x="6367204" y="3265298"/>
            <a:chExt cx="1416581" cy="12860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91ADF0-8355-441B-BC9B-C5740BEA9405}"/>
                </a:ext>
              </a:extLst>
            </p:cNvPr>
            <p:cNvSpPr txBox="1"/>
            <p:nvPr/>
          </p:nvSpPr>
          <p:spPr>
            <a:xfrm>
              <a:off x="6367204" y="3265298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833D6F-75E5-4C16-A740-458407E33AE6}"/>
                </a:ext>
              </a:extLst>
            </p:cNvPr>
            <p:cNvSpPr txBox="1"/>
            <p:nvPr/>
          </p:nvSpPr>
          <p:spPr>
            <a:xfrm>
              <a:off x="6367204" y="3535638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7">
            <a:extLst>
              <a:ext uri="{FF2B5EF4-FFF2-40B4-BE49-F238E27FC236}">
                <a16:creationId xmlns:a16="http://schemas.microsoft.com/office/drawing/2014/main" id="{2CF7986F-1DD9-4786-BDA0-DC55C13FE6C7}"/>
              </a:ext>
            </a:extLst>
          </p:cNvPr>
          <p:cNvSpPr/>
          <p:nvPr/>
        </p:nvSpPr>
        <p:spPr>
          <a:xfrm>
            <a:off x="7249510" y="2537499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878A4ED3-16FB-47BA-8BA1-D6CBEA8940B6}"/>
              </a:ext>
            </a:extLst>
          </p:cNvPr>
          <p:cNvSpPr/>
          <p:nvPr/>
        </p:nvSpPr>
        <p:spPr>
          <a:xfrm>
            <a:off x="4732763" y="305427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63B7CAD8-A1C0-47FE-BD5C-216727E91F9A}"/>
              </a:ext>
            </a:extLst>
          </p:cNvPr>
          <p:cNvSpPr/>
          <p:nvPr/>
        </p:nvSpPr>
        <p:spPr>
          <a:xfrm>
            <a:off x="9744725" y="20182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id="{D907BF6A-328E-40BC-9EEE-13A6B294D3EB}"/>
              </a:ext>
            </a:extLst>
          </p:cNvPr>
          <p:cNvSpPr/>
          <p:nvPr/>
        </p:nvSpPr>
        <p:spPr>
          <a:xfrm>
            <a:off x="2223554" y="34917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E4CCB-3EBC-49E4-A9CA-DBC6354AADFF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2A265626-F0B2-49E7-92DB-2C6F98BB9138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589A64B6-C5D6-4977-A918-684CE10D51B7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6A632108-3051-40D9-8966-470F47F55418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Up Arrow Callout 5">
            <a:extLst>
              <a:ext uri="{FF2B5EF4-FFF2-40B4-BE49-F238E27FC236}">
                <a16:creationId xmlns:a16="http://schemas.microsoft.com/office/drawing/2014/main" id="{12BCABEF-7AD1-4252-B498-A4B617A1915B}"/>
              </a:ext>
            </a:extLst>
          </p:cNvPr>
          <p:cNvSpPr/>
          <p:nvPr/>
        </p:nvSpPr>
        <p:spPr>
          <a:xfrm>
            <a:off x="907626" y="1727909"/>
            <a:ext cx="4824000" cy="1849553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884E29-A101-4EA9-B475-DDDB15F7FCD5}"/>
              </a:ext>
            </a:extLst>
          </p:cNvPr>
          <p:cNvGrpSpPr/>
          <p:nvPr/>
        </p:nvGrpSpPr>
        <p:grpSpPr>
          <a:xfrm>
            <a:off x="907628" y="1727908"/>
            <a:ext cx="10368158" cy="4357363"/>
            <a:chOff x="657967" y="1543075"/>
            <a:chExt cx="7819475" cy="4357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E35B7F-8783-420E-AAB7-6064B4BAE7DE}"/>
                </a:ext>
              </a:extLst>
            </p:cNvPr>
            <p:cNvSpPr/>
            <p:nvPr/>
          </p:nvSpPr>
          <p:spPr>
            <a:xfrm>
              <a:off x="4335435" y="1543075"/>
              <a:ext cx="454193" cy="43573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F4E00-98C5-4F1B-9412-489BB0C200D1}"/>
                </a:ext>
              </a:extLst>
            </p:cNvPr>
            <p:cNvSpPr/>
            <p:nvPr/>
          </p:nvSpPr>
          <p:spPr>
            <a:xfrm rot="5400000">
              <a:off x="4350454" y="-232084"/>
              <a:ext cx="434501" cy="78194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Up Arrow Callout 10">
            <a:extLst>
              <a:ext uri="{FF2B5EF4-FFF2-40B4-BE49-F238E27FC236}">
                <a16:creationId xmlns:a16="http://schemas.microsoft.com/office/drawing/2014/main" id="{19CCC816-D5F5-41F8-8577-13E45C9E5613}"/>
              </a:ext>
            </a:extLst>
          </p:cNvPr>
          <p:cNvSpPr/>
          <p:nvPr/>
        </p:nvSpPr>
        <p:spPr>
          <a:xfrm rot="10800000">
            <a:off x="6415742" y="4179144"/>
            <a:ext cx="4824000" cy="1906126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2" name="Up Arrow Callout 11">
            <a:extLst>
              <a:ext uri="{FF2B5EF4-FFF2-40B4-BE49-F238E27FC236}">
                <a16:creationId xmlns:a16="http://schemas.microsoft.com/office/drawing/2014/main" id="{15C28E03-2D59-4686-85D4-222B9B7846FA}"/>
              </a:ext>
            </a:extLst>
          </p:cNvPr>
          <p:cNvSpPr/>
          <p:nvPr/>
        </p:nvSpPr>
        <p:spPr>
          <a:xfrm rot="5400000">
            <a:off x="7902967" y="240684"/>
            <a:ext cx="1849553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3" name="Up Arrow Callout 12">
            <a:extLst>
              <a:ext uri="{FF2B5EF4-FFF2-40B4-BE49-F238E27FC236}">
                <a16:creationId xmlns:a16="http://schemas.microsoft.com/office/drawing/2014/main" id="{E7BA1E87-C39C-4090-A185-26CD045A9135}"/>
              </a:ext>
            </a:extLst>
          </p:cNvPr>
          <p:cNvSpPr/>
          <p:nvPr/>
        </p:nvSpPr>
        <p:spPr>
          <a:xfrm rot="16200000">
            <a:off x="2366564" y="2720206"/>
            <a:ext cx="1906126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9A68C-8127-4BC2-8072-D26A039A5BA6}"/>
              </a:ext>
            </a:extLst>
          </p:cNvPr>
          <p:cNvSpPr txBox="1"/>
          <p:nvPr/>
        </p:nvSpPr>
        <p:spPr>
          <a:xfrm>
            <a:off x="985451" y="3683112"/>
            <a:ext cx="1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STRENGTHS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89DB2-486D-43DE-A93C-F23D163B7278}"/>
              </a:ext>
            </a:extLst>
          </p:cNvPr>
          <p:cNvSpPr txBox="1"/>
          <p:nvPr/>
        </p:nvSpPr>
        <p:spPr>
          <a:xfrm rot="5400000">
            <a:off x="5216400" y="2521933"/>
            <a:ext cx="17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WEAKNESS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CF12D-041D-49F5-90D0-3B75D850BE77}"/>
              </a:ext>
            </a:extLst>
          </p:cNvPr>
          <p:cNvSpPr txBox="1"/>
          <p:nvPr/>
        </p:nvSpPr>
        <p:spPr>
          <a:xfrm>
            <a:off x="8825188" y="3683112"/>
            <a:ext cx="23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OPPORTUNITIES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2C997-0BB0-4000-976C-58A41CF174F9}"/>
              </a:ext>
            </a:extLst>
          </p:cNvPr>
          <p:cNvSpPr txBox="1"/>
          <p:nvPr/>
        </p:nvSpPr>
        <p:spPr>
          <a:xfrm rot="5400000">
            <a:off x="5312200" y="5049042"/>
            <a:ext cx="155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THREATS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644D18-0706-413D-9FAD-D8405CA4C98B}"/>
              </a:ext>
            </a:extLst>
          </p:cNvPr>
          <p:cNvSpPr txBox="1"/>
          <p:nvPr/>
        </p:nvSpPr>
        <p:spPr>
          <a:xfrm>
            <a:off x="1981860" y="2370378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D7053D-5A41-4818-B20A-91DED5994D81}"/>
              </a:ext>
            </a:extLst>
          </p:cNvPr>
          <p:cNvSpPr txBox="1"/>
          <p:nvPr/>
        </p:nvSpPr>
        <p:spPr>
          <a:xfrm>
            <a:off x="6618036" y="2596363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BBEDFC-3695-4BFF-AA1C-E4EAABD55901}"/>
              </a:ext>
            </a:extLst>
          </p:cNvPr>
          <p:cNvSpPr txBox="1"/>
          <p:nvPr/>
        </p:nvSpPr>
        <p:spPr>
          <a:xfrm>
            <a:off x="6715315" y="4395838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170E8-8FA2-48B2-BC3E-1998E225728D}"/>
              </a:ext>
            </a:extLst>
          </p:cNvPr>
          <p:cNvSpPr txBox="1"/>
          <p:nvPr/>
        </p:nvSpPr>
        <p:spPr>
          <a:xfrm>
            <a:off x="1896894" y="4379826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1C29B4-C4A7-4D30-83B7-C41EC33290C2}"/>
              </a:ext>
            </a:extLst>
          </p:cNvPr>
          <p:cNvSpPr txBox="1"/>
          <p:nvPr/>
        </p:nvSpPr>
        <p:spPr>
          <a:xfrm>
            <a:off x="1125326" y="2493488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C88C76-69B0-4ECC-B95A-9CE4886CFC5F}"/>
              </a:ext>
            </a:extLst>
          </p:cNvPr>
          <p:cNvSpPr txBox="1"/>
          <p:nvPr/>
        </p:nvSpPr>
        <p:spPr>
          <a:xfrm>
            <a:off x="8137638" y="1817266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9975F-DE97-4B56-8FB0-41492FC3D80B}"/>
              </a:ext>
            </a:extLst>
          </p:cNvPr>
          <p:cNvSpPr txBox="1"/>
          <p:nvPr/>
        </p:nvSpPr>
        <p:spPr>
          <a:xfrm>
            <a:off x="10365296" y="4518948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1FD612-86BF-4B0A-B588-4BB0F22E318A}"/>
              </a:ext>
            </a:extLst>
          </p:cNvPr>
          <p:cNvSpPr txBox="1"/>
          <p:nvPr/>
        </p:nvSpPr>
        <p:spPr>
          <a:xfrm>
            <a:off x="3416496" y="5251444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B4C0ED-7806-47BA-8AA6-DA3DD4AD203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FCD064-B04A-48BC-AC3D-99F78BBB6B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A722C5-70CA-4C62-BEB5-F1AEB0F07E12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78CC17E3-CC54-46A2-8C67-99823E5F56D4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2242BAFD-700D-4138-8D6E-EF2BF21B22CA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75B13619-BD0C-4FA6-904B-739A151F9313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13">
            <a:extLst>
              <a:ext uri="{FF2B5EF4-FFF2-40B4-BE49-F238E27FC236}">
                <a16:creationId xmlns:a16="http://schemas.microsoft.com/office/drawing/2014/main" id="{D7E4B2B5-01F4-47C8-AB10-7AD45B552383}"/>
              </a:ext>
            </a:extLst>
          </p:cNvPr>
          <p:cNvSpPr/>
          <p:nvPr/>
        </p:nvSpPr>
        <p:spPr>
          <a:xfrm rot="900000">
            <a:off x="3668676" y="1818407"/>
            <a:ext cx="701922" cy="701843"/>
          </a:xfrm>
          <a:prstGeom prst="wedgeEllipseCallout">
            <a:avLst>
              <a:gd name="adj1" fmla="val 261530"/>
              <a:gd name="adj2" fmla="val 6529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Callout 15">
            <a:extLst>
              <a:ext uri="{FF2B5EF4-FFF2-40B4-BE49-F238E27FC236}">
                <a16:creationId xmlns:a16="http://schemas.microsoft.com/office/drawing/2014/main" id="{7CAF0C97-5185-41D3-8618-60EED8F4EBFD}"/>
              </a:ext>
            </a:extLst>
          </p:cNvPr>
          <p:cNvSpPr/>
          <p:nvPr/>
        </p:nvSpPr>
        <p:spPr>
          <a:xfrm rot="900000">
            <a:off x="3668676" y="3937125"/>
            <a:ext cx="701922" cy="701843"/>
          </a:xfrm>
          <a:prstGeom prst="wedgeEllipseCallout">
            <a:avLst>
              <a:gd name="adj1" fmla="val 211726"/>
              <a:gd name="adj2" fmla="val -10433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Oval Callout 16">
            <a:extLst>
              <a:ext uri="{FF2B5EF4-FFF2-40B4-BE49-F238E27FC236}">
                <a16:creationId xmlns:a16="http://schemas.microsoft.com/office/drawing/2014/main" id="{5D86F3B7-F795-412E-BC3A-2991260048E7}"/>
              </a:ext>
            </a:extLst>
          </p:cNvPr>
          <p:cNvSpPr/>
          <p:nvPr/>
        </p:nvSpPr>
        <p:spPr>
          <a:xfrm rot="900000">
            <a:off x="7894304" y="3064787"/>
            <a:ext cx="701922" cy="701843"/>
          </a:xfrm>
          <a:prstGeom prst="wedgeEllipseCallout">
            <a:avLst>
              <a:gd name="adj1" fmla="val -205035"/>
              <a:gd name="adj2" fmla="val 7796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3" name="Oval Callout 17">
            <a:extLst>
              <a:ext uri="{FF2B5EF4-FFF2-40B4-BE49-F238E27FC236}">
                <a16:creationId xmlns:a16="http://schemas.microsoft.com/office/drawing/2014/main" id="{26E7CD3B-DAB2-41D9-8B69-7335BAB6AEC3}"/>
              </a:ext>
            </a:extLst>
          </p:cNvPr>
          <p:cNvSpPr/>
          <p:nvPr/>
        </p:nvSpPr>
        <p:spPr>
          <a:xfrm rot="900000">
            <a:off x="7894304" y="4746750"/>
            <a:ext cx="701922" cy="701843"/>
          </a:xfrm>
          <a:prstGeom prst="wedgeEllipseCallout">
            <a:avLst>
              <a:gd name="adj1" fmla="val -235615"/>
              <a:gd name="adj2" fmla="val -478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4" name="그룹 4">
            <a:extLst>
              <a:ext uri="{FF2B5EF4-FFF2-40B4-BE49-F238E27FC236}">
                <a16:creationId xmlns:a16="http://schemas.microsoft.com/office/drawing/2014/main" id="{C8772ACC-A3E1-4B6D-A72A-8E0BFE01A321}"/>
              </a:ext>
            </a:extLst>
          </p:cNvPr>
          <p:cNvGrpSpPr/>
          <p:nvPr/>
        </p:nvGrpSpPr>
        <p:grpSpPr>
          <a:xfrm>
            <a:off x="600076" y="1712547"/>
            <a:ext cx="2933379" cy="1041980"/>
            <a:chOff x="612354" y="2074497"/>
            <a:chExt cx="2007493" cy="1041980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1096C1AE-186C-488B-BEC1-260327226FED}"/>
                </a:ext>
              </a:extLst>
            </p:cNvPr>
            <p:cNvSpPr/>
            <p:nvPr/>
          </p:nvSpPr>
          <p:spPr>
            <a:xfrm>
              <a:off x="613148" y="2074497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1"/>
                  </a:solidFill>
                </a:rPr>
                <a:t>Option A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A9745D94-3937-4318-8E6F-32EC8AB59FE5}"/>
                </a:ext>
              </a:extLst>
            </p:cNvPr>
            <p:cNvSpPr/>
            <p:nvPr/>
          </p:nvSpPr>
          <p:spPr>
            <a:xfrm>
              <a:off x="612354" y="2470146"/>
              <a:ext cx="2006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그룹 3">
            <a:extLst>
              <a:ext uri="{FF2B5EF4-FFF2-40B4-BE49-F238E27FC236}">
                <a16:creationId xmlns:a16="http://schemas.microsoft.com/office/drawing/2014/main" id="{6F3EA03F-1CE7-41C9-99A2-B07A43CCDB39}"/>
              </a:ext>
            </a:extLst>
          </p:cNvPr>
          <p:cNvGrpSpPr/>
          <p:nvPr/>
        </p:nvGrpSpPr>
        <p:grpSpPr>
          <a:xfrm>
            <a:off x="600076" y="3894507"/>
            <a:ext cx="2933379" cy="1041980"/>
            <a:chOff x="611560" y="3871063"/>
            <a:chExt cx="2007493" cy="1041980"/>
          </a:xfrm>
        </p:grpSpPr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EBC2BED-1455-4E14-9E15-F46FDEEB72C8}"/>
                </a:ext>
              </a:extLst>
            </p:cNvPr>
            <p:cNvSpPr/>
            <p:nvPr/>
          </p:nvSpPr>
          <p:spPr>
            <a:xfrm>
              <a:off x="612354" y="3871063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2"/>
                  </a:solidFill>
                </a:rPr>
                <a:t>Option B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CD0909-5F01-4583-AF8C-0244C3E6291B}"/>
                </a:ext>
              </a:extLst>
            </p:cNvPr>
            <p:cNvSpPr/>
            <p:nvPr/>
          </p:nvSpPr>
          <p:spPr>
            <a:xfrm>
              <a:off x="611560" y="4266712"/>
              <a:ext cx="2006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5">
            <a:extLst>
              <a:ext uri="{FF2B5EF4-FFF2-40B4-BE49-F238E27FC236}">
                <a16:creationId xmlns:a16="http://schemas.microsoft.com/office/drawing/2014/main" id="{A9E089E3-4484-4C30-9B0A-174E3B317184}"/>
              </a:ext>
            </a:extLst>
          </p:cNvPr>
          <p:cNvGrpSpPr/>
          <p:nvPr/>
        </p:nvGrpSpPr>
        <p:grpSpPr>
          <a:xfrm>
            <a:off x="8720238" y="2803527"/>
            <a:ext cx="2919313" cy="1041980"/>
            <a:chOff x="6596955" y="2074497"/>
            <a:chExt cx="2007493" cy="104198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9D19B1F-5E3D-4F76-8C01-F19144670F15}"/>
                </a:ext>
              </a:extLst>
            </p:cNvPr>
            <p:cNvSpPr/>
            <p:nvPr/>
          </p:nvSpPr>
          <p:spPr>
            <a:xfrm>
              <a:off x="6597749" y="2074497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</a:rPr>
                <a:t>Option C</a:t>
              </a:r>
            </a:p>
          </p:txBody>
        </p:sp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2F035AFC-97C8-4CD7-85F9-6304DE9D1F3A}"/>
                </a:ext>
              </a:extLst>
            </p:cNvPr>
            <p:cNvSpPr/>
            <p:nvPr/>
          </p:nvSpPr>
          <p:spPr>
            <a:xfrm>
              <a:off x="6596955" y="2470146"/>
              <a:ext cx="2006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그룹 6">
            <a:extLst>
              <a:ext uri="{FF2B5EF4-FFF2-40B4-BE49-F238E27FC236}">
                <a16:creationId xmlns:a16="http://schemas.microsoft.com/office/drawing/2014/main" id="{BAB7D2D6-331E-4B09-9A3A-88617B5E0C74}"/>
              </a:ext>
            </a:extLst>
          </p:cNvPr>
          <p:cNvGrpSpPr/>
          <p:nvPr/>
        </p:nvGrpSpPr>
        <p:grpSpPr>
          <a:xfrm>
            <a:off x="8720238" y="4985488"/>
            <a:ext cx="2919313" cy="1041980"/>
            <a:chOff x="6596161" y="3871063"/>
            <a:chExt cx="2007493" cy="1041980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75C14208-4512-459C-BFE0-4C23F8790DBF}"/>
                </a:ext>
              </a:extLst>
            </p:cNvPr>
            <p:cNvSpPr/>
            <p:nvPr/>
          </p:nvSpPr>
          <p:spPr>
            <a:xfrm>
              <a:off x="6596955" y="3871063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accent3"/>
                  </a:solidFill>
                </a:rPr>
                <a:t>Option D</a:t>
              </a: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5C1D2345-6A6A-49EF-A332-CD4DFD7F803D}"/>
                </a:ext>
              </a:extLst>
            </p:cNvPr>
            <p:cNvSpPr/>
            <p:nvPr/>
          </p:nvSpPr>
          <p:spPr>
            <a:xfrm>
              <a:off x="6596161" y="4266712"/>
              <a:ext cx="20066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6" name="Donut 39">
            <a:extLst>
              <a:ext uri="{FF2B5EF4-FFF2-40B4-BE49-F238E27FC236}">
                <a16:creationId xmlns:a16="http://schemas.microsoft.com/office/drawing/2014/main" id="{16D82B1D-E88F-4760-81C1-8A76E758DB36}"/>
              </a:ext>
            </a:extLst>
          </p:cNvPr>
          <p:cNvSpPr/>
          <p:nvPr/>
        </p:nvSpPr>
        <p:spPr>
          <a:xfrm>
            <a:off x="3838507" y="1975730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656A5358-D052-4BB6-898D-859FB3C037F0}"/>
              </a:ext>
            </a:extLst>
          </p:cNvPr>
          <p:cNvSpPr>
            <a:spLocks noChangeAspect="1"/>
          </p:cNvSpPr>
          <p:nvPr/>
        </p:nvSpPr>
        <p:spPr>
          <a:xfrm>
            <a:off x="3845327" y="4121312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39F37AB-82B3-43CF-A81B-AE673EF05A6D}"/>
              </a:ext>
            </a:extLst>
          </p:cNvPr>
          <p:cNvSpPr/>
          <p:nvPr/>
        </p:nvSpPr>
        <p:spPr>
          <a:xfrm>
            <a:off x="8080788" y="3273966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53F2B432-FB66-46C2-B61B-9EC5FF0DB54F}"/>
              </a:ext>
            </a:extLst>
          </p:cNvPr>
          <p:cNvSpPr/>
          <p:nvPr/>
        </p:nvSpPr>
        <p:spPr>
          <a:xfrm>
            <a:off x="8103372" y="4922138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8">
            <a:extLst>
              <a:ext uri="{FF2B5EF4-FFF2-40B4-BE49-F238E27FC236}">
                <a16:creationId xmlns:a16="http://schemas.microsoft.com/office/drawing/2014/main" id="{748847B8-BFF7-49AD-9C81-B706880EBABA}"/>
              </a:ext>
            </a:extLst>
          </p:cNvPr>
          <p:cNvSpPr/>
          <p:nvPr/>
        </p:nvSpPr>
        <p:spPr>
          <a:xfrm>
            <a:off x="-476174" y="1867862"/>
            <a:ext cx="5472000" cy="1152128"/>
          </a:xfrm>
          <a:prstGeom prst="rightArrow">
            <a:avLst>
              <a:gd name="adj1" fmla="val 68188"/>
              <a:gd name="adj2" fmla="val 50000"/>
            </a:avLst>
          </a:prstGeom>
          <a:gradFill flip="none" rotWithShape="1">
            <a:gsLst>
              <a:gs pos="46000">
                <a:schemeClr val="accent4"/>
              </a:gs>
              <a:gs pos="94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0B0242-C6D8-47B4-AE5F-B9FDA71466EB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518BA0F3-5F34-4975-8750-16D5E6F356A0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FE1F20DF-DCB3-4D35-8674-6BF441AD6D23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2F16EA8D-0683-4214-A1A7-19A58E25F787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75B2EF3-4710-4567-A94E-7876D631FE09}"/>
              </a:ext>
            </a:extLst>
          </p:cNvPr>
          <p:cNvSpPr txBox="1"/>
          <p:nvPr/>
        </p:nvSpPr>
        <p:spPr>
          <a:xfrm>
            <a:off x="1126769" y="2165585"/>
            <a:ext cx="3101519" cy="5539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bg1"/>
                </a:solidFill>
              </a:rPr>
              <a:t>CONTENTS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36712F-A856-4CEC-A44A-1D68F18667E6}"/>
              </a:ext>
            </a:extLst>
          </p:cNvPr>
          <p:cNvSpPr txBox="1"/>
          <p:nvPr/>
        </p:nvSpPr>
        <p:spPr>
          <a:xfrm>
            <a:off x="1636030" y="3506632"/>
            <a:ext cx="3359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A4D44-4A39-4283-A5CA-FA7C54E22118}"/>
              </a:ext>
            </a:extLst>
          </p:cNvPr>
          <p:cNvSpPr txBox="1"/>
          <p:nvPr/>
        </p:nvSpPr>
        <p:spPr>
          <a:xfrm>
            <a:off x="1636030" y="3252293"/>
            <a:ext cx="335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217C86-6854-4946-8834-CC92C146D2B2}"/>
              </a:ext>
            </a:extLst>
          </p:cNvPr>
          <p:cNvGrpSpPr/>
          <p:nvPr/>
        </p:nvGrpSpPr>
        <p:grpSpPr>
          <a:xfrm>
            <a:off x="1636030" y="4917230"/>
            <a:ext cx="3359796" cy="1099865"/>
            <a:chOff x="1636030" y="4917230"/>
            <a:chExt cx="3359796" cy="10998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D69961-EA98-43FF-AC3B-E08AC5C5B750}"/>
                </a:ext>
              </a:extLst>
            </p:cNvPr>
            <p:cNvSpPr txBox="1"/>
            <p:nvPr/>
          </p:nvSpPr>
          <p:spPr>
            <a:xfrm>
              <a:off x="1636030" y="5186098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C49E92-4CAD-4005-82AC-F9C480B61C78}"/>
                </a:ext>
              </a:extLst>
            </p:cNvPr>
            <p:cNvSpPr txBox="1"/>
            <p:nvPr/>
          </p:nvSpPr>
          <p:spPr>
            <a:xfrm>
              <a:off x="1636030" y="4917230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E239F51B-A06C-46A0-A3BD-9ACA036F5266}"/>
              </a:ext>
            </a:extLst>
          </p:cNvPr>
          <p:cNvSpPr/>
          <p:nvPr/>
        </p:nvSpPr>
        <p:spPr>
          <a:xfrm>
            <a:off x="1027441" y="3312857"/>
            <a:ext cx="504529" cy="38754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03F5260-3F0F-47B3-A504-E40D39F7C4F8}"/>
              </a:ext>
            </a:extLst>
          </p:cNvPr>
          <p:cNvGrpSpPr/>
          <p:nvPr/>
        </p:nvGrpSpPr>
        <p:grpSpPr>
          <a:xfrm>
            <a:off x="7196175" y="1867862"/>
            <a:ext cx="5472000" cy="1152128"/>
            <a:chOff x="4694684" y="1960632"/>
            <a:chExt cx="4104456" cy="1152128"/>
          </a:xfrm>
        </p:grpSpPr>
        <p:sp>
          <p:nvSpPr>
            <p:cNvPr id="23" name="Right Arrow 11">
              <a:extLst>
                <a:ext uri="{FF2B5EF4-FFF2-40B4-BE49-F238E27FC236}">
                  <a16:creationId xmlns:a16="http://schemas.microsoft.com/office/drawing/2014/main" id="{5B1A9E48-628D-4012-A315-18B5F2330213}"/>
                </a:ext>
              </a:extLst>
            </p:cNvPr>
            <p:cNvSpPr/>
            <p:nvPr/>
          </p:nvSpPr>
          <p:spPr>
            <a:xfrm rot="10800000">
              <a:off x="4694684" y="1960632"/>
              <a:ext cx="4104456" cy="1152128"/>
            </a:xfrm>
            <a:prstGeom prst="rightArrow">
              <a:avLst>
                <a:gd name="adj1" fmla="val 68188"/>
                <a:gd name="adj2" fmla="val 50000"/>
              </a:avLst>
            </a:prstGeom>
            <a:gradFill flip="none" rotWithShape="1">
              <a:gsLst>
                <a:gs pos="46000">
                  <a:schemeClr val="accent2"/>
                </a:gs>
                <a:gs pos="94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A2D61B-536A-482F-975D-BF741603031B}"/>
                </a:ext>
              </a:extLst>
            </p:cNvPr>
            <p:cNvSpPr txBox="1"/>
            <p:nvPr/>
          </p:nvSpPr>
          <p:spPr>
            <a:xfrm>
              <a:off x="5272684" y="2258355"/>
              <a:ext cx="2327159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CONTENTS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58CE734-CFE8-468C-9315-23E81731CB0A}"/>
              </a:ext>
            </a:extLst>
          </p:cNvPr>
          <p:cNvSpPr txBox="1"/>
          <p:nvPr/>
        </p:nvSpPr>
        <p:spPr>
          <a:xfrm>
            <a:off x="7196175" y="3506632"/>
            <a:ext cx="33597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00901-C310-4713-929E-63A118484412}"/>
              </a:ext>
            </a:extLst>
          </p:cNvPr>
          <p:cNvSpPr txBox="1"/>
          <p:nvPr/>
        </p:nvSpPr>
        <p:spPr>
          <a:xfrm>
            <a:off x="7196175" y="3252293"/>
            <a:ext cx="335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CFF245-3E4F-4F85-89FB-A8E4A1647350}"/>
              </a:ext>
            </a:extLst>
          </p:cNvPr>
          <p:cNvGrpSpPr/>
          <p:nvPr/>
        </p:nvGrpSpPr>
        <p:grpSpPr>
          <a:xfrm>
            <a:off x="7196175" y="4917230"/>
            <a:ext cx="3359796" cy="1099865"/>
            <a:chOff x="7196175" y="4917230"/>
            <a:chExt cx="3359796" cy="109986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BCB5C44-7B6D-45FD-93AA-62EA1882B10E}"/>
                </a:ext>
              </a:extLst>
            </p:cNvPr>
            <p:cNvSpPr txBox="1"/>
            <p:nvPr/>
          </p:nvSpPr>
          <p:spPr>
            <a:xfrm>
              <a:off x="7196175" y="5186098"/>
              <a:ext cx="33597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6DD436-BA53-4E30-9E84-0E1A8B7BA62D}"/>
                </a:ext>
              </a:extLst>
            </p:cNvPr>
            <p:cNvSpPr txBox="1"/>
            <p:nvPr/>
          </p:nvSpPr>
          <p:spPr>
            <a:xfrm>
              <a:off x="7196175" y="4917230"/>
              <a:ext cx="3359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6B894258-D490-4387-853D-AFD3B6968357}"/>
              </a:ext>
            </a:extLst>
          </p:cNvPr>
          <p:cNvSpPr/>
          <p:nvPr/>
        </p:nvSpPr>
        <p:spPr>
          <a:xfrm>
            <a:off x="10764093" y="3288930"/>
            <a:ext cx="504529" cy="4354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Graphic 1">
            <a:extLst>
              <a:ext uri="{FF2B5EF4-FFF2-40B4-BE49-F238E27FC236}">
                <a16:creationId xmlns:a16="http://schemas.microsoft.com/office/drawing/2014/main" id="{4B4727C6-3F45-494A-9702-172E902CB2EA}"/>
              </a:ext>
            </a:extLst>
          </p:cNvPr>
          <p:cNvSpPr/>
          <p:nvPr/>
        </p:nvSpPr>
        <p:spPr>
          <a:xfrm>
            <a:off x="5009809" y="1632410"/>
            <a:ext cx="1984727" cy="4659979"/>
          </a:xfrm>
          <a:custGeom>
            <a:avLst/>
            <a:gdLst>
              <a:gd name="connsiteX0" fmla="*/ 1443459 w 1457085"/>
              <a:gd name="connsiteY0" fmla="*/ 1428 h 3421118"/>
              <a:gd name="connsiteX1" fmla="*/ 1411957 w 1457085"/>
              <a:gd name="connsiteY1" fmla="*/ 14262 h 3421118"/>
              <a:gd name="connsiteX2" fmla="*/ 1342730 w 1457085"/>
              <a:gd name="connsiteY2" fmla="*/ 163605 h 3421118"/>
              <a:gd name="connsiteX3" fmla="*/ 1317840 w 1457085"/>
              <a:gd name="connsiteY3" fmla="*/ 127047 h 3421118"/>
              <a:gd name="connsiteX4" fmla="*/ 1271170 w 1457085"/>
              <a:gd name="connsiteY4" fmla="*/ 113435 h 3421118"/>
              <a:gd name="connsiteX5" fmla="*/ 1275837 w 1457085"/>
              <a:gd name="connsiteY5" fmla="*/ 194329 h 3421118"/>
              <a:gd name="connsiteX6" fmla="*/ 1260280 w 1457085"/>
              <a:gd name="connsiteY6" fmla="*/ 216108 h 3421118"/>
              <a:gd name="connsiteX7" fmla="*/ 1240057 w 1457085"/>
              <a:gd name="connsiteY7" fmla="*/ 230109 h 3421118"/>
              <a:gd name="connsiteX8" fmla="*/ 1200388 w 1457085"/>
              <a:gd name="connsiteY8" fmla="*/ 291558 h 3421118"/>
              <a:gd name="connsiteX9" fmla="*/ 1216722 w 1457085"/>
              <a:gd name="connsiteY9" fmla="*/ 344450 h 3421118"/>
              <a:gd name="connsiteX10" fmla="*/ 1139328 w 1457085"/>
              <a:gd name="connsiteY10" fmla="*/ 491848 h 3421118"/>
              <a:gd name="connsiteX11" fmla="*/ 1121827 w 1457085"/>
              <a:gd name="connsiteY11" fmla="*/ 524517 h 3421118"/>
              <a:gd name="connsiteX12" fmla="*/ 1075546 w 1457085"/>
              <a:gd name="connsiteY12" fmla="*/ 562242 h 3421118"/>
              <a:gd name="connsiteX13" fmla="*/ 1056489 w 1457085"/>
              <a:gd name="connsiteY13" fmla="*/ 576632 h 3421118"/>
              <a:gd name="connsiteX14" fmla="*/ 976373 w 1457085"/>
              <a:gd name="connsiteY14" fmla="*/ 702640 h 3421118"/>
              <a:gd name="connsiteX15" fmla="*/ 972095 w 1457085"/>
              <a:gd name="connsiteY15" fmla="*/ 743087 h 3421118"/>
              <a:gd name="connsiteX16" fmla="*/ 989985 w 1457085"/>
              <a:gd name="connsiteY16" fmla="*/ 803758 h 3421118"/>
              <a:gd name="connsiteX17" fmla="*/ 965872 w 1457085"/>
              <a:gd name="connsiteY17" fmla="*/ 811147 h 3421118"/>
              <a:gd name="connsiteX18" fmla="*/ 955372 w 1457085"/>
              <a:gd name="connsiteY18" fmla="*/ 774978 h 3421118"/>
              <a:gd name="connsiteX19" fmla="*/ 919592 w 1457085"/>
              <a:gd name="connsiteY19" fmla="*/ 679694 h 3421118"/>
              <a:gd name="connsiteX20" fmla="*/ 918036 w 1457085"/>
              <a:gd name="connsiteY20" fmla="*/ 665304 h 3421118"/>
              <a:gd name="connsiteX21" fmla="*/ 878756 w 1457085"/>
              <a:gd name="connsiteY21" fmla="*/ 563798 h 3421118"/>
              <a:gd name="connsiteX22" fmla="*/ 873311 w 1457085"/>
              <a:gd name="connsiteY22" fmla="*/ 559908 h 3421118"/>
              <a:gd name="connsiteX23" fmla="*/ 915702 w 1457085"/>
              <a:gd name="connsiteY23" fmla="*/ 527240 h 3421118"/>
              <a:gd name="connsiteX24" fmla="*/ 917647 w 1457085"/>
              <a:gd name="connsiteY24" fmla="*/ 528795 h 3421118"/>
              <a:gd name="connsiteX25" fmla="*/ 943704 w 1457085"/>
              <a:gd name="connsiteY25" fmla="*/ 552130 h 3421118"/>
              <a:gd name="connsiteX26" fmla="*/ 951094 w 1457085"/>
              <a:gd name="connsiteY26" fmla="*/ 520239 h 3421118"/>
              <a:gd name="connsiteX27" fmla="*/ 948760 w 1457085"/>
              <a:gd name="connsiteY27" fmla="*/ 427678 h 3421118"/>
              <a:gd name="connsiteX28" fmla="*/ 967428 w 1457085"/>
              <a:gd name="connsiteY28" fmla="*/ 402787 h 3421118"/>
              <a:gd name="connsiteX29" fmla="*/ 1001264 w 1457085"/>
              <a:gd name="connsiteY29" fmla="*/ 377508 h 3421118"/>
              <a:gd name="connsiteX30" fmla="*/ 976373 w 1457085"/>
              <a:gd name="connsiteY30" fmla="*/ 366618 h 3421118"/>
              <a:gd name="connsiteX31" fmla="*/ 1029265 w 1457085"/>
              <a:gd name="connsiteY31" fmla="*/ 284946 h 3421118"/>
              <a:gd name="connsiteX32" fmla="*/ 1030821 w 1457085"/>
              <a:gd name="connsiteY32" fmla="*/ 272501 h 3421118"/>
              <a:gd name="connsiteX33" fmla="*/ 996986 w 1457085"/>
              <a:gd name="connsiteY33" fmla="*/ 115380 h 3421118"/>
              <a:gd name="connsiteX34" fmla="*/ 937093 w 1457085"/>
              <a:gd name="connsiteY34" fmla="*/ 43042 h 3421118"/>
              <a:gd name="connsiteX35" fmla="*/ 655130 w 1457085"/>
              <a:gd name="connsiteY35" fmla="*/ 20096 h 3421118"/>
              <a:gd name="connsiteX36" fmla="*/ 635295 w 1457085"/>
              <a:gd name="connsiteY36" fmla="*/ 33708 h 3421118"/>
              <a:gd name="connsiteX37" fmla="*/ 610405 w 1457085"/>
              <a:gd name="connsiteY37" fmla="*/ 63654 h 3421118"/>
              <a:gd name="connsiteX38" fmla="*/ 552846 w 1457085"/>
              <a:gd name="connsiteY38" fmla="*/ 202885 h 3421118"/>
              <a:gd name="connsiteX39" fmla="*/ 521732 w 1457085"/>
              <a:gd name="connsiteY39" fmla="*/ 323060 h 3421118"/>
              <a:gd name="connsiteX40" fmla="*/ 589404 w 1457085"/>
              <a:gd name="connsiteY40" fmla="*/ 337839 h 3421118"/>
              <a:gd name="connsiteX41" fmla="*/ 592126 w 1457085"/>
              <a:gd name="connsiteY41" fmla="*/ 393064 h 3421118"/>
              <a:gd name="connsiteX42" fmla="*/ 567235 w 1457085"/>
              <a:gd name="connsiteY42" fmla="*/ 434289 h 3421118"/>
              <a:gd name="connsiteX43" fmla="*/ 522899 w 1457085"/>
              <a:gd name="connsiteY43" fmla="*/ 467736 h 3421118"/>
              <a:gd name="connsiteX44" fmla="*/ 536511 w 1457085"/>
              <a:gd name="connsiteY44" fmla="*/ 513239 h 3421118"/>
              <a:gd name="connsiteX45" fmla="*/ 434227 w 1457085"/>
              <a:gd name="connsiteY45" fmla="*/ 650914 h 3421118"/>
              <a:gd name="connsiteX46" fmla="*/ 389891 w 1457085"/>
              <a:gd name="connsiteY46" fmla="*/ 864428 h 3421118"/>
              <a:gd name="connsiteX47" fmla="*/ 386001 w 1457085"/>
              <a:gd name="connsiteY47" fmla="*/ 922376 h 3421118"/>
              <a:gd name="connsiteX48" fmla="*/ 436171 w 1457085"/>
              <a:gd name="connsiteY48" fmla="*/ 1301179 h 3421118"/>
              <a:gd name="connsiteX49" fmla="*/ 426060 w 1457085"/>
              <a:gd name="connsiteY49" fmla="*/ 1304679 h 3421118"/>
              <a:gd name="connsiteX50" fmla="*/ 317164 w 1457085"/>
              <a:gd name="connsiteY50" fmla="*/ 1347459 h 3421118"/>
              <a:gd name="connsiteX51" fmla="*/ 304718 w 1457085"/>
              <a:gd name="connsiteY51" fmla="*/ 1370794 h 3421118"/>
              <a:gd name="connsiteX52" fmla="*/ 315608 w 1457085"/>
              <a:gd name="connsiteY52" fmla="*/ 1488635 h 3421118"/>
              <a:gd name="connsiteX53" fmla="*/ 324164 w 1457085"/>
              <a:gd name="connsiteY53" fmla="*/ 1499525 h 3421118"/>
              <a:gd name="connsiteX54" fmla="*/ 346721 w 1457085"/>
              <a:gd name="connsiteY54" fmla="*/ 1539194 h 3421118"/>
              <a:gd name="connsiteX55" fmla="*/ 384446 w 1457085"/>
              <a:gd name="connsiteY55" fmla="*/ 1664813 h 3421118"/>
              <a:gd name="connsiteX56" fmla="*/ 405836 w 1457085"/>
              <a:gd name="connsiteY56" fmla="*/ 1675314 h 3421118"/>
              <a:gd name="connsiteX57" fmla="*/ 432282 w 1457085"/>
              <a:gd name="connsiteY57" fmla="*/ 1699427 h 3421118"/>
              <a:gd name="connsiteX58" fmla="*/ 418281 w 1457085"/>
              <a:gd name="connsiteY58" fmla="*/ 1793544 h 3421118"/>
              <a:gd name="connsiteX59" fmla="*/ 422559 w 1457085"/>
              <a:gd name="connsiteY59" fmla="*/ 1850714 h 3421118"/>
              <a:gd name="connsiteX60" fmla="*/ 448617 w 1457085"/>
              <a:gd name="connsiteY60" fmla="*/ 1868215 h 3421118"/>
              <a:gd name="connsiteX61" fmla="*/ 462229 w 1457085"/>
              <a:gd name="connsiteY61" fmla="*/ 1887661 h 3421118"/>
              <a:gd name="connsiteX62" fmla="*/ 461840 w 1457085"/>
              <a:gd name="connsiteY62" fmla="*/ 1893495 h 3421118"/>
              <a:gd name="connsiteX63" fmla="*/ 514343 w 1457085"/>
              <a:gd name="connsiteY63" fmla="*/ 2056450 h 3421118"/>
              <a:gd name="connsiteX64" fmla="*/ 529122 w 1457085"/>
              <a:gd name="connsiteY64" fmla="*/ 2085229 h 3421118"/>
              <a:gd name="connsiteX65" fmla="*/ 589404 w 1457085"/>
              <a:gd name="connsiteY65" fmla="*/ 2267241 h 3421118"/>
              <a:gd name="connsiteX66" fmla="*/ 587070 w 1457085"/>
              <a:gd name="connsiteY66" fmla="*/ 2322856 h 3421118"/>
              <a:gd name="connsiteX67" fmla="*/ 584348 w 1457085"/>
              <a:gd name="connsiteY67" fmla="*/ 2399861 h 3421118"/>
              <a:gd name="connsiteX68" fmla="*/ 507343 w 1457085"/>
              <a:gd name="connsiteY68" fmla="*/ 2446530 h 3421118"/>
              <a:gd name="connsiteX69" fmla="*/ 391835 w 1457085"/>
              <a:gd name="connsiteY69" fmla="*/ 2587706 h 3421118"/>
              <a:gd name="connsiteX70" fmla="*/ 276328 w 1457085"/>
              <a:gd name="connsiteY70" fmla="*/ 2740938 h 3421118"/>
              <a:gd name="connsiteX71" fmla="*/ 252604 w 1457085"/>
              <a:gd name="connsiteY71" fmla="*/ 2782941 h 3421118"/>
              <a:gd name="connsiteX72" fmla="*/ 256882 w 1457085"/>
              <a:gd name="connsiteY72" fmla="*/ 2820277 h 3421118"/>
              <a:gd name="connsiteX73" fmla="*/ 257660 w 1457085"/>
              <a:gd name="connsiteY73" fmla="*/ 2837000 h 3421118"/>
              <a:gd name="connsiteX74" fmla="*/ 207101 w 1457085"/>
              <a:gd name="connsiteY74" fmla="*/ 2914783 h 3421118"/>
              <a:gd name="connsiteX75" fmla="*/ 199323 w 1457085"/>
              <a:gd name="connsiteY75" fmla="*/ 2919450 h 3421118"/>
              <a:gd name="connsiteX76" fmla="*/ 140597 w 1457085"/>
              <a:gd name="connsiteY76" fmla="*/ 2950563 h 3421118"/>
              <a:gd name="connsiteX77" fmla="*/ 109095 w 1457085"/>
              <a:gd name="connsiteY77" fmla="*/ 2959119 h 3421118"/>
              <a:gd name="connsiteX78" fmla="*/ 34034 w 1457085"/>
              <a:gd name="connsiteY78" fmla="*/ 3019789 h 3421118"/>
              <a:gd name="connsiteX79" fmla="*/ 18478 w 1457085"/>
              <a:gd name="connsiteY79" fmla="*/ 3036902 h 3421118"/>
              <a:gd name="connsiteX80" fmla="*/ 13033 w 1457085"/>
              <a:gd name="connsiteY80" fmla="*/ 3103017 h 3421118"/>
              <a:gd name="connsiteX81" fmla="*/ 29756 w 1457085"/>
              <a:gd name="connsiteY81" fmla="*/ 3125185 h 3421118"/>
              <a:gd name="connsiteX82" fmla="*/ 40646 w 1457085"/>
              <a:gd name="connsiteY82" fmla="*/ 3143464 h 3421118"/>
              <a:gd name="connsiteX83" fmla="*/ 76815 w 1457085"/>
              <a:gd name="connsiteY83" fmla="*/ 3182745 h 3421118"/>
              <a:gd name="connsiteX84" fmla="*/ 79537 w 1457085"/>
              <a:gd name="connsiteY84" fmla="*/ 3183911 h 3421118"/>
              <a:gd name="connsiteX85" fmla="*/ 80704 w 1457085"/>
              <a:gd name="connsiteY85" fmla="*/ 3185078 h 3421118"/>
              <a:gd name="connsiteX86" fmla="*/ 88482 w 1457085"/>
              <a:gd name="connsiteY86" fmla="*/ 3193634 h 3421118"/>
              <a:gd name="connsiteX87" fmla="*/ 97816 w 1457085"/>
              <a:gd name="connsiteY87" fmla="*/ 3193634 h 3421118"/>
              <a:gd name="connsiteX88" fmla="*/ 100927 w 1457085"/>
              <a:gd name="connsiteY88" fmla="*/ 3195968 h 3421118"/>
              <a:gd name="connsiteX89" fmla="*/ 122318 w 1457085"/>
              <a:gd name="connsiteY89" fmla="*/ 3220080 h 3421118"/>
              <a:gd name="connsiteX90" fmla="*/ 154209 w 1457085"/>
              <a:gd name="connsiteY90" fmla="*/ 3260139 h 3421118"/>
              <a:gd name="connsiteX91" fmla="*/ 161209 w 1457085"/>
              <a:gd name="connsiteY91" fmla="*/ 3266750 h 3421118"/>
              <a:gd name="connsiteX92" fmla="*/ 232769 w 1457085"/>
              <a:gd name="connsiteY92" fmla="*/ 3337921 h 3421118"/>
              <a:gd name="connsiteX93" fmla="*/ 340887 w 1457085"/>
              <a:gd name="connsiteY93" fmla="*/ 3402092 h 3421118"/>
              <a:gd name="connsiteX94" fmla="*/ 411281 w 1457085"/>
              <a:gd name="connsiteY94" fmla="*/ 3419982 h 3421118"/>
              <a:gd name="connsiteX95" fmla="*/ 435005 w 1457085"/>
              <a:gd name="connsiteY95" fmla="*/ 3402870 h 3421118"/>
              <a:gd name="connsiteX96" fmla="*/ 412448 w 1457085"/>
              <a:gd name="connsiteY96" fmla="*/ 3341421 h 3421118"/>
              <a:gd name="connsiteX97" fmla="*/ 362278 w 1457085"/>
              <a:gd name="connsiteY97" fmla="*/ 3287362 h 3421118"/>
              <a:gd name="connsiteX98" fmla="*/ 347110 w 1457085"/>
              <a:gd name="connsiteY98" fmla="*/ 3254305 h 3421118"/>
              <a:gd name="connsiteX99" fmla="*/ 366556 w 1457085"/>
              <a:gd name="connsiteY99" fmla="*/ 3083183 h 3421118"/>
              <a:gd name="connsiteX100" fmla="*/ 423337 w 1457085"/>
              <a:gd name="connsiteY100" fmla="*/ 2972731 h 3421118"/>
              <a:gd name="connsiteX101" fmla="*/ 436560 w 1457085"/>
              <a:gd name="connsiteY101" fmla="*/ 2964953 h 3421118"/>
              <a:gd name="connsiteX102" fmla="*/ 442394 w 1457085"/>
              <a:gd name="connsiteY102" fmla="*/ 2965342 h 3421118"/>
              <a:gd name="connsiteX103" fmla="*/ 492175 w 1457085"/>
              <a:gd name="connsiteY103" fmla="*/ 2964175 h 3421118"/>
              <a:gd name="connsiteX104" fmla="*/ 523677 w 1457085"/>
              <a:gd name="connsiteY104" fmla="*/ 2895337 h 3421118"/>
              <a:gd name="connsiteX105" fmla="*/ 529900 w 1457085"/>
              <a:gd name="connsiteY105" fmla="*/ 2875891 h 3421118"/>
              <a:gd name="connsiteX106" fmla="*/ 622850 w 1457085"/>
              <a:gd name="connsiteY106" fmla="*/ 2791108 h 3421118"/>
              <a:gd name="connsiteX107" fmla="*/ 638018 w 1457085"/>
              <a:gd name="connsiteY107" fmla="*/ 2948229 h 3421118"/>
              <a:gd name="connsiteX108" fmla="*/ 633740 w 1457085"/>
              <a:gd name="connsiteY108" fmla="*/ 3002288 h 3421118"/>
              <a:gd name="connsiteX109" fmla="*/ 653574 w 1457085"/>
              <a:gd name="connsiteY109" fmla="*/ 3031457 h 3421118"/>
              <a:gd name="connsiteX110" fmla="*/ 686243 w 1457085"/>
              <a:gd name="connsiteY110" fmla="*/ 3041958 h 3421118"/>
              <a:gd name="connsiteX111" fmla="*/ 679243 w 1457085"/>
              <a:gd name="connsiteY111" fmla="*/ 3144242 h 3421118"/>
              <a:gd name="connsiteX112" fmla="*/ 659019 w 1457085"/>
              <a:gd name="connsiteY112" fmla="*/ 3167966 h 3421118"/>
              <a:gd name="connsiteX113" fmla="*/ 614294 w 1457085"/>
              <a:gd name="connsiteY113" fmla="*/ 3316142 h 3421118"/>
              <a:gd name="connsiteX114" fmla="*/ 630240 w 1457085"/>
              <a:gd name="connsiteY114" fmla="*/ 3338310 h 3421118"/>
              <a:gd name="connsiteX115" fmla="*/ 670687 w 1457085"/>
              <a:gd name="connsiteY115" fmla="*/ 3351922 h 3421118"/>
              <a:gd name="connsiteX116" fmla="*/ 723190 w 1457085"/>
              <a:gd name="connsiteY116" fmla="*/ 3360867 h 3421118"/>
              <a:gd name="connsiteX117" fmla="*/ 750414 w 1457085"/>
              <a:gd name="connsiteY117" fmla="*/ 3356978 h 3421118"/>
              <a:gd name="connsiteX118" fmla="*/ 781916 w 1457085"/>
              <a:gd name="connsiteY118" fmla="*/ 3363201 h 3421118"/>
              <a:gd name="connsiteX119" fmla="*/ 831697 w 1457085"/>
              <a:gd name="connsiteY119" fmla="*/ 3375257 h 3421118"/>
              <a:gd name="connsiteX120" fmla="*/ 841031 w 1457085"/>
              <a:gd name="connsiteY120" fmla="*/ 3376424 h 3421118"/>
              <a:gd name="connsiteX121" fmla="*/ 940982 w 1457085"/>
              <a:gd name="connsiteY121" fmla="*/ 3388869 h 3421118"/>
              <a:gd name="connsiteX122" fmla="*/ 1065823 w 1457085"/>
              <a:gd name="connsiteY122" fmla="*/ 3373701 h 3421118"/>
              <a:gd name="connsiteX123" fmla="*/ 1132717 w 1457085"/>
              <a:gd name="connsiteY123" fmla="*/ 3344922 h 3421118"/>
              <a:gd name="connsiteX124" fmla="*/ 1141273 w 1457085"/>
              <a:gd name="connsiteY124" fmla="*/ 3316920 h 3421118"/>
              <a:gd name="connsiteX125" fmla="*/ 1085658 w 1457085"/>
              <a:gd name="connsiteY125" fmla="*/ 3281918 h 3421118"/>
              <a:gd name="connsiteX126" fmla="*/ 1012931 w 1457085"/>
              <a:gd name="connsiteY126" fmla="*/ 3269861 h 3421118"/>
              <a:gd name="connsiteX127" fmla="*/ 980651 w 1457085"/>
              <a:gd name="connsiteY127" fmla="*/ 3252749 h 3421118"/>
              <a:gd name="connsiteX128" fmla="*/ 935926 w 1457085"/>
              <a:gd name="connsiteY128" fmla="*/ 3188967 h 3421118"/>
              <a:gd name="connsiteX129" fmla="*/ 931648 w 1457085"/>
              <a:gd name="connsiteY129" fmla="*/ 3182356 h 3421118"/>
              <a:gd name="connsiteX130" fmla="*/ 927759 w 1457085"/>
              <a:gd name="connsiteY130" fmla="*/ 3170688 h 3421118"/>
              <a:gd name="connsiteX131" fmla="*/ 922314 w 1457085"/>
              <a:gd name="connsiteY131" fmla="*/ 3157076 h 3421118"/>
              <a:gd name="connsiteX132" fmla="*/ 909091 w 1457085"/>
              <a:gd name="connsiteY132" fmla="*/ 3114685 h 3421118"/>
              <a:gd name="connsiteX133" fmla="*/ 904813 w 1457085"/>
              <a:gd name="connsiteY133" fmla="*/ 3094072 h 3421118"/>
              <a:gd name="connsiteX134" fmla="*/ 902868 w 1457085"/>
              <a:gd name="connsiteY134" fmla="*/ 3075015 h 3421118"/>
              <a:gd name="connsiteX135" fmla="*/ 911035 w 1457085"/>
              <a:gd name="connsiteY135" fmla="*/ 3057125 h 3421118"/>
              <a:gd name="connsiteX136" fmla="*/ 935926 w 1457085"/>
              <a:gd name="connsiteY136" fmla="*/ 3010844 h 3421118"/>
              <a:gd name="connsiteX137" fmla="*/ 935148 w 1457085"/>
              <a:gd name="connsiteY137" fmla="*/ 2940840 h 3421118"/>
              <a:gd name="connsiteX138" fmla="*/ 932037 w 1457085"/>
              <a:gd name="connsiteY138" fmla="*/ 2916338 h 3421118"/>
              <a:gd name="connsiteX139" fmla="*/ 928926 w 1457085"/>
              <a:gd name="connsiteY139" fmla="*/ 2811332 h 3421118"/>
              <a:gd name="connsiteX140" fmla="*/ 976762 w 1457085"/>
              <a:gd name="connsiteY140" fmla="*/ 2583817 h 3421118"/>
              <a:gd name="connsiteX141" fmla="*/ 1005931 w 1457085"/>
              <a:gd name="connsiteY141" fmla="*/ 2526258 h 3421118"/>
              <a:gd name="connsiteX142" fmla="*/ 1054934 w 1457085"/>
              <a:gd name="connsiteY142" fmla="*/ 2396749 h 3421118"/>
              <a:gd name="connsiteX143" fmla="*/ 1056100 w 1457085"/>
              <a:gd name="connsiteY143" fmla="*/ 2062672 h 3421118"/>
              <a:gd name="connsiteX144" fmla="*/ 1060379 w 1457085"/>
              <a:gd name="connsiteY144" fmla="*/ 1967777 h 3421118"/>
              <a:gd name="connsiteX145" fmla="*/ 1070879 w 1457085"/>
              <a:gd name="connsiteY145" fmla="*/ 1939386 h 3421118"/>
              <a:gd name="connsiteX146" fmla="*/ 1096548 w 1457085"/>
              <a:gd name="connsiteY146" fmla="*/ 1743374 h 3421118"/>
              <a:gd name="connsiteX147" fmla="*/ 1047155 w 1457085"/>
              <a:gd name="connsiteY147" fmla="*/ 1620088 h 3421118"/>
              <a:gd name="connsiteX148" fmla="*/ 1028876 w 1457085"/>
              <a:gd name="connsiteY148" fmla="*/ 1587808 h 3421118"/>
              <a:gd name="connsiteX149" fmla="*/ 1052989 w 1457085"/>
              <a:gd name="connsiteY149" fmla="*/ 1573418 h 3421118"/>
              <a:gd name="connsiteX150" fmla="*/ 1096159 w 1457085"/>
              <a:gd name="connsiteY150" fmla="*/ 1466078 h 3421118"/>
              <a:gd name="connsiteX151" fmla="*/ 1082158 w 1457085"/>
              <a:gd name="connsiteY151" fmla="*/ 1331125 h 3421118"/>
              <a:gd name="connsiteX152" fmla="*/ 1061934 w 1457085"/>
              <a:gd name="connsiteY152" fmla="*/ 1312846 h 3421118"/>
              <a:gd name="connsiteX153" fmla="*/ 1048711 w 1457085"/>
              <a:gd name="connsiteY153" fmla="*/ 1302345 h 3421118"/>
              <a:gd name="connsiteX154" fmla="*/ 1064657 w 1457085"/>
              <a:gd name="connsiteY154" fmla="*/ 1295734 h 3421118"/>
              <a:gd name="connsiteX155" fmla="*/ 1112882 w 1457085"/>
              <a:gd name="connsiteY155" fmla="*/ 1299234 h 3421118"/>
              <a:gd name="connsiteX156" fmla="*/ 1151384 w 1457085"/>
              <a:gd name="connsiteY156" fmla="*/ 1280955 h 3421118"/>
              <a:gd name="connsiteX157" fmla="*/ 1190665 w 1457085"/>
              <a:gd name="connsiteY157" fmla="*/ 1152613 h 3421118"/>
              <a:gd name="connsiteX158" fmla="*/ 1178997 w 1457085"/>
              <a:gd name="connsiteY158" fmla="*/ 1095832 h 3421118"/>
              <a:gd name="connsiteX159" fmla="*/ 1178220 w 1457085"/>
              <a:gd name="connsiteY159" fmla="*/ 1081442 h 3421118"/>
              <a:gd name="connsiteX160" fmla="*/ 1198832 w 1457085"/>
              <a:gd name="connsiteY160" fmla="*/ 965935 h 3421118"/>
              <a:gd name="connsiteX161" fmla="*/ 1199610 w 1457085"/>
              <a:gd name="connsiteY161" fmla="*/ 953101 h 3421118"/>
              <a:gd name="connsiteX162" fmla="*/ 1230723 w 1457085"/>
              <a:gd name="connsiteY162" fmla="*/ 989270 h 3421118"/>
              <a:gd name="connsiteX163" fmla="*/ 1265336 w 1457085"/>
              <a:gd name="connsiteY163" fmla="*/ 996270 h 3421118"/>
              <a:gd name="connsiteX164" fmla="*/ 1284004 w 1457085"/>
              <a:gd name="connsiteY164" fmla="*/ 975269 h 3421118"/>
              <a:gd name="connsiteX165" fmla="*/ 1287504 w 1457085"/>
              <a:gd name="connsiteY165" fmla="*/ 962434 h 3421118"/>
              <a:gd name="connsiteX166" fmla="*/ 1257558 w 1457085"/>
              <a:gd name="connsiteY166" fmla="*/ 840704 h 3421118"/>
              <a:gd name="connsiteX167" fmla="*/ 1229167 w 1457085"/>
              <a:gd name="connsiteY167" fmla="*/ 801424 h 3421118"/>
              <a:gd name="connsiteX168" fmla="*/ 1345064 w 1457085"/>
              <a:gd name="connsiteY168" fmla="*/ 665304 h 3421118"/>
              <a:gd name="connsiteX169" fmla="*/ 1351675 w 1457085"/>
              <a:gd name="connsiteY169" fmla="*/ 638469 h 3421118"/>
              <a:gd name="connsiteX170" fmla="*/ 1357509 w 1457085"/>
              <a:gd name="connsiteY170" fmla="*/ 569631 h 3421118"/>
              <a:gd name="connsiteX171" fmla="*/ 1382400 w 1457085"/>
              <a:gd name="connsiteY171" fmla="*/ 578187 h 3421118"/>
              <a:gd name="connsiteX172" fmla="*/ 1388233 w 1457085"/>
              <a:gd name="connsiteY172" fmla="*/ 552908 h 3421118"/>
              <a:gd name="connsiteX173" fmla="*/ 1397956 w 1457085"/>
              <a:gd name="connsiteY173" fmla="*/ 406287 h 3421118"/>
              <a:gd name="connsiteX174" fmla="*/ 1424402 w 1457085"/>
              <a:gd name="connsiteY174" fmla="*/ 333949 h 3421118"/>
              <a:gd name="connsiteX175" fmla="*/ 1375399 w 1457085"/>
              <a:gd name="connsiteY175" fmla="*/ 252277 h 3421118"/>
              <a:gd name="connsiteX176" fmla="*/ 1382011 w 1457085"/>
              <a:gd name="connsiteY176" fmla="*/ 178384 h 3421118"/>
              <a:gd name="connsiteX177" fmla="*/ 1447348 w 1457085"/>
              <a:gd name="connsiteY177" fmla="*/ 48487 h 3421118"/>
              <a:gd name="connsiteX178" fmla="*/ 1454737 w 1457085"/>
              <a:gd name="connsiteY178" fmla="*/ 28652 h 3421118"/>
              <a:gd name="connsiteX179" fmla="*/ 1443459 w 1457085"/>
              <a:gd name="connsiteY179" fmla="*/ 1428 h 342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457085" h="3421118">
                <a:moveTo>
                  <a:pt x="1443459" y="1428"/>
                </a:moveTo>
                <a:cubicBezTo>
                  <a:pt x="1430236" y="-906"/>
                  <a:pt x="1419346" y="-2461"/>
                  <a:pt x="1411957" y="14262"/>
                </a:cubicBezTo>
                <a:cubicBezTo>
                  <a:pt x="1390178" y="64043"/>
                  <a:pt x="1366454" y="112657"/>
                  <a:pt x="1342730" y="163605"/>
                </a:cubicBezTo>
                <a:cubicBezTo>
                  <a:pt x="1333785" y="150382"/>
                  <a:pt x="1325618" y="138715"/>
                  <a:pt x="1317840" y="127047"/>
                </a:cubicBezTo>
                <a:cubicBezTo>
                  <a:pt x="1302283" y="104101"/>
                  <a:pt x="1299172" y="102934"/>
                  <a:pt x="1271170" y="113435"/>
                </a:cubicBezTo>
                <a:cubicBezTo>
                  <a:pt x="1272726" y="140270"/>
                  <a:pt x="1273115" y="167105"/>
                  <a:pt x="1275837" y="194329"/>
                </a:cubicBezTo>
                <a:cubicBezTo>
                  <a:pt x="1277393" y="207941"/>
                  <a:pt x="1270003" y="211442"/>
                  <a:pt x="1260280" y="216108"/>
                </a:cubicBezTo>
                <a:cubicBezTo>
                  <a:pt x="1252891" y="219609"/>
                  <a:pt x="1244335" y="223498"/>
                  <a:pt x="1240057" y="230109"/>
                </a:cubicBezTo>
                <a:cubicBezTo>
                  <a:pt x="1226056" y="249944"/>
                  <a:pt x="1213611" y="270945"/>
                  <a:pt x="1200388" y="291558"/>
                </a:cubicBezTo>
                <a:cubicBezTo>
                  <a:pt x="1187554" y="311781"/>
                  <a:pt x="1194165" y="335894"/>
                  <a:pt x="1216722" y="344450"/>
                </a:cubicBezTo>
                <a:cubicBezTo>
                  <a:pt x="1190665" y="393842"/>
                  <a:pt x="1164996" y="442845"/>
                  <a:pt x="1139328" y="491848"/>
                </a:cubicBezTo>
                <a:cubicBezTo>
                  <a:pt x="1133494" y="502738"/>
                  <a:pt x="1126494" y="513239"/>
                  <a:pt x="1121827" y="524517"/>
                </a:cubicBezTo>
                <a:cubicBezTo>
                  <a:pt x="1112882" y="545519"/>
                  <a:pt x="1100048" y="559520"/>
                  <a:pt x="1075546" y="562242"/>
                </a:cubicBezTo>
                <a:cubicBezTo>
                  <a:pt x="1068935" y="563020"/>
                  <a:pt x="1060767" y="570020"/>
                  <a:pt x="1056489" y="576632"/>
                </a:cubicBezTo>
                <a:cubicBezTo>
                  <a:pt x="1028876" y="618246"/>
                  <a:pt x="1001264" y="659859"/>
                  <a:pt x="976373" y="702640"/>
                </a:cubicBezTo>
                <a:cubicBezTo>
                  <a:pt x="970150" y="713530"/>
                  <a:pt x="970150" y="729864"/>
                  <a:pt x="972095" y="743087"/>
                </a:cubicBezTo>
                <a:cubicBezTo>
                  <a:pt x="975595" y="763310"/>
                  <a:pt x="983374" y="782756"/>
                  <a:pt x="989985" y="803758"/>
                </a:cubicBezTo>
                <a:cubicBezTo>
                  <a:pt x="981818" y="806091"/>
                  <a:pt x="974817" y="808425"/>
                  <a:pt x="965872" y="811147"/>
                </a:cubicBezTo>
                <a:cubicBezTo>
                  <a:pt x="961983" y="798313"/>
                  <a:pt x="959261" y="786256"/>
                  <a:pt x="955372" y="774978"/>
                </a:cubicBezTo>
                <a:cubicBezTo>
                  <a:pt x="943704" y="743087"/>
                  <a:pt x="931259" y="711585"/>
                  <a:pt x="919592" y="679694"/>
                </a:cubicBezTo>
                <a:cubicBezTo>
                  <a:pt x="918036" y="675416"/>
                  <a:pt x="916869" y="669582"/>
                  <a:pt x="918036" y="665304"/>
                </a:cubicBezTo>
                <a:cubicBezTo>
                  <a:pt x="930092" y="618246"/>
                  <a:pt x="919592" y="590244"/>
                  <a:pt x="878756" y="563798"/>
                </a:cubicBezTo>
                <a:cubicBezTo>
                  <a:pt x="876422" y="562242"/>
                  <a:pt x="874478" y="560686"/>
                  <a:pt x="873311" y="559908"/>
                </a:cubicBezTo>
                <a:cubicBezTo>
                  <a:pt x="887312" y="549019"/>
                  <a:pt x="901313" y="538129"/>
                  <a:pt x="915702" y="527240"/>
                </a:cubicBezTo>
                <a:cubicBezTo>
                  <a:pt x="915702" y="527240"/>
                  <a:pt x="917258" y="527629"/>
                  <a:pt x="917647" y="528795"/>
                </a:cubicBezTo>
                <a:cubicBezTo>
                  <a:pt x="922703" y="541241"/>
                  <a:pt x="928148" y="556019"/>
                  <a:pt x="943704" y="552130"/>
                </a:cubicBezTo>
                <a:cubicBezTo>
                  <a:pt x="960428" y="547852"/>
                  <a:pt x="951094" y="531129"/>
                  <a:pt x="951094" y="520239"/>
                </a:cubicBezTo>
                <a:cubicBezTo>
                  <a:pt x="951094" y="489515"/>
                  <a:pt x="948760" y="458402"/>
                  <a:pt x="948760" y="427678"/>
                </a:cubicBezTo>
                <a:cubicBezTo>
                  <a:pt x="948760" y="416010"/>
                  <a:pt x="952649" y="407065"/>
                  <a:pt x="967428" y="402787"/>
                </a:cubicBezTo>
                <a:cubicBezTo>
                  <a:pt x="979095" y="399287"/>
                  <a:pt x="988041" y="387620"/>
                  <a:pt x="1001264" y="377508"/>
                </a:cubicBezTo>
                <a:cubicBezTo>
                  <a:pt x="989985" y="372452"/>
                  <a:pt x="984540" y="370118"/>
                  <a:pt x="976373" y="366618"/>
                </a:cubicBezTo>
                <a:cubicBezTo>
                  <a:pt x="994652" y="339005"/>
                  <a:pt x="1012153" y="312170"/>
                  <a:pt x="1029265" y="284946"/>
                </a:cubicBezTo>
                <a:cubicBezTo>
                  <a:pt x="1031210" y="281835"/>
                  <a:pt x="1031599" y="276390"/>
                  <a:pt x="1030821" y="272501"/>
                </a:cubicBezTo>
                <a:cubicBezTo>
                  <a:pt x="1019931" y="219998"/>
                  <a:pt x="1008653" y="167494"/>
                  <a:pt x="996986" y="115380"/>
                </a:cubicBezTo>
                <a:cubicBezTo>
                  <a:pt x="989207" y="81544"/>
                  <a:pt x="967817" y="57432"/>
                  <a:pt x="937093" y="43042"/>
                </a:cubicBezTo>
                <a:cubicBezTo>
                  <a:pt x="846087" y="650"/>
                  <a:pt x="752747" y="-16073"/>
                  <a:pt x="655130" y="20096"/>
                </a:cubicBezTo>
                <a:cubicBezTo>
                  <a:pt x="647741" y="22818"/>
                  <a:pt x="640740" y="28263"/>
                  <a:pt x="635295" y="33708"/>
                </a:cubicBezTo>
                <a:cubicBezTo>
                  <a:pt x="626350" y="43042"/>
                  <a:pt x="619350" y="54320"/>
                  <a:pt x="610405" y="63654"/>
                </a:cubicBezTo>
                <a:cubicBezTo>
                  <a:pt x="573069" y="102546"/>
                  <a:pt x="564513" y="153493"/>
                  <a:pt x="552846" y="202885"/>
                </a:cubicBezTo>
                <a:cubicBezTo>
                  <a:pt x="543512" y="242555"/>
                  <a:pt x="532622" y="281446"/>
                  <a:pt x="521732" y="323060"/>
                </a:cubicBezTo>
                <a:cubicBezTo>
                  <a:pt x="544289" y="328116"/>
                  <a:pt x="565291" y="332394"/>
                  <a:pt x="589404" y="337839"/>
                </a:cubicBezTo>
                <a:cubicBezTo>
                  <a:pt x="590181" y="356118"/>
                  <a:pt x="591737" y="374396"/>
                  <a:pt x="592126" y="393064"/>
                </a:cubicBezTo>
                <a:cubicBezTo>
                  <a:pt x="592904" y="411732"/>
                  <a:pt x="589404" y="426511"/>
                  <a:pt x="567235" y="434289"/>
                </a:cubicBezTo>
                <a:cubicBezTo>
                  <a:pt x="551679" y="439734"/>
                  <a:pt x="539623" y="454513"/>
                  <a:pt x="522899" y="467736"/>
                </a:cubicBezTo>
                <a:cubicBezTo>
                  <a:pt x="527177" y="482126"/>
                  <a:pt x="531844" y="498460"/>
                  <a:pt x="536511" y="513239"/>
                </a:cubicBezTo>
                <a:cubicBezTo>
                  <a:pt x="481285" y="542407"/>
                  <a:pt x="456006" y="596077"/>
                  <a:pt x="434227" y="650914"/>
                </a:cubicBezTo>
                <a:cubicBezTo>
                  <a:pt x="407003" y="719363"/>
                  <a:pt x="391835" y="790534"/>
                  <a:pt x="389891" y="864428"/>
                </a:cubicBezTo>
                <a:cubicBezTo>
                  <a:pt x="389502" y="883874"/>
                  <a:pt x="387557" y="903319"/>
                  <a:pt x="386001" y="922376"/>
                </a:cubicBezTo>
                <a:cubicBezTo>
                  <a:pt x="377056" y="1039828"/>
                  <a:pt x="407003" y="1189171"/>
                  <a:pt x="436171" y="1301179"/>
                </a:cubicBezTo>
                <a:cubicBezTo>
                  <a:pt x="433060" y="1302345"/>
                  <a:pt x="429560" y="1304679"/>
                  <a:pt x="426060" y="1304679"/>
                </a:cubicBezTo>
                <a:cubicBezTo>
                  <a:pt x="384446" y="1305457"/>
                  <a:pt x="350999" y="1326847"/>
                  <a:pt x="317164" y="1347459"/>
                </a:cubicBezTo>
                <a:cubicBezTo>
                  <a:pt x="310552" y="1351348"/>
                  <a:pt x="304329" y="1363016"/>
                  <a:pt x="304718" y="1370794"/>
                </a:cubicBezTo>
                <a:cubicBezTo>
                  <a:pt x="307052" y="1410075"/>
                  <a:pt x="311330" y="1449355"/>
                  <a:pt x="315608" y="1488635"/>
                </a:cubicBezTo>
                <a:cubicBezTo>
                  <a:pt x="315997" y="1492524"/>
                  <a:pt x="320275" y="1497580"/>
                  <a:pt x="324164" y="1499525"/>
                </a:cubicBezTo>
                <a:cubicBezTo>
                  <a:pt x="340498" y="1508081"/>
                  <a:pt x="349055" y="1522082"/>
                  <a:pt x="346721" y="1539194"/>
                </a:cubicBezTo>
                <a:cubicBezTo>
                  <a:pt x="339721" y="1587419"/>
                  <a:pt x="364222" y="1625144"/>
                  <a:pt x="384446" y="1664813"/>
                </a:cubicBezTo>
                <a:cubicBezTo>
                  <a:pt x="389113" y="1673758"/>
                  <a:pt x="394558" y="1677258"/>
                  <a:pt x="405836" y="1675314"/>
                </a:cubicBezTo>
                <a:cubicBezTo>
                  <a:pt x="428393" y="1671036"/>
                  <a:pt x="434616" y="1676481"/>
                  <a:pt x="432282" y="1699427"/>
                </a:cubicBezTo>
                <a:cubicBezTo>
                  <a:pt x="429171" y="1730929"/>
                  <a:pt x="421781" y="1762042"/>
                  <a:pt x="418281" y="1793544"/>
                </a:cubicBezTo>
                <a:cubicBezTo>
                  <a:pt x="416337" y="1812601"/>
                  <a:pt x="405058" y="1833213"/>
                  <a:pt x="422559" y="1850714"/>
                </a:cubicBezTo>
                <a:cubicBezTo>
                  <a:pt x="429949" y="1858103"/>
                  <a:pt x="438894" y="1864326"/>
                  <a:pt x="448617" y="1868215"/>
                </a:cubicBezTo>
                <a:cubicBezTo>
                  <a:pt x="458339" y="1872104"/>
                  <a:pt x="464562" y="1876382"/>
                  <a:pt x="462229" y="1887661"/>
                </a:cubicBezTo>
                <a:cubicBezTo>
                  <a:pt x="461840" y="1889605"/>
                  <a:pt x="462229" y="1891550"/>
                  <a:pt x="461840" y="1893495"/>
                </a:cubicBezTo>
                <a:cubicBezTo>
                  <a:pt x="449783" y="1957276"/>
                  <a:pt x="478174" y="2007835"/>
                  <a:pt x="514343" y="2056450"/>
                </a:cubicBezTo>
                <a:cubicBezTo>
                  <a:pt x="520566" y="2065006"/>
                  <a:pt x="525622" y="2075117"/>
                  <a:pt x="529122" y="2085229"/>
                </a:cubicBezTo>
                <a:cubicBezTo>
                  <a:pt x="549345" y="2145900"/>
                  <a:pt x="568402" y="2206959"/>
                  <a:pt x="589404" y="2267241"/>
                </a:cubicBezTo>
                <a:cubicBezTo>
                  <a:pt x="596404" y="2287076"/>
                  <a:pt x="600682" y="2303021"/>
                  <a:pt x="587070" y="2322856"/>
                </a:cubicBezTo>
                <a:cubicBezTo>
                  <a:pt x="571125" y="2345802"/>
                  <a:pt x="569180" y="2372248"/>
                  <a:pt x="584348" y="2399861"/>
                </a:cubicBezTo>
                <a:cubicBezTo>
                  <a:pt x="547401" y="2398305"/>
                  <a:pt x="527177" y="2423584"/>
                  <a:pt x="507343" y="2446530"/>
                </a:cubicBezTo>
                <a:cubicBezTo>
                  <a:pt x="467673" y="2492422"/>
                  <a:pt x="429560" y="2539870"/>
                  <a:pt x="391835" y="2587706"/>
                </a:cubicBezTo>
                <a:cubicBezTo>
                  <a:pt x="352555" y="2638265"/>
                  <a:pt x="314441" y="2689602"/>
                  <a:pt x="276328" y="2740938"/>
                </a:cubicBezTo>
                <a:cubicBezTo>
                  <a:pt x="266994" y="2753772"/>
                  <a:pt x="259993" y="2768940"/>
                  <a:pt x="252604" y="2782941"/>
                </a:cubicBezTo>
                <a:cubicBezTo>
                  <a:pt x="245603" y="2796164"/>
                  <a:pt x="245214" y="2808220"/>
                  <a:pt x="256882" y="2820277"/>
                </a:cubicBezTo>
                <a:cubicBezTo>
                  <a:pt x="259993" y="2823388"/>
                  <a:pt x="260382" y="2832722"/>
                  <a:pt x="257660" y="2837000"/>
                </a:cubicBezTo>
                <a:cubicBezTo>
                  <a:pt x="241325" y="2863446"/>
                  <a:pt x="224213" y="2889114"/>
                  <a:pt x="207101" y="2914783"/>
                </a:cubicBezTo>
                <a:cubicBezTo>
                  <a:pt x="205545" y="2917116"/>
                  <a:pt x="202045" y="2919061"/>
                  <a:pt x="199323" y="2919450"/>
                </a:cubicBezTo>
                <a:cubicBezTo>
                  <a:pt x="176766" y="2924117"/>
                  <a:pt x="156931" y="2932673"/>
                  <a:pt x="140597" y="2950563"/>
                </a:cubicBezTo>
                <a:cubicBezTo>
                  <a:pt x="134374" y="2957174"/>
                  <a:pt x="117651" y="2952896"/>
                  <a:pt x="109095" y="2959119"/>
                </a:cubicBezTo>
                <a:cubicBezTo>
                  <a:pt x="83037" y="2977787"/>
                  <a:pt x="58536" y="2999177"/>
                  <a:pt x="34034" y="3019789"/>
                </a:cubicBezTo>
                <a:cubicBezTo>
                  <a:pt x="28200" y="3024846"/>
                  <a:pt x="23533" y="3031068"/>
                  <a:pt x="18478" y="3036902"/>
                </a:cubicBezTo>
                <a:cubicBezTo>
                  <a:pt x="-3691" y="3061403"/>
                  <a:pt x="-6413" y="3075793"/>
                  <a:pt x="13033" y="3103017"/>
                </a:cubicBezTo>
                <a:cubicBezTo>
                  <a:pt x="18478" y="3110407"/>
                  <a:pt x="23922" y="3117796"/>
                  <a:pt x="29756" y="3125185"/>
                </a:cubicBezTo>
                <a:cubicBezTo>
                  <a:pt x="33645" y="3131019"/>
                  <a:pt x="37145" y="3137242"/>
                  <a:pt x="40646" y="3143464"/>
                </a:cubicBezTo>
                <a:cubicBezTo>
                  <a:pt x="49980" y="3159021"/>
                  <a:pt x="60091" y="3173800"/>
                  <a:pt x="76815" y="3182745"/>
                </a:cubicBezTo>
                <a:cubicBezTo>
                  <a:pt x="77592" y="3183133"/>
                  <a:pt x="78370" y="3183522"/>
                  <a:pt x="79537" y="3183911"/>
                </a:cubicBezTo>
                <a:cubicBezTo>
                  <a:pt x="79926" y="3184300"/>
                  <a:pt x="80315" y="3184689"/>
                  <a:pt x="80704" y="3185078"/>
                </a:cubicBezTo>
                <a:cubicBezTo>
                  <a:pt x="83037" y="3187800"/>
                  <a:pt x="85371" y="3190912"/>
                  <a:pt x="88482" y="3193634"/>
                </a:cubicBezTo>
                <a:lnTo>
                  <a:pt x="97816" y="3193634"/>
                </a:lnTo>
                <a:cubicBezTo>
                  <a:pt x="98983" y="3194412"/>
                  <a:pt x="99761" y="3195190"/>
                  <a:pt x="100927" y="3195968"/>
                </a:cubicBezTo>
                <a:cubicBezTo>
                  <a:pt x="109095" y="3202968"/>
                  <a:pt x="118040" y="3210746"/>
                  <a:pt x="122318" y="3220080"/>
                </a:cubicBezTo>
                <a:cubicBezTo>
                  <a:pt x="129707" y="3236415"/>
                  <a:pt x="138263" y="3251193"/>
                  <a:pt x="154209" y="3260139"/>
                </a:cubicBezTo>
                <a:cubicBezTo>
                  <a:pt x="156931" y="3261694"/>
                  <a:pt x="159264" y="3264028"/>
                  <a:pt x="161209" y="3266750"/>
                </a:cubicBezTo>
                <a:cubicBezTo>
                  <a:pt x="179877" y="3295918"/>
                  <a:pt x="205545" y="3318087"/>
                  <a:pt x="232769" y="3337921"/>
                </a:cubicBezTo>
                <a:cubicBezTo>
                  <a:pt x="266605" y="3362423"/>
                  <a:pt x="299274" y="3390814"/>
                  <a:pt x="340887" y="3402092"/>
                </a:cubicBezTo>
                <a:cubicBezTo>
                  <a:pt x="364222" y="3408315"/>
                  <a:pt x="387557" y="3414926"/>
                  <a:pt x="411281" y="3419982"/>
                </a:cubicBezTo>
                <a:cubicBezTo>
                  <a:pt x="427615" y="3423482"/>
                  <a:pt x="433449" y="3419204"/>
                  <a:pt x="435005" y="3402870"/>
                </a:cubicBezTo>
                <a:cubicBezTo>
                  <a:pt x="437727" y="3378757"/>
                  <a:pt x="427226" y="3358534"/>
                  <a:pt x="412448" y="3341421"/>
                </a:cubicBezTo>
                <a:cubicBezTo>
                  <a:pt x="396502" y="3322754"/>
                  <a:pt x="377834" y="3306419"/>
                  <a:pt x="362278" y="3287362"/>
                </a:cubicBezTo>
                <a:cubicBezTo>
                  <a:pt x="354888" y="3278028"/>
                  <a:pt x="348277" y="3265583"/>
                  <a:pt x="347110" y="3254305"/>
                </a:cubicBezTo>
                <a:cubicBezTo>
                  <a:pt x="333498" y="3127130"/>
                  <a:pt x="366556" y="3083183"/>
                  <a:pt x="366556" y="3083183"/>
                </a:cubicBezTo>
                <a:cubicBezTo>
                  <a:pt x="377445" y="3050125"/>
                  <a:pt x="405836" y="3004233"/>
                  <a:pt x="423337" y="2972731"/>
                </a:cubicBezTo>
                <a:cubicBezTo>
                  <a:pt x="425671" y="2968842"/>
                  <a:pt x="431893" y="2967286"/>
                  <a:pt x="436560" y="2964953"/>
                </a:cubicBezTo>
                <a:cubicBezTo>
                  <a:pt x="438116" y="2964175"/>
                  <a:pt x="440449" y="2965342"/>
                  <a:pt x="442394" y="2965342"/>
                </a:cubicBezTo>
                <a:cubicBezTo>
                  <a:pt x="459506" y="2965342"/>
                  <a:pt x="484397" y="2972342"/>
                  <a:pt x="492175" y="2964175"/>
                </a:cubicBezTo>
                <a:cubicBezTo>
                  <a:pt x="508509" y="2945896"/>
                  <a:pt x="522899" y="2922950"/>
                  <a:pt x="523677" y="2895337"/>
                </a:cubicBezTo>
                <a:cubicBezTo>
                  <a:pt x="524066" y="2888726"/>
                  <a:pt x="525622" y="2880169"/>
                  <a:pt x="529900" y="2875891"/>
                </a:cubicBezTo>
                <a:cubicBezTo>
                  <a:pt x="559846" y="2847501"/>
                  <a:pt x="590959" y="2820277"/>
                  <a:pt x="622850" y="2791108"/>
                </a:cubicBezTo>
                <a:cubicBezTo>
                  <a:pt x="635684" y="2844389"/>
                  <a:pt x="644629" y="2895337"/>
                  <a:pt x="638018" y="2948229"/>
                </a:cubicBezTo>
                <a:cubicBezTo>
                  <a:pt x="635684" y="2966119"/>
                  <a:pt x="636462" y="2984398"/>
                  <a:pt x="633740" y="3002288"/>
                </a:cubicBezTo>
                <a:cubicBezTo>
                  <a:pt x="631017" y="3019012"/>
                  <a:pt x="638018" y="3027568"/>
                  <a:pt x="653574" y="3031457"/>
                </a:cubicBezTo>
                <a:cubicBezTo>
                  <a:pt x="663686" y="3034179"/>
                  <a:pt x="673020" y="3037680"/>
                  <a:pt x="686243" y="3041958"/>
                </a:cubicBezTo>
                <a:cubicBezTo>
                  <a:pt x="683910" y="3075015"/>
                  <a:pt x="681576" y="3109629"/>
                  <a:pt x="679243" y="3144242"/>
                </a:cubicBezTo>
                <a:cubicBezTo>
                  <a:pt x="672242" y="3152020"/>
                  <a:pt x="665242" y="3159799"/>
                  <a:pt x="659019" y="3167966"/>
                </a:cubicBezTo>
                <a:cubicBezTo>
                  <a:pt x="624795" y="3211135"/>
                  <a:pt x="612738" y="3261694"/>
                  <a:pt x="614294" y="3316142"/>
                </a:cubicBezTo>
                <a:cubicBezTo>
                  <a:pt x="614294" y="3326254"/>
                  <a:pt x="617405" y="3335199"/>
                  <a:pt x="630240" y="3338310"/>
                </a:cubicBezTo>
                <a:cubicBezTo>
                  <a:pt x="644240" y="3341033"/>
                  <a:pt x="657463" y="3346866"/>
                  <a:pt x="670687" y="3351922"/>
                </a:cubicBezTo>
                <a:cubicBezTo>
                  <a:pt x="687799" y="3358534"/>
                  <a:pt x="704911" y="3363978"/>
                  <a:pt x="723190" y="3360867"/>
                </a:cubicBezTo>
                <a:cubicBezTo>
                  <a:pt x="732135" y="3359312"/>
                  <a:pt x="741469" y="3356589"/>
                  <a:pt x="750414" y="3356978"/>
                </a:cubicBezTo>
                <a:cubicBezTo>
                  <a:pt x="761304" y="3357367"/>
                  <a:pt x="772971" y="3358145"/>
                  <a:pt x="781916" y="3363201"/>
                </a:cubicBezTo>
                <a:cubicBezTo>
                  <a:pt x="797861" y="3371757"/>
                  <a:pt x="813418" y="3377979"/>
                  <a:pt x="831697" y="3375257"/>
                </a:cubicBezTo>
                <a:cubicBezTo>
                  <a:pt x="834808" y="3374868"/>
                  <a:pt x="838309" y="3375257"/>
                  <a:pt x="841031" y="3376424"/>
                </a:cubicBezTo>
                <a:cubicBezTo>
                  <a:pt x="873700" y="3388091"/>
                  <a:pt x="907535" y="3390036"/>
                  <a:pt x="940982" y="3388869"/>
                </a:cubicBezTo>
                <a:cubicBezTo>
                  <a:pt x="982985" y="3387702"/>
                  <a:pt x="1025765" y="3390425"/>
                  <a:pt x="1065823" y="3373701"/>
                </a:cubicBezTo>
                <a:cubicBezTo>
                  <a:pt x="1087991" y="3364367"/>
                  <a:pt x="1110548" y="3355422"/>
                  <a:pt x="1132717" y="3344922"/>
                </a:cubicBezTo>
                <a:cubicBezTo>
                  <a:pt x="1147884" y="3337921"/>
                  <a:pt x="1149829" y="3330921"/>
                  <a:pt x="1141273" y="3316920"/>
                </a:cubicBezTo>
                <a:cubicBezTo>
                  <a:pt x="1128439" y="3295918"/>
                  <a:pt x="1107826" y="3286585"/>
                  <a:pt x="1085658" y="3281918"/>
                </a:cubicBezTo>
                <a:cubicBezTo>
                  <a:pt x="1061545" y="3276862"/>
                  <a:pt x="1037044" y="3275306"/>
                  <a:pt x="1012931" y="3269861"/>
                </a:cubicBezTo>
                <a:cubicBezTo>
                  <a:pt x="1001264" y="3267139"/>
                  <a:pt x="987652" y="3261694"/>
                  <a:pt x="980651" y="3252749"/>
                </a:cubicBezTo>
                <a:cubicBezTo>
                  <a:pt x="966650" y="3235637"/>
                  <a:pt x="939426" y="3192467"/>
                  <a:pt x="935926" y="3188967"/>
                </a:cubicBezTo>
                <a:cubicBezTo>
                  <a:pt x="934370" y="3186634"/>
                  <a:pt x="933204" y="3184300"/>
                  <a:pt x="931648" y="3182356"/>
                </a:cubicBezTo>
                <a:cubicBezTo>
                  <a:pt x="930092" y="3178855"/>
                  <a:pt x="929314" y="3174577"/>
                  <a:pt x="927759" y="3170688"/>
                </a:cubicBezTo>
                <a:cubicBezTo>
                  <a:pt x="925814" y="3166021"/>
                  <a:pt x="924259" y="3161354"/>
                  <a:pt x="922314" y="3157076"/>
                </a:cubicBezTo>
                <a:cubicBezTo>
                  <a:pt x="921536" y="3152020"/>
                  <a:pt x="909091" y="3114685"/>
                  <a:pt x="909091" y="3114685"/>
                </a:cubicBezTo>
                <a:cubicBezTo>
                  <a:pt x="907535" y="3107684"/>
                  <a:pt x="906369" y="3101073"/>
                  <a:pt x="904813" y="3094072"/>
                </a:cubicBezTo>
                <a:cubicBezTo>
                  <a:pt x="903646" y="3087849"/>
                  <a:pt x="902090" y="3080849"/>
                  <a:pt x="902868" y="3075015"/>
                </a:cubicBezTo>
                <a:cubicBezTo>
                  <a:pt x="904035" y="3068793"/>
                  <a:pt x="906369" y="3060625"/>
                  <a:pt x="911035" y="3057125"/>
                </a:cubicBezTo>
                <a:cubicBezTo>
                  <a:pt x="927370" y="3045458"/>
                  <a:pt x="937871" y="3033013"/>
                  <a:pt x="935926" y="3010844"/>
                </a:cubicBezTo>
                <a:cubicBezTo>
                  <a:pt x="933593" y="2987899"/>
                  <a:pt x="935537" y="2964175"/>
                  <a:pt x="935148" y="2940840"/>
                </a:cubicBezTo>
                <a:cubicBezTo>
                  <a:pt x="935148" y="2932673"/>
                  <a:pt x="935926" y="2922561"/>
                  <a:pt x="932037" y="2916338"/>
                </a:cubicBezTo>
                <a:cubicBezTo>
                  <a:pt x="909869" y="2881725"/>
                  <a:pt x="922703" y="2845945"/>
                  <a:pt x="928926" y="2811332"/>
                </a:cubicBezTo>
                <a:cubicBezTo>
                  <a:pt x="942538" y="2735105"/>
                  <a:pt x="958872" y="2659266"/>
                  <a:pt x="976762" y="2583817"/>
                </a:cubicBezTo>
                <a:cubicBezTo>
                  <a:pt x="981429" y="2563205"/>
                  <a:pt x="992319" y="2541814"/>
                  <a:pt x="1005931" y="2526258"/>
                </a:cubicBezTo>
                <a:cubicBezTo>
                  <a:pt x="1039377" y="2488533"/>
                  <a:pt x="1054545" y="2445364"/>
                  <a:pt x="1054934" y="2396749"/>
                </a:cubicBezTo>
                <a:cubicBezTo>
                  <a:pt x="1056100" y="2285520"/>
                  <a:pt x="1055712" y="2173902"/>
                  <a:pt x="1056100" y="2062672"/>
                </a:cubicBezTo>
                <a:cubicBezTo>
                  <a:pt x="1056489" y="2031170"/>
                  <a:pt x="1058045" y="1999279"/>
                  <a:pt x="1060379" y="1967777"/>
                </a:cubicBezTo>
                <a:cubicBezTo>
                  <a:pt x="1061156" y="1958054"/>
                  <a:pt x="1066212" y="1948331"/>
                  <a:pt x="1070879" y="1939386"/>
                </a:cubicBezTo>
                <a:cubicBezTo>
                  <a:pt x="1105104" y="1877160"/>
                  <a:pt x="1107437" y="1811045"/>
                  <a:pt x="1096548" y="1743374"/>
                </a:cubicBezTo>
                <a:cubicBezTo>
                  <a:pt x="1089158" y="1698649"/>
                  <a:pt x="1073991" y="1657424"/>
                  <a:pt x="1047155" y="1620088"/>
                </a:cubicBezTo>
                <a:cubicBezTo>
                  <a:pt x="1040155" y="1610365"/>
                  <a:pt x="1035099" y="1598698"/>
                  <a:pt x="1028876" y="1587808"/>
                </a:cubicBezTo>
                <a:cubicBezTo>
                  <a:pt x="1037822" y="1582363"/>
                  <a:pt x="1045211" y="1577696"/>
                  <a:pt x="1052989" y="1573418"/>
                </a:cubicBezTo>
                <a:cubicBezTo>
                  <a:pt x="1095381" y="1548917"/>
                  <a:pt x="1100048" y="1508859"/>
                  <a:pt x="1096159" y="1466078"/>
                </a:cubicBezTo>
                <a:cubicBezTo>
                  <a:pt x="1092270" y="1420964"/>
                  <a:pt x="1086436" y="1375850"/>
                  <a:pt x="1082158" y="1331125"/>
                </a:cubicBezTo>
                <a:cubicBezTo>
                  <a:pt x="1080991" y="1317902"/>
                  <a:pt x="1073602" y="1314791"/>
                  <a:pt x="1061934" y="1312846"/>
                </a:cubicBezTo>
                <a:cubicBezTo>
                  <a:pt x="1057267" y="1312068"/>
                  <a:pt x="1052989" y="1305846"/>
                  <a:pt x="1048711" y="1302345"/>
                </a:cubicBezTo>
                <a:cubicBezTo>
                  <a:pt x="1054156" y="1300012"/>
                  <a:pt x="1059601" y="1295734"/>
                  <a:pt x="1064657" y="1295734"/>
                </a:cubicBezTo>
                <a:cubicBezTo>
                  <a:pt x="1080602" y="1296123"/>
                  <a:pt x="1096936" y="1297289"/>
                  <a:pt x="1112882" y="1299234"/>
                </a:cubicBezTo>
                <a:cubicBezTo>
                  <a:pt x="1129994" y="1301567"/>
                  <a:pt x="1142828" y="1297289"/>
                  <a:pt x="1151384" y="1280955"/>
                </a:cubicBezTo>
                <a:cubicBezTo>
                  <a:pt x="1172775" y="1240508"/>
                  <a:pt x="1191832" y="1199283"/>
                  <a:pt x="1190665" y="1152613"/>
                </a:cubicBezTo>
                <a:cubicBezTo>
                  <a:pt x="1190276" y="1133557"/>
                  <a:pt x="1182886" y="1114889"/>
                  <a:pt x="1178997" y="1095832"/>
                </a:cubicBezTo>
                <a:cubicBezTo>
                  <a:pt x="1177831" y="1091165"/>
                  <a:pt x="1176275" y="1084942"/>
                  <a:pt x="1178220" y="1081442"/>
                </a:cubicBezTo>
                <a:cubicBezTo>
                  <a:pt x="1198443" y="1045273"/>
                  <a:pt x="1194943" y="1004826"/>
                  <a:pt x="1198832" y="965935"/>
                </a:cubicBezTo>
                <a:cubicBezTo>
                  <a:pt x="1199221" y="962823"/>
                  <a:pt x="1199221" y="960101"/>
                  <a:pt x="1199610" y="953101"/>
                </a:cubicBezTo>
                <a:cubicBezTo>
                  <a:pt x="1211666" y="967101"/>
                  <a:pt x="1222167" y="977602"/>
                  <a:pt x="1230723" y="989270"/>
                </a:cubicBezTo>
                <a:cubicBezTo>
                  <a:pt x="1240446" y="1002882"/>
                  <a:pt x="1254058" y="1001326"/>
                  <a:pt x="1265336" y="996270"/>
                </a:cubicBezTo>
                <a:cubicBezTo>
                  <a:pt x="1273115" y="993159"/>
                  <a:pt x="1278559" y="983047"/>
                  <a:pt x="1284004" y="975269"/>
                </a:cubicBezTo>
                <a:cubicBezTo>
                  <a:pt x="1286338" y="971768"/>
                  <a:pt x="1285949" y="966324"/>
                  <a:pt x="1287504" y="962434"/>
                </a:cubicBezTo>
                <a:cubicBezTo>
                  <a:pt x="1304617" y="914987"/>
                  <a:pt x="1295283" y="874929"/>
                  <a:pt x="1257558" y="840704"/>
                </a:cubicBezTo>
                <a:cubicBezTo>
                  <a:pt x="1246280" y="830593"/>
                  <a:pt x="1239279" y="815814"/>
                  <a:pt x="1229167" y="801424"/>
                </a:cubicBezTo>
                <a:cubicBezTo>
                  <a:pt x="1280504" y="765644"/>
                  <a:pt x="1311617" y="714307"/>
                  <a:pt x="1345064" y="665304"/>
                </a:cubicBezTo>
                <a:cubicBezTo>
                  <a:pt x="1350120" y="658304"/>
                  <a:pt x="1350897" y="647803"/>
                  <a:pt x="1351675" y="638469"/>
                </a:cubicBezTo>
                <a:cubicBezTo>
                  <a:pt x="1354398" y="615523"/>
                  <a:pt x="1355953" y="592188"/>
                  <a:pt x="1357509" y="569631"/>
                </a:cubicBezTo>
                <a:cubicBezTo>
                  <a:pt x="1366843" y="572743"/>
                  <a:pt x="1374621" y="575465"/>
                  <a:pt x="1382400" y="578187"/>
                </a:cubicBezTo>
                <a:cubicBezTo>
                  <a:pt x="1384344" y="569631"/>
                  <a:pt x="1387455" y="561464"/>
                  <a:pt x="1388233" y="552908"/>
                </a:cubicBezTo>
                <a:cubicBezTo>
                  <a:pt x="1391344" y="503905"/>
                  <a:pt x="1391733" y="454513"/>
                  <a:pt x="1397956" y="406287"/>
                </a:cubicBezTo>
                <a:cubicBezTo>
                  <a:pt x="1401067" y="381397"/>
                  <a:pt x="1413513" y="356895"/>
                  <a:pt x="1424402" y="333949"/>
                </a:cubicBezTo>
                <a:cubicBezTo>
                  <a:pt x="1445404" y="289613"/>
                  <a:pt x="1444237" y="257333"/>
                  <a:pt x="1375399" y="252277"/>
                </a:cubicBezTo>
                <a:cubicBezTo>
                  <a:pt x="1371510" y="226998"/>
                  <a:pt x="1368010" y="203274"/>
                  <a:pt x="1382011" y="178384"/>
                </a:cubicBezTo>
                <a:cubicBezTo>
                  <a:pt x="1405734" y="135992"/>
                  <a:pt x="1425958" y="92045"/>
                  <a:pt x="1447348" y="48487"/>
                </a:cubicBezTo>
                <a:cubicBezTo>
                  <a:pt x="1450459" y="42264"/>
                  <a:pt x="1453571" y="35652"/>
                  <a:pt x="1454737" y="28652"/>
                </a:cubicBezTo>
                <a:cubicBezTo>
                  <a:pt x="1459016" y="15429"/>
                  <a:pt x="1458627" y="4539"/>
                  <a:pt x="1443459" y="1428"/>
                </a:cubicBezTo>
                <a:close/>
              </a:path>
            </a:pathLst>
          </a:custGeom>
          <a:solidFill>
            <a:schemeClr val="accent3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Timeline Style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0FFFE7-7AAC-4B2B-9BB6-7580374A7A23}"/>
              </a:ext>
            </a:extLst>
          </p:cNvPr>
          <p:cNvGrpSpPr/>
          <p:nvPr/>
        </p:nvGrpSpPr>
        <p:grpSpPr>
          <a:xfrm>
            <a:off x="5194571" y="507078"/>
            <a:ext cx="1355385" cy="389107"/>
            <a:chOff x="5418307" y="507078"/>
            <a:chExt cx="1355385" cy="389107"/>
          </a:xfrm>
        </p:grpSpPr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F9DEA80B-BD8F-4346-B95D-0908B1D1722C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E066F975-6B58-4DAD-B589-399085EA1567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Star: 5 Points 47">
              <a:extLst>
                <a:ext uri="{FF2B5EF4-FFF2-40B4-BE49-F238E27FC236}">
                  <a16:creationId xmlns:a16="http://schemas.microsoft.com/office/drawing/2014/main" id="{A633F5AC-797C-460C-A8D6-EC50AB6D9452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33C4B3F-540B-4C9B-9716-B78167F8E121}"/>
              </a:ext>
            </a:extLst>
          </p:cNvPr>
          <p:cNvGrpSpPr/>
          <p:nvPr/>
        </p:nvGrpSpPr>
        <p:grpSpPr>
          <a:xfrm>
            <a:off x="0" y="4456130"/>
            <a:ext cx="2718043" cy="751179"/>
            <a:chOff x="-4833257" y="5708016"/>
            <a:chExt cx="5358551" cy="2956854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66F8007-9A8D-403D-9EA3-4FB988C73E48}"/>
                </a:ext>
              </a:extLst>
            </p:cNvPr>
            <p:cNvSpPr/>
            <p:nvPr/>
          </p:nvSpPr>
          <p:spPr>
            <a:xfrm>
              <a:off x="-4833257" y="570801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F9E7A1C-E60D-4756-AB09-AF46B4C1CCA8}"/>
                </a:ext>
              </a:extLst>
            </p:cNvPr>
            <p:cNvSpPr/>
            <p:nvPr/>
          </p:nvSpPr>
          <p:spPr>
            <a:xfrm>
              <a:off x="-4833257" y="654359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A8B9A67-2DB5-47FC-A199-25750926F468}"/>
                </a:ext>
              </a:extLst>
            </p:cNvPr>
            <p:cNvSpPr/>
            <p:nvPr/>
          </p:nvSpPr>
          <p:spPr>
            <a:xfrm>
              <a:off x="-4833257" y="737917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A886EC4-7C9B-4475-9A7F-0F0D5ED92320}"/>
                </a:ext>
              </a:extLst>
            </p:cNvPr>
            <p:cNvSpPr/>
            <p:nvPr/>
          </p:nvSpPr>
          <p:spPr>
            <a:xfrm>
              <a:off x="-4833257" y="8214751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EA69748-E7C5-440D-9578-4C82BF37D3E9}"/>
              </a:ext>
            </a:extLst>
          </p:cNvPr>
          <p:cNvGrpSpPr/>
          <p:nvPr/>
        </p:nvGrpSpPr>
        <p:grpSpPr>
          <a:xfrm>
            <a:off x="2708782" y="4559446"/>
            <a:ext cx="1361323" cy="751179"/>
            <a:chOff x="1311007" y="3396340"/>
            <a:chExt cx="1306285" cy="720809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48430E21-2FA3-4524-8E83-887C1E428F99}"/>
                </a:ext>
              </a:extLst>
            </p:cNvPr>
            <p:cNvGrpSpPr/>
            <p:nvPr/>
          </p:nvGrpSpPr>
          <p:grpSpPr>
            <a:xfrm>
              <a:off x="1311007" y="3396340"/>
              <a:ext cx="1306285" cy="720809"/>
              <a:chOff x="-4833257" y="5708016"/>
              <a:chExt cx="5358551" cy="2956854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A6717D3-81F3-4A28-9D4B-5E6CA5CFB71E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8C9EDEEB-1110-4D11-A3A3-55612B36E2B3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14D5081E-54DD-4523-99EE-196EACD3D7F4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C463373B-DC66-47DF-AFFF-BCE67ABEA957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E5A22FF4-60BE-46C0-98DD-771BA626EA6E}"/>
                </a:ext>
              </a:extLst>
            </p:cNvPr>
            <p:cNvGrpSpPr/>
            <p:nvPr/>
          </p:nvGrpSpPr>
          <p:grpSpPr>
            <a:xfrm>
              <a:off x="1510535" y="3396341"/>
              <a:ext cx="907229" cy="713307"/>
              <a:chOff x="-3891390" y="5708020"/>
              <a:chExt cx="3721573" cy="2926080"/>
            </a:xfrm>
          </p:grpSpPr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E04B1B7D-EF50-414A-A571-69008DB9D509}"/>
                  </a:ext>
                </a:extLst>
              </p:cNvPr>
              <p:cNvSpPr/>
              <p:nvPr/>
            </p:nvSpPr>
            <p:spPr>
              <a:xfrm>
                <a:off x="-3891390" y="5708020"/>
                <a:ext cx="3721573" cy="29260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66C2308F-A587-4ACB-9B0B-643AED007739}"/>
                  </a:ext>
                </a:extLst>
              </p:cNvPr>
              <p:cNvGrpSpPr/>
              <p:nvPr/>
            </p:nvGrpSpPr>
            <p:grpSpPr>
              <a:xfrm>
                <a:off x="-3447077" y="6217888"/>
                <a:ext cx="2839687" cy="1909481"/>
                <a:chOff x="-3720787" y="1217062"/>
                <a:chExt cx="2839687" cy="1909481"/>
              </a:xfrm>
            </p:grpSpPr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970D5992-31C0-4E72-BD79-E0155120ADF1}"/>
                    </a:ext>
                  </a:extLst>
                </p:cNvPr>
                <p:cNvGrpSpPr/>
                <p:nvPr/>
              </p:nvGrpSpPr>
              <p:grpSpPr>
                <a:xfrm>
                  <a:off x="-3720787" y="1217062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912A1BD6-97AC-4479-A39F-9890C1EF324C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8" name="Freeform: Shape 407">
                    <a:extLst>
                      <a:ext uri="{FF2B5EF4-FFF2-40B4-BE49-F238E27FC236}">
                        <a16:creationId xmlns:a16="http://schemas.microsoft.com/office/drawing/2014/main" id="{DE279ED8-293E-4E16-8BD6-1D75E02C7DBB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9" name="Freeform: Shape 408">
                    <a:extLst>
                      <a:ext uri="{FF2B5EF4-FFF2-40B4-BE49-F238E27FC236}">
                        <a16:creationId xmlns:a16="http://schemas.microsoft.com/office/drawing/2014/main" id="{61857BE4-6424-4DBD-AD49-B3531F6779C0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0" name="Freeform: Shape 409">
                    <a:extLst>
                      <a:ext uri="{FF2B5EF4-FFF2-40B4-BE49-F238E27FC236}">
                        <a16:creationId xmlns:a16="http://schemas.microsoft.com/office/drawing/2014/main" id="{A79839F2-E3BF-415C-A772-79E02E48840F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1" name="Freeform: Shape 410">
                    <a:extLst>
                      <a:ext uri="{FF2B5EF4-FFF2-40B4-BE49-F238E27FC236}">
                        <a16:creationId xmlns:a16="http://schemas.microsoft.com/office/drawing/2014/main" id="{AEADA206-3FF9-47C1-B657-AFE013DB5DD1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ABA60F16-A839-49DE-9AE9-9B09ECA9D74A}"/>
                    </a:ext>
                  </a:extLst>
                </p:cNvPr>
                <p:cNvGrpSpPr/>
                <p:nvPr/>
              </p:nvGrpSpPr>
              <p:grpSpPr>
                <a:xfrm>
                  <a:off x="-3720787" y="2007688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402" name="Freeform: Shape 401">
                    <a:extLst>
                      <a:ext uri="{FF2B5EF4-FFF2-40B4-BE49-F238E27FC236}">
                        <a16:creationId xmlns:a16="http://schemas.microsoft.com/office/drawing/2014/main" id="{A7AC891A-FC65-468F-AE5A-E7CCDB57DA93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3" name="Freeform: Shape 402">
                    <a:extLst>
                      <a:ext uri="{FF2B5EF4-FFF2-40B4-BE49-F238E27FC236}">
                        <a16:creationId xmlns:a16="http://schemas.microsoft.com/office/drawing/2014/main" id="{2C76B2A2-B953-41E3-BA90-989A386905DF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7B206B57-E548-45E1-8685-6ECA6BBCA2E9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3341F62F-9448-448B-957A-856AD8AF385F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B3F3A707-1845-40DE-B4C3-18A50D56C2F1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F63EA111-02B4-4BED-BBEB-4891C499F833}"/>
                    </a:ext>
                  </a:extLst>
                </p:cNvPr>
                <p:cNvGrpSpPr/>
                <p:nvPr/>
              </p:nvGrpSpPr>
              <p:grpSpPr>
                <a:xfrm>
                  <a:off x="-3720787" y="2798314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5A3B976F-3296-4488-B3AF-E53E5160EA50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37700464-A724-4012-B3BE-AF715FD48999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3A91406B-A70A-490C-ACAC-1242AF701AF7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0" name="Freeform: Shape 399">
                    <a:extLst>
                      <a:ext uri="{FF2B5EF4-FFF2-40B4-BE49-F238E27FC236}">
                        <a16:creationId xmlns:a16="http://schemas.microsoft.com/office/drawing/2014/main" id="{D79AFC42-E1E2-420A-916E-0C2206CDF0E1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1" name="Freeform: Shape 400">
                    <a:extLst>
                      <a:ext uri="{FF2B5EF4-FFF2-40B4-BE49-F238E27FC236}">
                        <a16:creationId xmlns:a16="http://schemas.microsoft.com/office/drawing/2014/main" id="{F1E2C731-836A-4202-9287-0590A4BAFD72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65" name="Group 364">
                <a:extLst>
                  <a:ext uri="{FF2B5EF4-FFF2-40B4-BE49-F238E27FC236}">
                    <a16:creationId xmlns:a16="http://schemas.microsoft.com/office/drawing/2014/main" id="{8DF75C38-20AD-4B9C-AC33-6C1936334910}"/>
                  </a:ext>
                </a:extLst>
              </p:cNvPr>
              <p:cNvGrpSpPr/>
              <p:nvPr/>
            </p:nvGrpSpPr>
            <p:grpSpPr>
              <a:xfrm>
                <a:off x="-3759747" y="5822574"/>
                <a:ext cx="3465027" cy="2700108"/>
                <a:chOff x="-3996966" y="821749"/>
                <a:chExt cx="3465027" cy="2700108"/>
              </a:xfrm>
            </p:grpSpPr>
            <p:grpSp>
              <p:nvGrpSpPr>
                <p:cNvPr id="366" name="Group 365">
                  <a:extLst>
                    <a:ext uri="{FF2B5EF4-FFF2-40B4-BE49-F238E27FC236}">
                      <a16:creationId xmlns:a16="http://schemas.microsoft.com/office/drawing/2014/main" id="{C0BA2F75-E054-460D-BB57-3F68B7D3B027}"/>
                    </a:ext>
                  </a:extLst>
                </p:cNvPr>
                <p:cNvGrpSpPr/>
                <p:nvPr/>
              </p:nvGrpSpPr>
              <p:grpSpPr>
                <a:xfrm>
                  <a:off x="-3996966" y="821749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83792674-B782-49E6-AD49-EE13D43CAEDC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5916B6CA-C2A5-4A9A-B4C2-5FCE6E1FB1CA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4646C1C0-2425-4B15-86D8-D85FD6DD08AC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756C0BBF-47CC-47DE-8BAF-7B83BE533FF4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A882B147-C317-4F57-A719-F433E2D2363F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BABA1688-34DC-4709-95C7-72C5D350C35C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7" name="Group 366">
                  <a:extLst>
                    <a:ext uri="{FF2B5EF4-FFF2-40B4-BE49-F238E27FC236}">
                      <a16:creationId xmlns:a16="http://schemas.microsoft.com/office/drawing/2014/main" id="{DA19855D-DD5F-43D6-9E08-F85CB3F9F9F4}"/>
                    </a:ext>
                  </a:extLst>
                </p:cNvPr>
                <p:cNvGrpSpPr/>
                <p:nvPr/>
              </p:nvGrpSpPr>
              <p:grpSpPr>
                <a:xfrm>
                  <a:off x="-3996966" y="1612375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382" name="Freeform: Shape 381">
                    <a:extLst>
                      <a:ext uri="{FF2B5EF4-FFF2-40B4-BE49-F238E27FC236}">
                        <a16:creationId xmlns:a16="http://schemas.microsoft.com/office/drawing/2014/main" id="{2E9E85D9-56AD-4BDF-B475-BB222D986D93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3" name="Freeform: Shape 382">
                    <a:extLst>
                      <a:ext uri="{FF2B5EF4-FFF2-40B4-BE49-F238E27FC236}">
                        <a16:creationId xmlns:a16="http://schemas.microsoft.com/office/drawing/2014/main" id="{71235238-E836-4F5C-BA60-83BACE2962BE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28E5EB34-DDB5-4643-88C2-3237FBBEC796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5" name="Freeform: Shape 384">
                    <a:extLst>
                      <a:ext uri="{FF2B5EF4-FFF2-40B4-BE49-F238E27FC236}">
                        <a16:creationId xmlns:a16="http://schemas.microsoft.com/office/drawing/2014/main" id="{9F2A4E11-EF4E-4464-A01F-8C7E9BCDC361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6" name="Freeform: Shape 385">
                    <a:extLst>
                      <a:ext uri="{FF2B5EF4-FFF2-40B4-BE49-F238E27FC236}">
                        <a16:creationId xmlns:a16="http://schemas.microsoft.com/office/drawing/2014/main" id="{3D81F341-C994-4AB3-8316-22D5D03C4130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2F463F21-8135-4CE9-AF11-74ECC7E63369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8" name="Group 367">
                  <a:extLst>
                    <a:ext uri="{FF2B5EF4-FFF2-40B4-BE49-F238E27FC236}">
                      <a16:creationId xmlns:a16="http://schemas.microsoft.com/office/drawing/2014/main" id="{CCB01FD1-9FCB-4F27-84C1-E73CB55C6541}"/>
                    </a:ext>
                  </a:extLst>
                </p:cNvPr>
                <p:cNvGrpSpPr/>
                <p:nvPr/>
              </p:nvGrpSpPr>
              <p:grpSpPr>
                <a:xfrm>
                  <a:off x="-3996966" y="2403001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539B3065-14B5-4B18-8A7B-16EFA2E1A22B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C27256C0-E71E-47E0-9763-ADC9F1926537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F8B0FAC6-9200-44A3-82D4-5E4B7E67D533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Freeform: Shape 378">
                    <a:extLst>
                      <a:ext uri="{FF2B5EF4-FFF2-40B4-BE49-F238E27FC236}">
                        <a16:creationId xmlns:a16="http://schemas.microsoft.com/office/drawing/2014/main" id="{A58FA711-6CF9-4A9E-BE2F-77DD3D3F126A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0" name="Freeform: Shape 379">
                    <a:extLst>
                      <a:ext uri="{FF2B5EF4-FFF2-40B4-BE49-F238E27FC236}">
                        <a16:creationId xmlns:a16="http://schemas.microsoft.com/office/drawing/2014/main" id="{6B7BF372-E355-4956-9F0E-A7FF7ECCF6A0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1" name="Freeform: Shape 380">
                    <a:extLst>
                      <a:ext uri="{FF2B5EF4-FFF2-40B4-BE49-F238E27FC236}">
                        <a16:creationId xmlns:a16="http://schemas.microsoft.com/office/drawing/2014/main" id="{5051EE4D-E729-40EC-A602-E9C592F7D262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9" name="Group 368">
                  <a:extLst>
                    <a:ext uri="{FF2B5EF4-FFF2-40B4-BE49-F238E27FC236}">
                      <a16:creationId xmlns:a16="http://schemas.microsoft.com/office/drawing/2014/main" id="{F2B92B04-CA0A-4DB7-81E4-155E2BC69BEF}"/>
                    </a:ext>
                  </a:extLst>
                </p:cNvPr>
                <p:cNvGrpSpPr/>
                <p:nvPr/>
              </p:nvGrpSpPr>
              <p:grpSpPr>
                <a:xfrm>
                  <a:off x="-3996966" y="3193628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370" name="Freeform: Shape 369">
                    <a:extLst>
                      <a:ext uri="{FF2B5EF4-FFF2-40B4-BE49-F238E27FC236}">
                        <a16:creationId xmlns:a16="http://schemas.microsoft.com/office/drawing/2014/main" id="{C0924759-EAEC-401B-8354-9C849A555755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Freeform: Shape 370">
                    <a:extLst>
                      <a:ext uri="{FF2B5EF4-FFF2-40B4-BE49-F238E27FC236}">
                        <a16:creationId xmlns:a16="http://schemas.microsoft.com/office/drawing/2014/main" id="{CEBC9AC8-50A4-40A5-9FEC-1929024040C4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Freeform: Shape 371">
                    <a:extLst>
                      <a:ext uri="{FF2B5EF4-FFF2-40B4-BE49-F238E27FC236}">
                        <a16:creationId xmlns:a16="http://schemas.microsoft.com/office/drawing/2014/main" id="{FA59677A-8DF6-40BA-89F0-43C13C26821B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Freeform: Shape 372">
                    <a:extLst>
                      <a:ext uri="{FF2B5EF4-FFF2-40B4-BE49-F238E27FC236}">
                        <a16:creationId xmlns:a16="http://schemas.microsoft.com/office/drawing/2014/main" id="{99845957-9246-4673-9BBB-2327DB9D5324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4CF2A20B-BB12-46F2-A54D-CE49AD37E8EF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6AE796FB-74D2-431E-8055-44AEE04935D2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C06E6450-6EA0-442D-9371-AFE5B1B00C77}"/>
              </a:ext>
            </a:extLst>
          </p:cNvPr>
          <p:cNvGrpSpPr/>
          <p:nvPr/>
        </p:nvGrpSpPr>
        <p:grpSpPr>
          <a:xfrm>
            <a:off x="4060844" y="4456130"/>
            <a:ext cx="1361323" cy="751179"/>
            <a:chOff x="-4833257" y="5708016"/>
            <a:chExt cx="5358551" cy="2956854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C6FA49B1-B7F2-4E1D-8A73-57CA05065984}"/>
                </a:ext>
              </a:extLst>
            </p:cNvPr>
            <p:cNvSpPr/>
            <p:nvPr/>
          </p:nvSpPr>
          <p:spPr>
            <a:xfrm>
              <a:off x="-4833257" y="570801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A32F4AC-415F-47E4-84B2-E925D4DB5056}"/>
                </a:ext>
              </a:extLst>
            </p:cNvPr>
            <p:cNvSpPr/>
            <p:nvPr/>
          </p:nvSpPr>
          <p:spPr>
            <a:xfrm>
              <a:off x="-4833257" y="654359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C8A013B4-A49F-4535-B982-02264B50F394}"/>
                </a:ext>
              </a:extLst>
            </p:cNvPr>
            <p:cNvSpPr/>
            <p:nvPr/>
          </p:nvSpPr>
          <p:spPr>
            <a:xfrm>
              <a:off x="-4833257" y="737917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FADC8C31-8F5A-4CD6-A319-EDC39EED4AFA}"/>
                </a:ext>
              </a:extLst>
            </p:cNvPr>
            <p:cNvSpPr/>
            <p:nvPr/>
          </p:nvSpPr>
          <p:spPr>
            <a:xfrm>
              <a:off x="-4833257" y="8214751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64D4B8BD-D9E2-42BF-8101-C3B51F35F251}"/>
              </a:ext>
            </a:extLst>
          </p:cNvPr>
          <p:cNvGrpSpPr/>
          <p:nvPr/>
        </p:nvGrpSpPr>
        <p:grpSpPr>
          <a:xfrm>
            <a:off x="5412905" y="4559446"/>
            <a:ext cx="1361323" cy="751179"/>
            <a:chOff x="1311007" y="3396340"/>
            <a:chExt cx="1306285" cy="720809"/>
          </a:xfrm>
        </p:grpSpPr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4343CAFD-3F51-4F3B-8ED3-44F55FFAA5D8}"/>
                </a:ext>
              </a:extLst>
            </p:cNvPr>
            <p:cNvGrpSpPr/>
            <p:nvPr/>
          </p:nvGrpSpPr>
          <p:grpSpPr>
            <a:xfrm>
              <a:off x="1311007" y="3396340"/>
              <a:ext cx="1306285" cy="720809"/>
              <a:chOff x="-4833257" y="5708016"/>
              <a:chExt cx="5358551" cy="2956854"/>
            </a:xfrm>
          </p:grpSpPr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2969D77-96B9-4D9D-B516-7668C86D25A8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E870EB42-D1BD-4E1E-97D1-90A73C19705A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CE3FC28E-2911-4B2F-A3E7-52096B51FE4B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B45FC1E1-F7FF-44F2-B04D-5AC167F23414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80DE9159-1CF1-4405-9AC3-2CD480E6847E}"/>
                </a:ext>
              </a:extLst>
            </p:cNvPr>
            <p:cNvGrpSpPr/>
            <p:nvPr/>
          </p:nvGrpSpPr>
          <p:grpSpPr>
            <a:xfrm>
              <a:off x="1510535" y="3396341"/>
              <a:ext cx="907229" cy="713307"/>
              <a:chOff x="-3891390" y="5708020"/>
              <a:chExt cx="3721573" cy="2926080"/>
            </a:xfrm>
          </p:grpSpPr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671A9881-46DF-4CA9-B616-62593F38EF78}"/>
                  </a:ext>
                </a:extLst>
              </p:cNvPr>
              <p:cNvSpPr/>
              <p:nvPr/>
            </p:nvSpPr>
            <p:spPr>
              <a:xfrm>
                <a:off x="-3891390" y="5708020"/>
                <a:ext cx="3721573" cy="29260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A5D4AB19-199D-4E3B-899A-0720B47CCC68}"/>
                  </a:ext>
                </a:extLst>
              </p:cNvPr>
              <p:cNvGrpSpPr/>
              <p:nvPr/>
            </p:nvGrpSpPr>
            <p:grpSpPr>
              <a:xfrm>
                <a:off x="-3447077" y="6217888"/>
                <a:ext cx="2839687" cy="1909481"/>
                <a:chOff x="-3720787" y="1217062"/>
                <a:chExt cx="2839687" cy="1909481"/>
              </a:xfrm>
            </p:grpSpPr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FA705FE7-9FA8-4FF7-9396-780341957F71}"/>
                    </a:ext>
                  </a:extLst>
                </p:cNvPr>
                <p:cNvGrpSpPr/>
                <p:nvPr/>
              </p:nvGrpSpPr>
              <p:grpSpPr>
                <a:xfrm>
                  <a:off x="-3720787" y="1217062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468" name="Freeform: Shape 467">
                    <a:extLst>
                      <a:ext uri="{FF2B5EF4-FFF2-40B4-BE49-F238E27FC236}">
                        <a16:creationId xmlns:a16="http://schemas.microsoft.com/office/drawing/2014/main" id="{88A2CEDC-4FAC-4C30-8895-4D3EFB86D4EF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7A3C5B2F-6DA4-4D50-BBE0-EEFE3053DDC2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55BE6661-E4CD-4152-8DB6-B178E93A64EE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1" name="Freeform: Shape 470">
                    <a:extLst>
                      <a:ext uri="{FF2B5EF4-FFF2-40B4-BE49-F238E27FC236}">
                        <a16:creationId xmlns:a16="http://schemas.microsoft.com/office/drawing/2014/main" id="{CEFCEB1A-3BFF-4BEC-9398-1215FC3F6501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2" name="Freeform: Shape 471">
                    <a:extLst>
                      <a:ext uri="{FF2B5EF4-FFF2-40B4-BE49-F238E27FC236}">
                        <a16:creationId xmlns:a16="http://schemas.microsoft.com/office/drawing/2014/main" id="{37810A46-40E1-4526-BF89-11609A8F5AE8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EF4AD359-87C3-4161-894D-6C163E62FC0D}"/>
                    </a:ext>
                  </a:extLst>
                </p:cNvPr>
                <p:cNvGrpSpPr/>
                <p:nvPr/>
              </p:nvGrpSpPr>
              <p:grpSpPr>
                <a:xfrm>
                  <a:off x="-3720787" y="2007688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463" name="Freeform: Shape 462">
                    <a:extLst>
                      <a:ext uri="{FF2B5EF4-FFF2-40B4-BE49-F238E27FC236}">
                        <a16:creationId xmlns:a16="http://schemas.microsoft.com/office/drawing/2014/main" id="{9650BFD9-4C7E-4B64-BEDA-8A497D0315AF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4" name="Freeform: Shape 463">
                    <a:extLst>
                      <a:ext uri="{FF2B5EF4-FFF2-40B4-BE49-F238E27FC236}">
                        <a16:creationId xmlns:a16="http://schemas.microsoft.com/office/drawing/2014/main" id="{5B1FA10A-DAE6-4389-8138-B61F8DAC9C30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5" name="Freeform: Shape 464">
                    <a:extLst>
                      <a:ext uri="{FF2B5EF4-FFF2-40B4-BE49-F238E27FC236}">
                        <a16:creationId xmlns:a16="http://schemas.microsoft.com/office/drawing/2014/main" id="{72AC80C8-5CD7-43AB-932B-36071E5D08F2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6" name="Freeform: Shape 465">
                    <a:extLst>
                      <a:ext uri="{FF2B5EF4-FFF2-40B4-BE49-F238E27FC236}">
                        <a16:creationId xmlns:a16="http://schemas.microsoft.com/office/drawing/2014/main" id="{49E28D81-78A1-4DDB-820A-BECEACEAD07B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7" name="Freeform: Shape 466">
                    <a:extLst>
                      <a:ext uri="{FF2B5EF4-FFF2-40B4-BE49-F238E27FC236}">
                        <a16:creationId xmlns:a16="http://schemas.microsoft.com/office/drawing/2014/main" id="{7ADADEAF-798A-4E06-B8AC-327611FD0B54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D44BCB2D-5218-4A9E-817C-8F9DE11CF2B8}"/>
                    </a:ext>
                  </a:extLst>
                </p:cNvPr>
                <p:cNvGrpSpPr/>
                <p:nvPr/>
              </p:nvGrpSpPr>
              <p:grpSpPr>
                <a:xfrm>
                  <a:off x="-3720787" y="2798314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458" name="Freeform: Shape 457">
                    <a:extLst>
                      <a:ext uri="{FF2B5EF4-FFF2-40B4-BE49-F238E27FC236}">
                        <a16:creationId xmlns:a16="http://schemas.microsoft.com/office/drawing/2014/main" id="{A8F8ECA5-2529-4498-862E-7A4BB2F2FA2E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Freeform: Shape 458">
                    <a:extLst>
                      <a:ext uri="{FF2B5EF4-FFF2-40B4-BE49-F238E27FC236}">
                        <a16:creationId xmlns:a16="http://schemas.microsoft.com/office/drawing/2014/main" id="{60F08FFF-AEA2-4D46-8EE5-C43BF7A2CD26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Freeform: Shape 459">
                    <a:extLst>
                      <a:ext uri="{FF2B5EF4-FFF2-40B4-BE49-F238E27FC236}">
                        <a16:creationId xmlns:a16="http://schemas.microsoft.com/office/drawing/2014/main" id="{086CEFE2-D8B4-4108-8F25-BAC0F5F38250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Freeform: Shape 460">
                    <a:extLst>
                      <a:ext uri="{FF2B5EF4-FFF2-40B4-BE49-F238E27FC236}">
                        <a16:creationId xmlns:a16="http://schemas.microsoft.com/office/drawing/2014/main" id="{E638909D-F057-4D21-87DA-F38DE4E7E172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2" name="Freeform: Shape 461">
                    <a:extLst>
                      <a:ext uri="{FF2B5EF4-FFF2-40B4-BE49-F238E27FC236}">
                        <a16:creationId xmlns:a16="http://schemas.microsoft.com/office/drawing/2014/main" id="{1AFE882D-D32D-47F7-AFD1-E4F02D022A55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DCD74B25-725C-45AC-8408-A00420E34F35}"/>
                  </a:ext>
                </a:extLst>
              </p:cNvPr>
              <p:cNvGrpSpPr/>
              <p:nvPr/>
            </p:nvGrpSpPr>
            <p:grpSpPr>
              <a:xfrm>
                <a:off x="-3759747" y="5822574"/>
                <a:ext cx="3465027" cy="2700108"/>
                <a:chOff x="-3996966" y="821749"/>
                <a:chExt cx="3465027" cy="2700108"/>
              </a:xfrm>
            </p:grpSpPr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8A6CC2D0-476E-479E-A03D-30F5BA1BC58F}"/>
                    </a:ext>
                  </a:extLst>
                </p:cNvPr>
                <p:cNvGrpSpPr/>
                <p:nvPr/>
              </p:nvGrpSpPr>
              <p:grpSpPr>
                <a:xfrm>
                  <a:off x="-3996966" y="821749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449" name="Freeform: Shape 448">
                    <a:extLst>
                      <a:ext uri="{FF2B5EF4-FFF2-40B4-BE49-F238E27FC236}">
                        <a16:creationId xmlns:a16="http://schemas.microsoft.com/office/drawing/2014/main" id="{2B64097D-6BC1-44D7-8192-27CD5EEE3C70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Freeform: Shape 449">
                    <a:extLst>
                      <a:ext uri="{FF2B5EF4-FFF2-40B4-BE49-F238E27FC236}">
                        <a16:creationId xmlns:a16="http://schemas.microsoft.com/office/drawing/2014/main" id="{8E33C810-3B38-456D-A06D-2FAED999A2C6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Freeform: Shape 450">
                    <a:extLst>
                      <a:ext uri="{FF2B5EF4-FFF2-40B4-BE49-F238E27FC236}">
                        <a16:creationId xmlns:a16="http://schemas.microsoft.com/office/drawing/2014/main" id="{BE63D7CB-4D75-44B0-A1BF-28A3E79624EC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Freeform: Shape 451">
                    <a:extLst>
                      <a:ext uri="{FF2B5EF4-FFF2-40B4-BE49-F238E27FC236}">
                        <a16:creationId xmlns:a16="http://schemas.microsoft.com/office/drawing/2014/main" id="{648A1603-FA14-4A3B-9C6D-49F2DAD664C6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Freeform: Shape 452">
                    <a:extLst>
                      <a:ext uri="{FF2B5EF4-FFF2-40B4-BE49-F238E27FC236}">
                        <a16:creationId xmlns:a16="http://schemas.microsoft.com/office/drawing/2014/main" id="{63DED6A7-1649-4873-A364-940758CE2DBC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id="{EF2DD8D5-46A2-45FE-9E57-42C7048D20D6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2703EFB5-0D3D-4AAE-A4A0-2D1A17A3854E}"/>
                    </a:ext>
                  </a:extLst>
                </p:cNvPr>
                <p:cNvGrpSpPr/>
                <p:nvPr/>
              </p:nvGrpSpPr>
              <p:grpSpPr>
                <a:xfrm>
                  <a:off x="-3996966" y="1612375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443" name="Freeform: Shape 442">
                    <a:extLst>
                      <a:ext uri="{FF2B5EF4-FFF2-40B4-BE49-F238E27FC236}">
                        <a16:creationId xmlns:a16="http://schemas.microsoft.com/office/drawing/2014/main" id="{71A34768-69DC-4FD2-B2BE-FFCE717A6EEB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4" name="Freeform: Shape 443">
                    <a:extLst>
                      <a:ext uri="{FF2B5EF4-FFF2-40B4-BE49-F238E27FC236}">
                        <a16:creationId xmlns:a16="http://schemas.microsoft.com/office/drawing/2014/main" id="{B172B3B7-CC1A-413F-9626-C92BEE3F6C27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Freeform: Shape 444">
                    <a:extLst>
                      <a:ext uri="{FF2B5EF4-FFF2-40B4-BE49-F238E27FC236}">
                        <a16:creationId xmlns:a16="http://schemas.microsoft.com/office/drawing/2014/main" id="{9B7B5677-86E1-40C2-937B-F221F06CC55E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Freeform: Shape 445">
                    <a:extLst>
                      <a:ext uri="{FF2B5EF4-FFF2-40B4-BE49-F238E27FC236}">
                        <a16:creationId xmlns:a16="http://schemas.microsoft.com/office/drawing/2014/main" id="{F1DA6D1C-35C0-4691-9336-C56F15505904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Freeform: Shape 446">
                    <a:extLst>
                      <a:ext uri="{FF2B5EF4-FFF2-40B4-BE49-F238E27FC236}">
                        <a16:creationId xmlns:a16="http://schemas.microsoft.com/office/drawing/2014/main" id="{2EF417F0-ADA4-4E37-80B2-46623C21A46E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8" name="Freeform: Shape 447">
                    <a:extLst>
                      <a:ext uri="{FF2B5EF4-FFF2-40B4-BE49-F238E27FC236}">
                        <a16:creationId xmlns:a16="http://schemas.microsoft.com/office/drawing/2014/main" id="{814D0F5F-9605-4805-9C6C-61A301AEE5AA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2E76936F-ED12-4DB7-A41A-895A0DFB5CF0}"/>
                    </a:ext>
                  </a:extLst>
                </p:cNvPr>
                <p:cNvGrpSpPr/>
                <p:nvPr/>
              </p:nvGrpSpPr>
              <p:grpSpPr>
                <a:xfrm>
                  <a:off x="-3996966" y="2403001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437" name="Freeform: Shape 436">
                    <a:extLst>
                      <a:ext uri="{FF2B5EF4-FFF2-40B4-BE49-F238E27FC236}">
                        <a16:creationId xmlns:a16="http://schemas.microsoft.com/office/drawing/2014/main" id="{A1A2C286-26DA-48B7-AEC9-307F41686436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8" name="Freeform: Shape 437">
                    <a:extLst>
                      <a:ext uri="{FF2B5EF4-FFF2-40B4-BE49-F238E27FC236}">
                        <a16:creationId xmlns:a16="http://schemas.microsoft.com/office/drawing/2014/main" id="{A06C295E-42DE-4C8B-B0CD-32601A5CFFF1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Freeform: Shape 438">
                    <a:extLst>
                      <a:ext uri="{FF2B5EF4-FFF2-40B4-BE49-F238E27FC236}">
                        <a16:creationId xmlns:a16="http://schemas.microsoft.com/office/drawing/2014/main" id="{346E5878-1708-4850-A96D-AC45D0A6DFE9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Freeform: Shape 439">
                    <a:extLst>
                      <a:ext uri="{FF2B5EF4-FFF2-40B4-BE49-F238E27FC236}">
                        <a16:creationId xmlns:a16="http://schemas.microsoft.com/office/drawing/2014/main" id="{70CFA2DA-B60C-4CD5-A1A4-76833704B23D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Freeform: Shape 440">
                    <a:extLst>
                      <a:ext uri="{FF2B5EF4-FFF2-40B4-BE49-F238E27FC236}">
                        <a16:creationId xmlns:a16="http://schemas.microsoft.com/office/drawing/2014/main" id="{835394ED-FAB6-4623-8E96-2333291951AE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2" name="Freeform: Shape 441">
                    <a:extLst>
                      <a:ext uri="{FF2B5EF4-FFF2-40B4-BE49-F238E27FC236}">
                        <a16:creationId xmlns:a16="http://schemas.microsoft.com/office/drawing/2014/main" id="{E5B416F8-1BA8-40DE-AC50-9CAC8AF1B0E1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0A4F2B5C-26B4-4FA9-87B9-D8F683A8EA9A}"/>
                    </a:ext>
                  </a:extLst>
                </p:cNvPr>
                <p:cNvGrpSpPr/>
                <p:nvPr/>
              </p:nvGrpSpPr>
              <p:grpSpPr>
                <a:xfrm>
                  <a:off x="-3996966" y="3193628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431" name="Freeform: Shape 430">
                    <a:extLst>
                      <a:ext uri="{FF2B5EF4-FFF2-40B4-BE49-F238E27FC236}">
                        <a16:creationId xmlns:a16="http://schemas.microsoft.com/office/drawing/2014/main" id="{8C01019B-7463-414C-8EBB-E0E2D6F89050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2" name="Freeform: Shape 431">
                    <a:extLst>
                      <a:ext uri="{FF2B5EF4-FFF2-40B4-BE49-F238E27FC236}">
                        <a16:creationId xmlns:a16="http://schemas.microsoft.com/office/drawing/2014/main" id="{4F78590E-4CBD-4000-8927-FE1F8E8B3EAB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3" name="Freeform: Shape 432">
                    <a:extLst>
                      <a:ext uri="{FF2B5EF4-FFF2-40B4-BE49-F238E27FC236}">
                        <a16:creationId xmlns:a16="http://schemas.microsoft.com/office/drawing/2014/main" id="{7159AF2E-BED6-4BE6-8388-4C1ACBC41E1C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4" name="Freeform: Shape 433">
                    <a:extLst>
                      <a:ext uri="{FF2B5EF4-FFF2-40B4-BE49-F238E27FC236}">
                        <a16:creationId xmlns:a16="http://schemas.microsoft.com/office/drawing/2014/main" id="{71F44421-01F6-46D4-BA94-DA9AE255961B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Freeform: Shape 434">
                    <a:extLst>
                      <a:ext uri="{FF2B5EF4-FFF2-40B4-BE49-F238E27FC236}">
                        <a16:creationId xmlns:a16="http://schemas.microsoft.com/office/drawing/2014/main" id="{436E5ECD-CDF6-4006-AB80-52CC8D1B439A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Freeform: Shape 435">
                    <a:extLst>
                      <a:ext uri="{FF2B5EF4-FFF2-40B4-BE49-F238E27FC236}">
                        <a16:creationId xmlns:a16="http://schemas.microsoft.com/office/drawing/2014/main" id="{3B930C62-CC40-474D-9E00-24C6EBCD641D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3FD84566-B0A3-422C-B2E4-706FB1BDB45E}"/>
              </a:ext>
            </a:extLst>
          </p:cNvPr>
          <p:cNvGrpSpPr/>
          <p:nvPr/>
        </p:nvGrpSpPr>
        <p:grpSpPr>
          <a:xfrm>
            <a:off x="6764967" y="4456130"/>
            <a:ext cx="1361323" cy="751179"/>
            <a:chOff x="-4833257" y="5708016"/>
            <a:chExt cx="5358551" cy="2956854"/>
          </a:xfrm>
        </p:grpSpPr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05AD0D36-749C-4684-B101-CF7DB5BB4C65}"/>
                </a:ext>
              </a:extLst>
            </p:cNvPr>
            <p:cNvSpPr/>
            <p:nvPr/>
          </p:nvSpPr>
          <p:spPr>
            <a:xfrm>
              <a:off x="-4833257" y="570801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2643300A-31F3-469B-B008-B9744C066733}"/>
                </a:ext>
              </a:extLst>
            </p:cNvPr>
            <p:cNvSpPr/>
            <p:nvPr/>
          </p:nvSpPr>
          <p:spPr>
            <a:xfrm>
              <a:off x="-4833257" y="654359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126A11FC-8591-49A7-9C78-1AD5D1A6F920}"/>
                </a:ext>
              </a:extLst>
            </p:cNvPr>
            <p:cNvSpPr/>
            <p:nvPr/>
          </p:nvSpPr>
          <p:spPr>
            <a:xfrm>
              <a:off x="-4833257" y="737917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F987919B-A3B4-4C5E-B649-FB5958EF3A0F}"/>
                </a:ext>
              </a:extLst>
            </p:cNvPr>
            <p:cNvSpPr/>
            <p:nvPr/>
          </p:nvSpPr>
          <p:spPr>
            <a:xfrm>
              <a:off x="-4833257" y="8214751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CE1735F0-FAE2-428B-A9FC-1B790ECDE268}"/>
              </a:ext>
            </a:extLst>
          </p:cNvPr>
          <p:cNvGrpSpPr/>
          <p:nvPr/>
        </p:nvGrpSpPr>
        <p:grpSpPr>
          <a:xfrm>
            <a:off x="8117029" y="4559446"/>
            <a:ext cx="1361323" cy="751179"/>
            <a:chOff x="1311007" y="3396340"/>
            <a:chExt cx="1306285" cy="720809"/>
          </a:xfrm>
        </p:grpSpPr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00D49607-F3F2-4028-90FF-9A712CD2A083}"/>
                </a:ext>
              </a:extLst>
            </p:cNvPr>
            <p:cNvGrpSpPr/>
            <p:nvPr/>
          </p:nvGrpSpPr>
          <p:grpSpPr>
            <a:xfrm>
              <a:off x="1311007" y="3396340"/>
              <a:ext cx="1306285" cy="720809"/>
              <a:chOff x="-4833257" y="5708016"/>
              <a:chExt cx="5358551" cy="2956854"/>
            </a:xfrm>
          </p:grpSpPr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1EBE96DD-61F8-44CD-9B88-B6AD3AFA48B0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653FD2C3-01DD-4456-BCBC-06DBBE6DD7C9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EB822DEB-09CC-49F0-8673-5117B566C2AD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0CA905E5-3D2F-4F73-A143-7621B5CF870F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93802D3A-95E9-4289-8590-E7101881286B}"/>
                </a:ext>
              </a:extLst>
            </p:cNvPr>
            <p:cNvGrpSpPr/>
            <p:nvPr/>
          </p:nvGrpSpPr>
          <p:grpSpPr>
            <a:xfrm>
              <a:off x="1510535" y="3396341"/>
              <a:ext cx="907229" cy="713307"/>
              <a:chOff x="-3891390" y="5708020"/>
              <a:chExt cx="3721573" cy="2926080"/>
            </a:xfrm>
          </p:grpSpPr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AB2F0BCF-212F-4EDA-88E7-25B371A933F3}"/>
                  </a:ext>
                </a:extLst>
              </p:cNvPr>
              <p:cNvSpPr/>
              <p:nvPr/>
            </p:nvSpPr>
            <p:spPr>
              <a:xfrm>
                <a:off x="-3891390" y="5708020"/>
                <a:ext cx="3721573" cy="29260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6" name="Group 485">
                <a:extLst>
                  <a:ext uri="{FF2B5EF4-FFF2-40B4-BE49-F238E27FC236}">
                    <a16:creationId xmlns:a16="http://schemas.microsoft.com/office/drawing/2014/main" id="{BF2E1FF4-8953-4E02-AF77-68A541989CD7}"/>
                  </a:ext>
                </a:extLst>
              </p:cNvPr>
              <p:cNvGrpSpPr/>
              <p:nvPr/>
            </p:nvGrpSpPr>
            <p:grpSpPr>
              <a:xfrm>
                <a:off x="-3447077" y="6217888"/>
                <a:ext cx="2839687" cy="1909481"/>
                <a:chOff x="-3720787" y="1217062"/>
                <a:chExt cx="2839687" cy="1909481"/>
              </a:xfrm>
            </p:grpSpPr>
            <p:grpSp>
              <p:nvGrpSpPr>
                <p:cNvPr id="516" name="Group 515">
                  <a:extLst>
                    <a:ext uri="{FF2B5EF4-FFF2-40B4-BE49-F238E27FC236}">
                      <a16:creationId xmlns:a16="http://schemas.microsoft.com/office/drawing/2014/main" id="{30E66D29-6734-4D51-BCAA-9D96F348E8F0}"/>
                    </a:ext>
                  </a:extLst>
                </p:cNvPr>
                <p:cNvGrpSpPr/>
                <p:nvPr/>
              </p:nvGrpSpPr>
              <p:grpSpPr>
                <a:xfrm>
                  <a:off x="-3720787" y="1217062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529" name="Freeform: Shape 528">
                    <a:extLst>
                      <a:ext uri="{FF2B5EF4-FFF2-40B4-BE49-F238E27FC236}">
                        <a16:creationId xmlns:a16="http://schemas.microsoft.com/office/drawing/2014/main" id="{8DE4DE94-77ED-4A4A-8518-A818DFC053E3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0" name="Freeform: Shape 529">
                    <a:extLst>
                      <a:ext uri="{FF2B5EF4-FFF2-40B4-BE49-F238E27FC236}">
                        <a16:creationId xmlns:a16="http://schemas.microsoft.com/office/drawing/2014/main" id="{12AF3147-310D-491F-A09F-BA78C5BB28DC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Freeform: Shape 530">
                    <a:extLst>
                      <a:ext uri="{FF2B5EF4-FFF2-40B4-BE49-F238E27FC236}">
                        <a16:creationId xmlns:a16="http://schemas.microsoft.com/office/drawing/2014/main" id="{2C19FEA7-A174-42EC-A8E9-52AC390BE660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Freeform: Shape 531">
                    <a:extLst>
                      <a:ext uri="{FF2B5EF4-FFF2-40B4-BE49-F238E27FC236}">
                        <a16:creationId xmlns:a16="http://schemas.microsoft.com/office/drawing/2014/main" id="{FEE01E6A-66DE-4CEA-B524-637B3636F5CF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Freeform: Shape 532">
                    <a:extLst>
                      <a:ext uri="{FF2B5EF4-FFF2-40B4-BE49-F238E27FC236}">
                        <a16:creationId xmlns:a16="http://schemas.microsoft.com/office/drawing/2014/main" id="{ABF5763A-39BD-4035-90D3-10C0EF324A32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7" name="Group 516">
                  <a:extLst>
                    <a:ext uri="{FF2B5EF4-FFF2-40B4-BE49-F238E27FC236}">
                      <a16:creationId xmlns:a16="http://schemas.microsoft.com/office/drawing/2014/main" id="{055F6D4C-E8C2-4005-904E-88132C0ECD96}"/>
                    </a:ext>
                  </a:extLst>
                </p:cNvPr>
                <p:cNvGrpSpPr/>
                <p:nvPr/>
              </p:nvGrpSpPr>
              <p:grpSpPr>
                <a:xfrm>
                  <a:off x="-3720787" y="2007688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524" name="Freeform: Shape 523">
                    <a:extLst>
                      <a:ext uri="{FF2B5EF4-FFF2-40B4-BE49-F238E27FC236}">
                        <a16:creationId xmlns:a16="http://schemas.microsoft.com/office/drawing/2014/main" id="{9F87F07A-31D0-488D-925C-F9C6C34B76B1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Freeform: Shape 524">
                    <a:extLst>
                      <a:ext uri="{FF2B5EF4-FFF2-40B4-BE49-F238E27FC236}">
                        <a16:creationId xmlns:a16="http://schemas.microsoft.com/office/drawing/2014/main" id="{9BB91EE3-1D54-41A7-9560-9BE6B1F4A0AC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Freeform: Shape 525">
                    <a:extLst>
                      <a:ext uri="{FF2B5EF4-FFF2-40B4-BE49-F238E27FC236}">
                        <a16:creationId xmlns:a16="http://schemas.microsoft.com/office/drawing/2014/main" id="{F3065639-102C-423E-A493-B92FA08B5D15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Freeform: Shape 526">
                    <a:extLst>
                      <a:ext uri="{FF2B5EF4-FFF2-40B4-BE49-F238E27FC236}">
                        <a16:creationId xmlns:a16="http://schemas.microsoft.com/office/drawing/2014/main" id="{99556003-E4A3-4039-B9AA-D1CE8493CCCB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8" name="Freeform: Shape 527">
                    <a:extLst>
                      <a:ext uri="{FF2B5EF4-FFF2-40B4-BE49-F238E27FC236}">
                        <a16:creationId xmlns:a16="http://schemas.microsoft.com/office/drawing/2014/main" id="{BBC4E4CD-A7B2-4C98-B00E-1533980910AA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EC677710-AD04-4029-A4D9-2F9EA915CF43}"/>
                    </a:ext>
                  </a:extLst>
                </p:cNvPr>
                <p:cNvGrpSpPr/>
                <p:nvPr/>
              </p:nvGrpSpPr>
              <p:grpSpPr>
                <a:xfrm>
                  <a:off x="-3720787" y="2798314"/>
                  <a:ext cx="2839687" cy="328229"/>
                  <a:chOff x="5346652" y="2536081"/>
                  <a:chExt cx="5557372" cy="642357"/>
                </a:xfrm>
              </p:grpSpPr>
              <p:sp>
                <p:nvSpPr>
                  <p:cNvPr id="519" name="Freeform: Shape 518">
                    <a:extLst>
                      <a:ext uri="{FF2B5EF4-FFF2-40B4-BE49-F238E27FC236}">
                        <a16:creationId xmlns:a16="http://schemas.microsoft.com/office/drawing/2014/main" id="{912EA269-D3AE-4589-A662-B8D2509E3307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0" name="Freeform: Shape 519">
                    <a:extLst>
                      <a:ext uri="{FF2B5EF4-FFF2-40B4-BE49-F238E27FC236}">
                        <a16:creationId xmlns:a16="http://schemas.microsoft.com/office/drawing/2014/main" id="{0C596104-3BEB-44C9-A59D-6B905778E192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Freeform: Shape 520">
                    <a:extLst>
                      <a:ext uri="{FF2B5EF4-FFF2-40B4-BE49-F238E27FC236}">
                        <a16:creationId xmlns:a16="http://schemas.microsoft.com/office/drawing/2014/main" id="{2DC26C17-7504-4DAF-B8B7-FC180A12534F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Freeform: Shape 521">
                    <a:extLst>
                      <a:ext uri="{FF2B5EF4-FFF2-40B4-BE49-F238E27FC236}">
                        <a16:creationId xmlns:a16="http://schemas.microsoft.com/office/drawing/2014/main" id="{58496B0C-1F8B-43D2-990B-D50023B3BCF6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Freeform: Shape 522">
                    <a:extLst>
                      <a:ext uri="{FF2B5EF4-FFF2-40B4-BE49-F238E27FC236}">
                        <a16:creationId xmlns:a16="http://schemas.microsoft.com/office/drawing/2014/main" id="{D07885A0-005D-4FFD-9952-1744E4540815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DE131785-2DF9-427E-96FA-87DB52AC41C6}"/>
                  </a:ext>
                </a:extLst>
              </p:cNvPr>
              <p:cNvGrpSpPr/>
              <p:nvPr/>
            </p:nvGrpSpPr>
            <p:grpSpPr>
              <a:xfrm>
                <a:off x="-3759747" y="5822574"/>
                <a:ext cx="3465027" cy="2700108"/>
                <a:chOff x="-3996966" y="821749"/>
                <a:chExt cx="3465027" cy="2700108"/>
              </a:xfrm>
            </p:grpSpPr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D97311F6-64AC-4157-A8B4-099F595BCA86}"/>
                    </a:ext>
                  </a:extLst>
                </p:cNvPr>
                <p:cNvGrpSpPr/>
                <p:nvPr/>
              </p:nvGrpSpPr>
              <p:grpSpPr>
                <a:xfrm>
                  <a:off x="-3996966" y="821749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510" name="Freeform: Shape 509">
                    <a:extLst>
                      <a:ext uri="{FF2B5EF4-FFF2-40B4-BE49-F238E27FC236}">
                        <a16:creationId xmlns:a16="http://schemas.microsoft.com/office/drawing/2014/main" id="{F5AD3B49-188F-44D2-8CE9-9F8A3248FC97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Freeform: Shape 510">
                    <a:extLst>
                      <a:ext uri="{FF2B5EF4-FFF2-40B4-BE49-F238E27FC236}">
                        <a16:creationId xmlns:a16="http://schemas.microsoft.com/office/drawing/2014/main" id="{4F3D4023-7D6F-4AA6-AC1A-3718C6278D32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Freeform: Shape 511">
                    <a:extLst>
                      <a:ext uri="{FF2B5EF4-FFF2-40B4-BE49-F238E27FC236}">
                        <a16:creationId xmlns:a16="http://schemas.microsoft.com/office/drawing/2014/main" id="{76CFF5F1-FD2E-4BCF-8118-E5F3B178AFCC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Freeform: Shape 512">
                    <a:extLst>
                      <a:ext uri="{FF2B5EF4-FFF2-40B4-BE49-F238E27FC236}">
                        <a16:creationId xmlns:a16="http://schemas.microsoft.com/office/drawing/2014/main" id="{F3544297-5982-4D6E-B420-7D73874115F0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4" name="Freeform: Shape 513">
                    <a:extLst>
                      <a:ext uri="{FF2B5EF4-FFF2-40B4-BE49-F238E27FC236}">
                        <a16:creationId xmlns:a16="http://schemas.microsoft.com/office/drawing/2014/main" id="{D6EE70CE-8A6E-4AC7-91BB-8341A1FF62A3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Freeform: Shape 514">
                    <a:extLst>
                      <a:ext uri="{FF2B5EF4-FFF2-40B4-BE49-F238E27FC236}">
                        <a16:creationId xmlns:a16="http://schemas.microsoft.com/office/drawing/2014/main" id="{21BE3C0B-3844-471F-BB6F-7D6E77B87007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982B7316-1F81-4FBC-AA24-4BAA6265FD77}"/>
                    </a:ext>
                  </a:extLst>
                </p:cNvPr>
                <p:cNvGrpSpPr/>
                <p:nvPr/>
              </p:nvGrpSpPr>
              <p:grpSpPr>
                <a:xfrm>
                  <a:off x="-3996966" y="1612375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504" name="Freeform: Shape 503">
                    <a:extLst>
                      <a:ext uri="{FF2B5EF4-FFF2-40B4-BE49-F238E27FC236}">
                        <a16:creationId xmlns:a16="http://schemas.microsoft.com/office/drawing/2014/main" id="{9068FB5B-EB69-404B-8AF7-7C8EC0C49821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5" name="Freeform: Shape 504">
                    <a:extLst>
                      <a:ext uri="{FF2B5EF4-FFF2-40B4-BE49-F238E27FC236}">
                        <a16:creationId xmlns:a16="http://schemas.microsoft.com/office/drawing/2014/main" id="{3CF594CD-5FD5-4639-A75C-63D14123996C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6" name="Freeform: Shape 505">
                    <a:extLst>
                      <a:ext uri="{FF2B5EF4-FFF2-40B4-BE49-F238E27FC236}">
                        <a16:creationId xmlns:a16="http://schemas.microsoft.com/office/drawing/2014/main" id="{F80FF5C1-A957-4DD4-B0EA-C4496D2C39D9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7" name="Freeform: Shape 506">
                    <a:extLst>
                      <a:ext uri="{FF2B5EF4-FFF2-40B4-BE49-F238E27FC236}">
                        <a16:creationId xmlns:a16="http://schemas.microsoft.com/office/drawing/2014/main" id="{872152E1-DE60-4257-98EF-CCE4C397B085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8" name="Freeform: Shape 507">
                    <a:extLst>
                      <a:ext uri="{FF2B5EF4-FFF2-40B4-BE49-F238E27FC236}">
                        <a16:creationId xmlns:a16="http://schemas.microsoft.com/office/drawing/2014/main" id="{22B2EB91-74E5-4B0D-9EDA-918F597F6B19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9" name="Freeform: Shape 508">
                    <a:extLst>
                      <a:ext uri="{FF2B5EF4-FFF2-40B4-BE49-F238E27FC236}">
                        <a16:creationId xmlns:a16="http://schemas.microsoft.com/office/drawing/2014/main" id="{C22A6873-547E-4186-B422-30F2C4F1CDD2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0" name="Group 489">
                  <a:extLst>
                    <a:ext uri="{FF2B5EF4-FFF2-40B4-BE49-F238E27FC236}">
                      <a16:creationId xmlns:a16="http://schemas.microsoft.com/office/drawing/2014/main" id="{62F8ECBB-D55F-4928-887B-B3116FF4464B}"/>
                    </a:ext>
                  </a:extLst>
                </p:cNvPr>
                <p:cNvGrpSpPr/>
                <p:nvPr/>
              </p:nvGrpSpPr>
              <p:grpSpPr>
                <a:xfrm>
                  <a:off x="-3996966" y="2403001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498" name="Freeform: Shape 497">
                    <a:extLst>
                      <a:ext uri="{FF2B5EF4-FFF2-40B4-BE49-F238E27FC236}">
                        <a16:creationId xmlns:a16="http://schemas.microsoft.com/office/drawing/2014/main" id="{659CC2A4-27EC-4A2B-AE46-9980E0037892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9" name="Freeform: Shape 498">
                    <a:extLst>
                      <a:ext uri="{FF2B5EF4-FFF2-40B4-BE49-F238E27FC236}">
                        <a16:creationId xmlns:a16="http://schemas.microsoft.com/office/drawing/2014/main" id="{F1EC2A38-58F5-46C0-B15F-19CD5CEDD2BF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0" name="Freeform: Shape 499">
                    <a:extLst>
                      <a:ext uri="{FF2B5EF4-FFF2-40B4-BE49-F238E27FC236}">
                        <a16:creationId xmlns:a16="http://schemas.microsoft.com/office/drawing/2014/main" id="{9793C693-7E5D-49AE-8103-90C3234EE432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1" name="Freeform: Shape 500">
                    <a:extLst>
                      <a:ext uri="{FF2B5EF4-FFF2-40B4-BE49-F238E27FC236}">
                        <a16:creationId xmlns:a16="http://schemas.microsoft.com/office/drawing/2014/main" id="{F10C0CDF-E224-4AFB-BD3F-BF5D3EE2D983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2" name="Freeform: Shape 501">
                    <a:extLst>
                      <a:ext uri="{FF2B5EF4-FFF2-40B4-BE49-F238E27FC236}">
                        <a16:creationId xmlns:a16="http://schemas.microsoft.com/office/drawing/2014/main" id="{878EA2C2-3F1B-4B83-B50C-DC0F44EEAC50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3" name="Freeform: Shape 502">
                    <a:extLst>
                      <a:ext uri="{FF2B5EF4-FFF2-40B4-BE49-F238E27FC236}">
                        <a16:creationId xmlns:a16="http://schemas.microsoft.com/office/drawing/2014/main" id="{35F8E19D-57E0-480F-84B0-E3F3EB4B942E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1" name="Group 490">
                  <a:extLst>
                    <a:ext uri="{FF2B5EF4-FFF2-40B4-BE49-F238E27FC236}">
                      <a16:creationId xmlns:a16="http://schemas.microsoft.com/office/drawing/2014/main" id="{574348A5-0DB0-4BA3-92B9-7DDEC28CF195}"/>
                    </a:ext>
                  </a:extLst>
                </p:cNvPr>
                <p:cNvGrpSpPr/>
                <p:nvPr/>
              </p:nvGrpSpPr>
              <p:grpSpPr>
                <a:xfrm>
                  <a:off x="-3996966" y="3193628"/>
                  <a:ext cx="3465027" cy="328229"/>
                  <a:chOff x="5346652" y="2536081"/>
                  <a:chExt cx="6781186" cy="642357"/>
                </a:xfrm>
              </p:grpSpPr>
              <p:sp>
                <p:nvSpPr>
                  <p:cNvPr id="492" name="Freeform: Shape 491">
                    <a:extLst>
                      <a:ext uri="{FF2B5EF4-FFF2-40B4-BE49-F238E27FC236}">
                        <a16:creationId xmlns:a16="http://schemas.microsoft.com/office/drawing/2014/main" id="{6427D2D6-913E-4F88-9A8C-A954FFDC74B9}"/>
                      </a:ext>
                    </a:extLst>
                  </p:cNvPr>
                  <p:cNvSpPr/>
                  <p:nvPr/>
                </p:nvSpPr>
                <p:spPr>
                  <a:xfrm>
                    <a:off x="534665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3" name="Freeform: Shape 492">
                    <a:extLst>
                      <a:ext uri="{FF2B5EF4-FFF2-40B4-BE49-F238E27FC236}">
                        <a16:creationId xmlns:a16="http://schemas.microsoft.com/office/drawing/2014/main" id="{43A625D1-B7C0-4C88-BC3F-7C5B88F64D59}"/>
                      </a:ext>
                    </a:extLst>
                  </p:cNvPr>
                  <p:cNvSpPr/>
                  <p:nvPr/>
                </p:nvSpPr>
                <p:spPr>
                  <a:xfrm>
                    <a:off x="6570466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Freeform: Shape 493">
                    <a:extLst>
                      <a:ext uri="{FF2B5EF4-FFF2-40B4-BE49-F238E27FC236}">
                        <a16:creationId xmlns:a16="http://schemas.microsoft.com/office/drawing/2014/main" id="{11DB4201-5FE5-4805-94D3-25D13F2EE63E}"/>
                      </a:ext>
                    </a:extLst>
                  </p:cNvPr>
                  <p:cNvSpPr/>
                  <p:nvPr/>
                </p:nvSpPr>
                <p:spPr>
                  <a:xfrm>
                    <a:off x="7794280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5" name="Freeform: Shape 494">
                    <a:extLst>
                      <a:ext uri="{FF2B5EF4-FFF2-40B4-BE49-F238E27FC236}">
                        <a16:creationId xmlns:a16="http://schemas.microsoft.com/office/drawing/2014/main" id="{E9E78C95-4FD7-4DCA-B731-66F2DE4C6894}"/>
                      </a:ext>
                    </a:extLst>
                  </p:cNvPr>
                  <p:cNvSpPr/>
                  <p:nvPr/>
                </p:nvSpPr>
                <p:spPr>
                  <a:xfrm>
                    <a:off x="9018094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Freeform: Shape 495">
                    <a:extLst>
                      <a:ext uri="{FF2B5EF4-FFF2-40B4-BE49-F238E27FC236}">
                        <a16:creationId xmlns:a16="http://schemas.microsoft.com/office/drawing/2014/main" id="{AABFBB33-F39E-492E-A627-CB3F6314FDA7}"/>
                      </a:ext>
                    </a:extLst>
                  </p:cNvPr>
                  <p:cNvSpPr/>
                  <p:nvPr/>
                </p:nvSpPr>
                <p:spPr>
                  <a:xfrm>
                    <a:off x="10241908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7" name="Freeform: Shape 496">
                    <a:extLst>
                      <a:ext uri="{FF2B5EF4-FFF2-40B4-BE49-F238E27FC236}">
                        <a16:creationId xmlns:a16="http://schemas.microsoft.com/office/drawing/2014/main" id="{054CE7C5-62FB-45EC-AD5E-99066DD6A7D0}"/>
                      </a:ext>
                    </a:extLst>
                  </p:cNvPr>
                  <p:cNvSpPr/>
                  <p:nvPr/>
                </p:nvSpPr>
                <p:spPr>
                  <a:xfrm>
                    <a:off x="11465722" y="2536081"/>
                    <a:ext cx="662116" cy="642357"/>
                  </a:xfrm>
                  <a:custGeom>
                    <a:avLst/>
                    <a:gdLst>
                      <a:gd name="connsiteX0" fmla="*/ 98738 w 477620"/>
                      <a:gd name="connsiteY0" fmla="*/ 450349 h 463365"/>
                      <a:gd name="connsiteX1" fmla="*/ 85747 w 477620"/>
                      <a:gd name="connsiteY1" fmla="*/ 459268 h 463365"/>
                      <a:gd name="connsiteX2" fmla="*/ 137325 w 477620"/>
                      <a:gd name="connsiteY2" fmla="*/ 294646 h 463365"/>
                      <a:gd name="connsiteX3" fmla="*/ 132089 w 477620"/>
                      <a:gd name="connsiteY3" fmla="*/ 277001 h 463365"/>
                      <a:gd name="connsiteX4" fmla="*/ 43 w 477620"/>
                      <a:gd name="connsiteY4" fmla="*/ 173070 h 463365"/>
                      <a:gd name="connsiteX5" fmla="*/ 3727 w 477620"/>
                      <a:gd name="connsiteY5" fmla="*/ 170162 h 463365"/>
                      <a:gd name="connsiteX6" fmla="*/ 166798 w 477620"/>
                      <a:gd name="connsiteY6" fmla="*/ 166478 h 463365"/>
                      <a:gd name="connsiteX7" fmla="*/ 180952 w 477620"/>
                      <a:gd name="connsiteY7" fmla="*/ 156395 h 463365"/>
                      <a:gd name="connsiteX8" fmla="*/ 231561 w 477620"/>
                      <a:gd name="connsiteY8" fmla="*/ 14071 h 463365"/>
                      <a:gd name="connsiteX9" fmla="*/ 238735 w 477620"/>
                      <a:gd name="connsiteY9" fmla="*/ 692 h 463365"/>
                      <a:gd name="connsiteX10" fmla="*/ 243776 w 477620"/>
                      <a:gd name="connsiteY10" fmla="*/ 5928 h 463365"/>
                      <a:gd name="connsiteX11" fmla="*/ 294772 w 477620"/>
                      <a:gd name="connsiteY11" fmla="*/ 163181 h 463365"/>
                      <a:gd name="connsiteX12" fmla="*/ 306212 w 477620"/>
                      <a:gd name="connsiteY12" fmla="*/ 171713 h 463365"/>
                      <a:gd name="connsiteX13" fmla="*/ 477621 w 477620"/>
                      <a:gd name="connsiteY13" fmla="*/ 178112 h 463365"/>
                      <a:gd name="connsiteX14" fmla="*/ 349259 w 477620"/>
                      <a:gd name="connsiteY14" fmla="*/ 277195 h 463365"/>
                      <a:gd name="connsiteX15" fmla="*/ 340339 w 477620"/>
                      <a:gd name="connsiteY15" fmla="*/ 307250 h 463365"/>
                      <a:gd name="connsiteX16" fmla="*/ 382028 w 477620"/>
                      <a:gd name="connsiteY16" fmla="*/ 454421 h 463365"/>
                      <a:gd name="connsiteX17" fmla="*/ 378150 w 477620"/>
                      <a:gd name="connsiteY17" fmla="*/ 463340 h 463365"/>
                      <a:gd name="connsiteX18" fmla="*/ 364771 w 477620"/>
                      <a:gd name="connsiteY18" fmla="*/ 456554 h 463365"/>
                      <a:gd name="connsiteX19" fmla="*/ 247654 w 477620"/>
                      <a:gd name="connsiteY19" fmla="*/ 368329 h 463365"/>
                      <a:gd name="connsiteX20" fmla="*/ 224386 w 477620"/>
                      <a:gd name="connsiteY20" fmla="*/ 367165 h 463365"/>
                      <a:gd name="connsiteX21" fmla="*/ 98738 w 477620"/>
                      <a:gd name="connsiteY21" fmla="*/ 450349 h 4633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77620" h="463365">
                        <a:moveTo>
                          <a:pt x="98738" y="450349"/>
                        </a:moveTo>
                        <a:cubicBezTo>
                          <a:pt x="95054" y="452869"/>
                          <a:pt x="91564" y="455196"/>
                          <a:pt x="85747" y="459268"/>
                        </a:cubicBezTo>
                        <a:cubicBezTo>
                          <a:pt x="93309" y="434643"/>
                          <a:pt x="126854" y="326446"/>
                          <a:pt x="137325" y="294646"/>
                        </a:cubicBezTo>
                        <a:cubicBezTo>
                          <a:pt x="139845" y="286890"/>
                          <a:pt x="139264" y="282237"/>
                          <a:pt x="132089" y="277001"/>
                        </a:cubicBezTo>
                        <a:cubicBezTo>
                          <a:pt x="111536" y="261489"/>
                          <a:pt x="21954" y="190521"/>
                          <a:pt x="43" y="173070"/>
                        </a:cubicBezTo>
                        <a:cubicBezTo>
                          <a:pt x="-345" y="169968"/>
                          <a:pt x="1982" y="170162"/>
                          <a:pt x="3727" y="170162"/>
                        </a:cubicBezTo>
                        <a:cubicBezTo>
                          <a:pt x="37272" y="172876"/>
                          <a:pt x="145662" y="166090"/>
                          <a:pt x="166798" y="166478"/>
                        </a:cubicBezTo>
                        <a:cubicBezTo>
                          <a:pt x="174360" y="166672"/>
                          <a:pt x="178432" y="163763"/>
                          <a:pt x="180952" y="156395"/>
                        </a:cubicBezTo>
                        <a:cubicBezTo>
                          <a:pt x="197434" y="108889"/>
                          <a:pt x="214885" y="61577"/>
                          <a:pt x="231561" y="14071"/>
                        </a:cubicBezTo>
                        <a:cubicBezTo>
                          <a:pt x="233306" y="9224"/>
                          <a:pt x="234275" y="3989"/>
                          <a:pt x="238735" y="692"/>
                        </a:cubicBezTo>
                        <a:cubicBezTo>
                          <a:pt x="244746" y="-2022"/>
                          <a:pt x="243195" y="3989"/>
                          <a:pt x="243776" y="5928"/>
                        </a:cubicBezTo>
                        <a:cubicBezTo>
                          <a:pt x="260258" y="55954"/>
                          <a:pt x="294385" y="160661"/>
                          <a:pt x="294772" y="163181"/>
                        </a:cubicBezTo>
                        <a:cubicBezTo>
                          <a:pt x="295742" y="169968"/>
                          <a:pt x="299620" y="171519"/>
                          <a:pt x="306212" y="171713"/>
                        </a:cubicBezTo>
                        <a:cubicBezTo>
                          <a:pt x="359147" y="173264"/>
                          <a:pt x="471610" y="177724"/>
                          <a:pt x="477621" y="178112"/>
                        </a:cubicBezTo>
                        <a:cubicBezTo>
                          <a:pt x="433993" y="211075"/>
                          <a:pt x="350422" y="276420"/>
                          <a:pt x="349259" y="277195"/>
                        </a:cubicBezTo>
                        <a:cubicBezTo>
                          <a:pt x="336073" y="284176"/>
                          <a:pt x="336267" y="294065"/>
                          <a:pt x="340339" y="307250"/>
                        </a:cubicBezTo>
                        <a:cubicBezTo>
                          <a:pt x="355269" y="355919"/>
                          <a:pt x="368067" y="405364"/>
                          <a:pt x="382028" y="454421"/>
                        </a:cubicBezTo>
                        <a:cubicBezTo>
                          <a:pt x="382416" y="458105"/>
                          <a:pt x="382609" y="461789"/>
                          <a:pt x="378150" y="463340"/>
                        </a:cubicBezTo>
                        <a:cubicBezTo>
                          <a:pt x="372333" y="463728"/>
                          <a:pt x="368843" y="459656"/>
                          <a:pt x="364771" y="456554"/>
                        </a:cubicBezTo>
                        <a:cubicBezTo>
                          <a:pt x="325021" y="428050"/>
                          <a:pt x="287404" y="396832"/>
                          <a:pt x="247654" y="368329"/>
                        </a:cubicBezTo>
                        <a:cubicBezTo>
                          <a:pt x="234663" y="358827"/>
                          <a:pt x="236020" y="359215"/>
                          <a:pt x="224386" y="367165"/>
                        </a:cubicBezTo>
                        <a:cubicBezTo>
                          <a:pt x="221284" y="368716"/>
                          <a:pt x="137519" y="423784"/>
                          <a:pt x="98738" y="450349"/>
                        </a:cubicBezTo>
                        <a:close/>
                      </a:path>
                    </a:pathLst>
                  </a:custGeom>
                  <a:solidFill>
                    <a:srgbClr val="FEFEFE"/>
                  </a:solidFill>
                  <a:ln w="193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68FC5D20-A7A5-4752-A1DB-DA36A1951BB3}"/>
              </a:ext>
            </a:extLst>
          </p:cNvPr>
          <p:cNvGrpSpPr/>
          <p:nvPr/>
        </p:nvGrpSpPr>
        <p:grpSpPr>
          <a:xfrm>
            <a:off x="9469091" y="4456130"/>
            <a:ext cx="2722909" cy="751179"/>
            <a:chOff x="-4833257" y="5708016"/>
            <a:chExt cx="5358551" cy="2956854"/>
          </a:xfrm>
        </p:grpSpPr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239B272B-0A93-47DC-8304-5684C7113FDC}"/>
                </a:ext>
              </a:extLst>
            </p:cNvPr>
            <p:cNvSpPr/>
            <p:nvPr/>
          </p:nvSpPr>
          <p:spPr>
            <a:xfrm>
              <a:off x="-4833257" y="570801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E0F9DB22-BB8B-470E-A866-D4734A202E3F}"/>
                </a:ext>
              </a:extLst>
            </p:cNvPr>
            <p:cNvSpPr/>
            <p:nvPr/>
          </p:nvSpPr>
          <p:spPr>
            <a:xfrm>
              <a:off x="-4833257" y="654359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C40F504A-08D9-4FCC-9950-BA7825325830}"/>
                </a:ext>
              </a:extLst>
            </p:cNvPr>
            <p:cNvSpPr/>
            <p:nvPr/>
          </p:nvSpPr>
          <p:spPr>
            <a:xfrm>
              <a:off x="-4833257" y="7379176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CAF70EEC-016F-4AF6-967C-43BE0BFD875C}"/>
                </a:ext>
              </a:extLst>
            </p:cNvPr>
            <p:cNvSpPr/>
            <p:nvPr/>
          </p:nvSpPr>
          <p:spPr>
            <a:xfrm>
              <a:off x="-4833257" y="8214751"/>
              <a:ext cx="5358551" cy="450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7" name="직사각형 113">
            <a:extLst>
              <a:ext uri="{FF2B5EF4-FFF2-40B4-BE49-F238E27FC236}">
                <a16:creationId xmlns:a16="http://schemas.microsoft.com/office/drawing/2014/main" id="{B828D734-040E-466B-9031-EB329B376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566" y="397579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charset="0"/>
              </a:rPr>
              <a:t>2020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sp>
        <p:nvSpPr>
          <p:cNvPr id="549" name="직사각형 113">
            <a:extLst>
              <a:ext uri="{FF2B5EF4-FFF2-40B4-BE49-F238E27FC236}">
                <a16:creationId xmlns:a16="http://schemas.microsoft.com/office/drawing/2014/main" id="{90915B14-4C74-4AB6-BB6A-88FD0F0E7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112" y="397579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550" name="직사각형 113">
            <a:extLst>
              <a:ext uri="{FF2B5EF4-FFF2-40B4-BE49-F238E27FC236}">
                <a16:creationId xmlns:a16="http://schemas.microsoft.com/office/drawing/2014/main" id="{E137BC5A-191E-43B8-8269-862DC3BA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019" y="3975792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charset="0"/>
              </a:rPr>
              <a:t>2021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6D74DE4-BBA9-4FAB-83E9-CDABD3BF4D06}"/>
              </a:ext>
            </a:extLst>
          </p:cNvPr>
          <p:cNvGrpSpPr/>
          <p:nvPr/>
        </p:nvGrpSpPr>
        <p:grpSpPr>
          <a:xfrm>
            <a:off x="2335611" y="5408549"/>
            <a:ext cx="2107662" cy="894132"/>
            <a:chOff x="7026501" y="4509120"/>
            <a:chExt cx="1499710" cy="894132"/>
          </a:xfrm>
          <a:noFill/>
        </p:grpSpPr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C07316A6-1EDD-4E3F-89F3-38B52988285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FBD8443D-C95C-42D2-82D0-34D9EADFB0FC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3AA6225B-1F78-49EB-9674-B9DBA7E93FAC}"/>
              </a:ext>
            </a:extLst>
          </p:cNvPr>
          <p:cNvGrpSpPr/>
          <p:nvPr/>
        </p:nvGrpSpPr>
        <p:grpSpPr>
          <a:xfrm>
            <a:off x="5039734" y="5408549"/>
            <a:ext cx="2107662" cy="894132"/>
            <a:chOff x="7026501" y="4509120"/>
            <a:chExt cx="1499710" cy="894132"/>
          </a:xfrm>
          <a:noFill/>
        </p:grpSpPr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CD9BD2FF-1791-4A98-A638-61F80694CA35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D84CDC53-80A8-4769-8728-E08F1B57B1D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1351A579-1D52-4DE5-8502-AE35F4CF7849}"/>
              </a:ext>
            </a:extLst>
          </p:cNvPr>
          <p:cNvGrpSpPr/>
          <p:nvPr/>
        </p:nvGrpSpPr>
        <p:grpSpPr>
          <a:xfrm>
            <a:off x="7743858" y="5408549"/>
            <a:ext cx="2107662" cy="894132"/>
            <a:chOff x="7026501" y="4509120"/>
            <a:chExt cx="1499710" cy="894132"/>
          </a:xfrm>
          <a:noFill/>
        </p:grpSpPr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7FBC92DF-459E-4E28-BBCD-D494AAA056F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448932E2-5A64-4268-A27A-E1D9E4DCB12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DE01F374-3CC4-4CA2-905E-8D2E0CEC71FE}"/>
              </a:ext>
            </a:extLst>
          </p:cNvPr>
          <p:cNvGrpSpPr/>
          <p:nvPr/>
        </p:nvGrpSpPr>
        <p:grpSpPr>
          <a:xfrm>
            <a:off x="0" y="1877151"/>
            <a:ext cx="12192000" cy="854495"/>
            <a:chOff x="1" y="3297201"/>
            <a:chExt cx="11699077" cy="819948"/>
          </a:xfrm>
        </p:grpSpPr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7B4E4D6A-3BA5-479A-92E4-4D45094BF824}"/>
                </a:ext>
              </a:extLst>
            </p:cNvPr>
            <p:cNvGrpSpPr/>
            <p:nvPr/>
          </p:nvGrpSpPr>
          <p:grpSpPr>
            <a:xfrm>
              <a:off x="1311008" y="3396340"/>
              <a:ext cx="1306285" cy="720809"/>
              <a:chOff x="1311007" y="3396340"/>
              <a:chExt cx="1306285" cy="720809"/>
            </a:xfrm>
          </p:grpSpPr>
          <p:grpSp>
            <p:nvGrpSpPr>
              <p:cNvPr id="758" name="Group 757">
                <a:extLst>
                  <a:ext uri="{FF2B5EF4-FFF2-40B4-BE49-F238E27FC236}">
                    <a16:creationId xmlns:a16="http://schemas.microsoft.com/office/drawing/2014/main" id="{0F827D05-550B-4E3D-81DD-C0289A4FD859}"/>
                  </a:ext>
                </a:extLst>
              </p:cNvPr>
              <p:cNvGrpSpPr/>
              <p:nvPr/>
            </p:nvGrpSpPr>
            <p:grpSpPr>
              <a:xfrm>
                <a:off x="1311007" y="3396340"/>
                <a:ext cx="1306285" cy="720809"/>
                <a:chOff x="-4833257" y="5708016"/>
                <a:chExt cx="5358551" cy="2956854"/>
              </a:xfrm>
            </p:grpSpPr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7813EEB0-DAF6-4060-A1A9-512BDF916058}"/>
                    </a:ext>
                  </a:extLst>
                </p:cNvPr>
                <p:cNvSpPr/>
                <p:nvPr/>
              </p:nvSpPr>
              <p:spPr>
                <a:xfrm>
                  <a:off x="-4833257" y="570801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2F2F1D3E-4177-4AB3-861A-D76B92EF07DE}"/>
                    </a:ext>
                  </a:extLst>
                </p:cNvPr>
                <p:cNvSpPr/>
                <p:nvPr/>
              </p:nvSpPr>
              <p:spPr>
                <a:xfrm>
                  <a:off x="-4833257" y="654359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46E4E418-CFC7-451E-90C7-B93972A9DEA8}"/>
                    </a:ext>
                  </a:extLst>
                </p:cNvPr>
                <p:cNvSpPr/>
                <p:nvPr/>
              </p:nvSpPr>
              <p:spPr>
                <a:xfrm>
                  <a:off x="-4833257" y="737917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2" name="Rectangle 811">
                  <a:extLst>
                    <a:ext uri="{FF2B5EF4-FFF2-40B4-BE49-F238E27FC236}">
                      <a16:creationId xmlns:a16="http://schemas.microsoft.com/office/drawing/2014/main" id="{DB6B79AA-B645-4DF4-B40F-8A73E079FA75}"/>
                    </a:ext>
                  </a:extLst>
                </p:cNvPr>
                <p:cNvSpPr/>
                <p:nvPr/>
              </p:nvSpPr>
              <p:spPr>
                <a:xfrm>
                  <a:off x="-4833257" y="8214751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9" name="Group 758">
                <a:extLst>
                  <a:ext uri="{FF2B5EF4-FFF2-40B4-BE49-F238E27FC236}">
                    <a16:creationId xmlns:a16="http://schemas.microsoft.com/office/drawing/2014/main" id="{364F7EBC-A9DE-408C-9E25-3DA6C23E5CE8}"/>
                  </a:ext>
                </a:extLst>
              </p:cNvPr>
              <p:cNvGrpSpPr/>
              <p:nvPr/>
            </p:nvGrpSpPr>
            <p:grpSpPr>
              <a:xfrm>
                <a:off x="1510535" y="3396341"/>
                <a:ext cx="907229" cy="713307"/>
                <a:chOff x="-3891390" y="5708020"/>
                <a:chExt cx="3721573" cy="2926080"/>
              </a:xfrm>
            </p:grpSpPr>
            <p:sp>
              <p:nvSpPr>
                <p:cNvPr id="760" name="Rectangle 759">
                  <a:extLst>
                    <a:ext uri="{FF2B5EF4-FFF2-40B4-BE49-F238E27FC236}">
                      <a16:creationId xmlns:a16="http://schemas.microsoft.com/office/drawing/2014/main" id="{68F5076A-D214-42DF-9BF2-A54F0A76E29E}"/>
                    </a:ext>
                  </a:extLst>
                </p:cNvPr>
                <p:cNvSpPr/>
                <p:nvPr/>
              </p:nvSpPr>
              <p:spPr>
                <a:xfrm>
                  <a:off x="-3891390" y="5708020"/>
                  <a:ext cx="3721573" cy="2926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61" name="Group 760">
                  <a:extLst>
                    <a:ext uri="{FF2B5EF4-FFF2-40B4-BE49-F238E27FC236}">
                      <a16:creationId xmlns:a16="http://schemas.microsoft.com/office/drawing/2014/main" id="{52D1473B-1960-4689-9CD9-F5B0AA9F7B9C}"/>
                    </a:ext>
                  </a:extLst>
                </p:cNvPr>
                <p:cNvGrpSpPr/>
                <p:nvPr/>
              </p:nvGrpSpPr>
              <p:grpSpPr>
                <a:xfrm>
                  <a:off x="-3447077" y="6217888"/>
                  <a:ext cx="2839687" cy="1909481"/>
                  <a:chOff x="-3720787" y="1217062"/>
                  <a:chExt cx="2839687" cy="1909481"/>
                </a:xfrm>
              </p:grpSpPr>
              <p:grpSp>
                <p:nvGrpSpPr>
                  <p:cNvPr id="791" name="Group 790">
                    <a:extLst>
                      <a:ext uri="{FF2B5EF4-FFF2-40B4-BE49-F238E27FC236}">
                        <a16:creationId xmlns:a16="http://schemas.microsoft.com/office/drawing/2014/main" id="{41B77E23-DC3D-462C-A1C9-107EC7C76AFA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1217062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804" name="Freeform: Shape 803">
                      <a:extLst>
                        <a:ext uri="{FF2B5EF4-FFF2-40B4-BE49-F238E27FC236}">
                          <a16:creationId xmlns:a16="http://schemas.microsoft.com/office/drawing/2014/main" id="{15BF44DC-C3E7-4E4D-8328-D2AF0B4F4E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Freeform: Shape 804">
                      <a:extLst>
                        <a:ext uri="{FF2B5EF4-FFF2-40B4-BE49-F238E27FC236}">
                          <a16:creationId xmlns:a16="http://schemas.microsoft.com/office/drawing/2014/main" id="{F0002C66-D924-42DB-8EC7-D9ECA8F18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Freeform: Shape 805">
                      <a:extLst>
                        <a:ext uri="{FF2B5EF4-FFF2-40B4-BE49-F238E27FC236}">
                          <a16:creationId xmlns:a16="http://schemas.microsoft.com/office/drawing/2014/main" id="{40E3D93C-F105-4569-8268-FF9E74EDB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Freeform: Shape 806">
                      <a:extLst>
                        <a:ext uri="{FF2B5EF4-FFF2-40B4-BE49-F238E27FC236}">
                          <a16:creationId xmlns:a16="http://schemas.microsoft.com/office/drawing/2014/main" id="{53F8F4C7-DAEB-4B08-B76A-203087ADD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Freeform: Shape 807">
                      <a:extLst>
                        <a:ext uri="{FF2B5EF4-FFF2-40B4-BE49-F238E27FC236}">
                          <a16:creationId xmlns:a16="http://schemas.microsoft.com/office/drawing/2014/main" id="{522C5C94-523C-4FF8-8D2D-D2F225665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2" name="Group 791">
                    <a:extLst>
                      <a:ext uri="{FF2B5EF4-FFF2-40B4-BE49-F238E27FC236}">
                        <a16:creationId xmlns:a16="http://schemas.microsoft.com/office/drawing/2014/main" id="{C452C5A2-AEAD-46F5-844F-13752B416D57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007688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799" name="Freeform: Shape 798">
                      <a:extLst>
                        <a:ext uri="{FF2B5EF4-FFF2-40B4-BE49-F238E27FC236}">
                          <a16:creationId xmlns:a16="http://schemas.microsoft.com/office/drawing/2014/main" id="{5BAE9D4E-AD62-4250-897E-951AC8921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0" name="Freeform: Shape 799">
                      <a:extLst>
                        <a:ext uri="{FF2B5EF4-FFF2-40B4-BE49-F238E27FC236}">
                          <a16:creationId xmlns:a16="http://schemas.microsoft.com/office/drawing/2014/main" id="{1E407FB4-A12F-4F87-A4DB-4BF5AE7BC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1" name="Freeform: Shape 800">
                      <a:extLst>
                        <a:ext uri="{FF2B5EF4-FFF2-40B4-BE49-F238E27FC236}">
                          <a16:creationId xmlns:a16="http://schemas.microsoft.com/office/drawing/2014/main" id="{2D791097-8553-4038-A57B-DC8411432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2" name="Freeform: Shape 801">
                      <a:extLst>
                        <a:ext uri="{FF2B5EF4-FFF2-40B4-BE49-F238E27FC236}">
                          <a16:creationId xmlns:a16="http://schemas.microsoft.com/office/drawing/2014/main" id="{8722E06C-DDDF-47EB-9FC3-BD03EC634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3" name="Freeform: Shape 802">
                      <a:extLst>
                        <a:ext uri="{FF2B5EF4-FFF2-40B4-BE49-F238E27FC236}">
                          <a16:creationId xmlns:a16="http://schemas.microsoft.com/office/drawing/2014/main" id="{67BB9945-A0F2-4414-A6C8-822F642A3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3" name="Group 792">
                    <a:extLst>
                      <a:ext uri="{FF2B5EF4-FFF2-40B4-BE49-F238E27FC236}">
                        <a16:creationId xmlns:a16="http://schemas.microsoft.com/office/drawing/2014/main" id="{CDB8A66D-B9C2-4745-B11A-E86512D6A18D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798314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794" name="Freeform: Shape 793">
                      <a:extLst>
                        <a:ext uri="{FF2B5EF4-FFF2-40B4-BE49-F238E27FC236}">
                          <a16:creationId xmlns:a16="http://schemas.microsoft.com/office/drawing/2014/main" id="{AED93395-B2F2-480F-8F00-EA8E290D3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Freeform: Shape 794">
                      <a:extLst>
                        <a:ext uri="{FF2B5EF4-FFF2-40B4-BE49-F238E27FC236}">
                          <a16:creationId xmlns:a16="http://schemas.microsoft.com/office/drawing/2014/main" id="{09BE6547-660D-46D7-82CF-E91CE6F7A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Freeform: Shape 795">
                      <a:extLst>
                        <a:ext uri="{FF2B5EF4-FFF2-40B4-BE49-F238E27FC236}">
                          <a16:creationId xmlns:a16="http://schemas.microsoft.com/office/drawing/2014/main" id="{CFD5CE93-E147-4FE5-9720-1CFF4E73F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Freeform: Shape 796">
                      <a:extLst>
                        <a:ext uri="{FF2B5EF4-FFF2-40B4-BE49-F238E27FC236}">
                          <a16:creationId xmlns:a16="http://schemas.microsoft.com/office/drawing/2014/main" id="{E0087B72-D9C3-4509-ADF1-22803D3AA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Freeform: Shape 797">
                      <a:extLst>
                        <a:ext uri="{FF2B5EF4-FFF2-40B4-BE49-F238E27FC236}">
                          <a16:creationId xmlns:a16="http://schemas.microsoft.com/office/drawing/2014/main" id="{70BEDA5B-26FD-4580-A77A-4C88189F4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2" name="Group 761">
                  <a:extLst>
                    <a:ext uri="{FF2B5EF4-FFF2-40B4-BE49-F238E27FC236}">
                      <a16:creationId xmlns:a16="http://schemas.microsoft.com/office/drawing/2014/main" id="{CC361B59-4ADB-4C72-8F9B-4BC24ACA114A}"/>
                    </a:ext>
                  </a:extLst>
                </p:cNvPr>
                <p:cNvGrpSpPr/>
                <p:nvPr/>
              </p:nvGrpSpPr>
              <p:grpSpPr>
                <a:xfrm>
                  <a:off x="-3759747" y="5822574"/>
                  <a:ext cx="3465027" cy="2700108"/>
                  <a:chOff x="-3996966" y="821749"/>
                  <a:chExt cx="3465027" cy="2700108"/>
                </a:xfrm>
              </p:grpSpPr>
              <p:grpSp>
                <p:nvGrpSpPr>
                  <p:cNvPr id="763" name="Group 762">
                    <a:extLst>
                      <a:ext uri="{FF2B5EF4-FFF2-40B4-BE49-F238E27FC236}">
                        <a16:creationId xmlns:a16="http://schemas.microsoft.com/office/drawing/2014/main" id="{22B03209-FDD2-4626-BD76-F927CA897724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821749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85" name="Freeform: Shape 784">
                      <a:extLst>
                        <a:ext uri="{FF2B5EF4-FFF2-40B4-BE49-F238E27FC236}">
                          <a16:creationId xmlns:a16="http://schemas.microsoft.com/office/drawing/2014/main" id="{251209DD-A88F-4A48-8A84-70176EC38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Freeform: Shape 785">
                      <a:extLst>
                        <a:ext uri="{FF2B5EF4-FFF2-40B4-BE49-F238E27FC236}">
                          <a16:creationId xmlns:a16="http://schemas.microsoft.com/office/drawing/2014/main" id="{6BC40754-D422-46DB-BF98-EED3F519BF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7" name="Freeform: Shape 786">
                      <a:extLst>
                        <a:ext uri="{FF2B5EF4-FFF2-40B4-BE49-F238E27FC236}">
                          <a16:creationId xmlns:a16="http://schemas.microsoft.com/office/drawing/2014/main" id="{72C4C817-EFDB-49BE-BD78-C312A26E2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Freeform: Shape 787">
                      <a:extLst>
                        <a:ext uri="{FF2B5EF4-FFF2-40B4-BE49-F238E27FC236}">
                          <a16:creationId xmlns:a16="http://schemas.microsoft.com/office/drawing/2014/main" id="{45945BE4-B5C2-440F-A37D-ED2092C8C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Freeform: Shape 788">
                      <a:extLst>
                        <a:ext uri="{FF2B5EF4-FFF2-40B4-BE49-F238E27FC236}">
                          <a16:creationId xmlns:a16="http://schemas.microsoft.com/office/drawing/2014/main" id="{E9BA48CC-1DA0-4CA5-A939-ED2A7CBEE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Freeform: Shape 789">
                      <a:extLst>
                        <a:ext uri="{FF2B5EF4-FFF2-40B4-BE49-F238E27FC236}">
                          <a16:creationId xmlns:a16="http://schemas.microsoft.com/office/drawing/2014/main" id="{731C0014-EEA0-47F9-86DA-A2442E013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4" name="Group 763">
                    <a:extLst>
                      <a:ext uri="{FF2B5EF4-FFF2-40B4-BE49-F238E27FC236}">
                        <a16:creationId xmlns:a16="http://schemas.microsoft.com/office/drawing/2014/main" id="{D73BBB01-7B81-4BC9-B6F5-C609C9CCE237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1612375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79" name="Freeform: Shape 778">
                      <a:extLst>
                        <a:ext uri="{FF2B5EF4-FFF2-40B4-BE49-F238E27FC236}">
                          <a16:creationId xmlns:a16="http://schemas.microsoft.com/office/drawing/2014/main" id="{56C470C3-30BD-4344-A1C0-17A380850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Freeform: Shape 779">
                      <a:extLst>
                        <a:ext uri="{FF2B5EF4-FFF2-40B4-BE49-F238E27FC236}">
                          <a16:creationId xmlns:a16="http://schemas.microsoft.com/office/drawing/2014/main" id="{D09DD9FD-75B7-41CD-B10C-BA185DA44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1" name="Freeform: Shape 780">
                      <a:extLst>
                        <a:ext uri="{FF2B5EF4-FFF2-40B4-BE49-F238E27FC236}">
                          <a16:creationId xmlns:a16="http://schemas.microsoft.com/office/drawing/2014/main" id="{D571AA49-1CA2-4A99-B5F3-F8828E1AC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Freeform: Shape 781">
                      <a:extLst>
                        <a:ext uri="{FF2B5EF4-FFF2-40B4-BE49-F238E27FC236}">
                          <a16:creationId xmlns:a16="http://schemas.microsoft.com/office/drawing/2014/main" id="{8F0BB481-B4DB-4D2C-A58F-DE2477016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Freeform: Shape 782">
                      <a:extLst>
                        <a:ext uri="{FF2B5EF4-FFF2-40B4-BE49-F238E27FC236}">
                          <a16:creationId xmlns:a16="http://schemas.microsoft.com/office/drawing/2014/main" id="{F0E0E481-8E83-4592-8A9B-3532D547B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Freeform: Shape 783">
                      <a:extLst>
                        <a:ext uri="{FF2B5EF4-FFF2-40B4-BE49-F238E27FC236}">
                          <a16:creationId xmlns:a16="http://schemas.microsoft.com/office/drawing/2014/main" id="{F57DFA44-878C-439A-BA99-23D61D390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5" name="Group 764">
                    <a:extLst>
                      <a:ext uri="{FF2B5EF4-FFF2-40B4-BE49-F238E27FC236}">
                        <a16:creationId xmlns:a16="http://schemas.microsoft.com/office/drawing/2014/main" id="{DEE9E8E5-E5BA-45CE-A83F-5BF72CBCBAF7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2403001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73" name="Freeform: Shape 772">
                      <a:extLst>
                        <a:ext uri="{FF2B5EF4-FFF2-40B4-BE49-F238E27FC236}">
                          <a16:creationId xmlns:a16="http://schemas.microsoft.com/office/drawing/2014/main" id="{56E9BF69-307A-4361-95DA-57E797843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4" name="Freeform: Shape 773">
                      <a:extLst>
                        <a:ext uri="{FF2B5EF4-FFF2-40B4-BE49-F238E27FC236}">
                          <a16:creationId xmlns:a16="http://schemas.microsoft.com/office/drawing/2014/main" id="{F3C87605-ADA5-4ECA-B725-2FFAD5CD3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5" name="Freeform: Shape 774">
                      <a:extLst>
                        <a:ext uri="{FF2B5EF4-FFF2-40B4-BE49-F238E27FC236}">
                          <a16:creationId xmlns:a16="http://schemas.microsoft.com/office/drawing/2014/main" id="{1A78CEC4-6B03-4307-81C4-0E7520FD7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Freeform: Shape 775">
                      <a:extLst>
                        <a:ext uri="{FF2B5EF4-FFF2-40B4-BE49-F238E27FC236}">
                          <a16:creationId xmlns:a16="http://schemas.microsoft.com/office/drawing/2014/main" id="{2B6F9A85-8875-4ED1-B305-3A4E976510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Freeform: Shape 776">
                      <a:extLst>
                        <a:ext uri="{FF2B5EF4-FFF2-40B4-BE49-F238E27FC236}">
                          <a16:creationId xmlns:a16="http://schemas.microsoft.com/office/drawing/2014/main" id="{C1FE1215-4059-4B89-8B5C-08A800235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Freeform: Shape 777">
                      <a:extLst>
                        <a:ext uri="{FF2B5EF4-FFF2-40B4-BE49-F238E27FC236}">
                          <a16:creationId xmlns:a16="http://schemas.microsoft.com/office/drawing/2014/main" id="{F7A17F3D-91A8-45A3-88A0-3D8DD3259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6" name="Group 765">
                    <a:extLst>
                      <a:ext uri="{FF2B5EF4-FFF2-40B4-BE49-F238E27FC236}">
                        <a16:creationId xmlns:a16="http://schemas.microsoft.com/office/drawing/2014/main" id="{3077E8C8-0DF4-4849-9012-4ED33CD10138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3193628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67" name="Freeform: Shape 766">
                      <a:extLst>
                        <a:ext uri="{FF2B5EF4-FFF2-40B4-BE49-F238E27FC236}">
                          <a16:creationId xmlns:a16="http://schemas.microsoft.com/office/drawing/2014/main" id="{C7982311-D173-4780-870B-A80C92751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8" name="Freeform: Shape 767">
                      <a:extLst>
                        <a:ext uri="{FF2B5EF4-FFF2-40B4-BE49-F238E27FC236}">
                          <a16:creationId xmlns:a16="http://schemas.microsoft.com/office/drawing/2014/main" id="{4D8E5356-F302-498B-BB95-A947F749E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9" name="Freeform: Shape 768">
                      <a:extLst>
                        <a:ext uri="{FF2B5EF4-FFF2-40B4-BE49-F238E27FC236}">
                          <a16:creationId xmlns:a16="http://schemas.microsoft.com/office/drawing/2014/main" id="{AB027355-96BA-4352-A92D-7D44579EB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0" name="Freeform: Shape 769">
                      <a:extLst>
                        <a:ext uri="{FF2B5EF4-FFF2-40B4-BE49-F238E27FC236}">
                          <a16:creationId xmlns:a16="http://schemas.microsoft.com/office/drawing/2014/main" id="{C24CC6B4-195D-4588-8732-5F3E1A953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1" name="Freeform: Shape 770">
                      <a:extLst>
                        <a:ext uri="{FF2B5EF4-FFF2-40B4-BE49-F238E27FC236}">
                          <a16:creationId xmlns:a16="http://schemas.microsoft.com/office/drawing/2014/main" id="{80900E4C-1F4E-4784-AA7C-81C332FF1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2" name="Freeform: Shape 771">
                      <a:extLst>
                        <a:ext uri="{FF2B5EF4-FFF2-40B4-BE49-F238E27FC236}">
                          <a16:creationId xmlns:a16="http://schemas.microsoft.com/office/drawing/2014/main" id="{6C6F5CB8-2002-4043-B8AE-BA3D1B6D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81354369-3B9C-498D-9414-5D77C48EA126}"/>
                </a:ext>
              </a:extLst>
            </p:cNvPr>
            <p:cNvGrpSpPr/>
            <p:nvPr/>
          </p:nvGrpSpPr>
          <p:grpSpPr>
            <a:xfrm>
              <a:off x="2608406" y="3297201"/>
              <a:ext cx="1306285" cy="720809"/>
              <a:chOff x="-4833257" y="5708016"/>
              <a:chExt cx="5358551" cy="2956854"/>
            </a:xfrm>
          </p:grpSpPr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ACB7B517-43EB-4AF4-B606-CA3EAC892B11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3519A1A7-DED2-4674-A975-8BC72E47649A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9F894B0-2A81-4AA0-B4A6-8C3A0038BDF1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4DE8671F-6E42-4CF4-8BDF-EBF9A4DD8835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A41C092D-F65B-4108-B4BA-BC5A753CB6D5}"/>
                </a:ext>
              </a:extLst>
            </p:cNvPr>
            <p:cNvGrpSpPr/>
            <p:nvPr/>
          </p:nvGrpSpPr>
          <p:grpSpPr>
            <a:xfrm>
              <a:off x="1" y="3297201"/>
              <a:ext cx="1306285" cy="720809"/>
              <a:chOff x="-4833257" y="5708016"/>
              <a:chExt cx="5358551" cy="2956854"/>
            </a:xfrm>
          </p:grpSpPr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62C9E831-5C11-463F-B97E-DE07F0B74B86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0255DC58-EF63-4A80-B875-634CF79E415B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AA88684D-036A-4021-A851-DC09104F5223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1296783C-8226-4731-BEE4-1FE43733B413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7D172670-2320-4233-9C3F-3C4C6ED95334}"/>
                </a:ext>
              </a:extLst>
            </p:cNvPr>
            <p:cNvGrpSpPr/>
            <p:nvPr/>
          </p:nvGrpSpPr>
          <p:grpSpPr>
            <a:xfrm>
              <a:off x="3905804" y="3396340"/>
              <a:ext cx="1306285" cy="720809"/>
              <a:chOff x="1311007" y="3396340"/>
              <a:chExt cx="1306285" cy="720809"/>
            </a:xfrm>
          </p:grpSpPr>
          <p:grpSp>
            <p:nvGrpSpPr>
              <p:cNvPr id="695" name="Group 694">
                <a:extLst>
                  <a:ext uri="{FF2B5EF4-FFF2-40B4-BE49-F238E27FC236}">
                    <a16:creationId xmlns:a16="http://schemas.microsoft.com/office/drawing/2014/main" id="{37BBD461-B53D-44E1-83DA-B2818BA36A46}"/>
                  </a:ext>
                </a:extLst>
              </p:cNvPr>
              <p:cNvGrpSpPr/>
              <p:nvPr/>
            </p:nvGrpSpPr>
            <p:grpSpPr>
              <a:xfrm>
                <a:off x="1311007" y="3396340"/>
                <a:ext cx="1306285" cy="720809"/>
                <a:chOff x="-4833257" y="5708016"/>
                <a:chExt cx="5358551" cy="2956854"/>
              </a:xfrm>
            </p:grpSpPr>
            <p:sp>
              <p:nvSpPr>
                <p:cNvPr id="746" name="Rectangle 745">
                  <a:extLst>
                    <a:ext uri="{FF2B5EF4-FFF2-40B4-BE49-F238E27FC236}">
                      <a16:creationId xmlns:a16="http://schemas.microsoft.com/office/drawing/2014/main" id="{2ADA8514-8959-45CF-A9BA-2544F279DCE2}"/>
                    </a:ext>
                  </a:extLst>
                </p:cNvPr>
                <p:cNvSpPr/>
                <p:nvPr/>
              </p:nvSpPr>
              <p:spPr>
                <a:xfrm>
                  <a:off x="-4833257" y="570801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7" name="Rectangle 746">
                  <a:extLst>
                    <a:ext uri="{FF2B5EF4-FFF2-40B4-BE49-F238E27FC236}">
                      <a16:creationId xmlns:a16="http://schemas.microsoft.com/office/drawing/2014/main" id="{1E852C0B-6B5E-4FCD-AE20-39B03EF6A4F3}"/>
                    </a:ext>
                  </a:extLst>
                </p:cNvPr>
                <p:cNvSpPr/>
                <p:nvPr/>
              </p:nvSpPr>
              <p:spPr>
                <a:xfrm>
                  <a:off x="-4833257" y="654359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Rectangle 747">
                  <a:extLst>
                    <a:ext uri="{FF2B5EF4-FFF2-40B4-BE49-F238E27FC236}">
                      <a16:creationId xmlns:a16="http://schemas.microsoft.com/office/drawing/2014/main" id="{FE64D939-9AF4-4B71-A496-0B4AC1AF73F1}"/>
                    </a:ext>
                  </a:extLst>
                </p:cNvPr>
                <p:cNvSpPr/>
                <p:nvPr/>
              </p:nvSpPr>
              <p:spPr>
                <a:xfrm>
                  <a:off x="-4833257" y="737917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9" name="Rectangle 748">
                  <a:extLst>
                    <a:ext uri="{FF2B5EF4-FFF2-40B4-BE49-F238E27FC236}">
                      <a16:creationId xmlns:a16="http://schemas.microsoft.com/office/drawing/2014/main" id="{6C7356AB-B059-4EDC-8433-5DBAF142D266}"/>
                    </a:ext>
                  </a:extLst>
                </p:cNvPr>
                <p:cNvSpPr/>
                <p:nvPr/>
              </p:nvSpPr>
              <p:spPr>
                <a:xfrm>
                  <a:off x="-4833257" y="8214751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B6B7BF7A-27C7-4857-9A11-691A27CC5D7E}"/>
                  </a:ext>
                </a:extLst>
              </p:cNvPr>
              <p:cNvGrpSpPr/>
              <p:nvPr/>
            </p:nvGrpSpPr>
            <p:grpSpPr>
              <a:xfrm>
                <a:off x="1510535" y="3396341"/>
                <a:ext cx="907229" cy="713307"/>
                <a:chOff x="-3891390" y="5708020"/>
                <a:chExt cx="3721573" cy="2926080"/>
              </a:xfrm>
            </p:grpSpPr>
            <p:sp>
              <p:nvSpPr>
                <p:cNvPr id="697" name="Rectangle 696">
                  <a:extLst>
                    <a:ext uri="{FF2B5EF4-FFF2-40B4-BE49-F238E27FC236}">
                      <a16:creationId xmlns:a16="http://schemas.microsoft.com/office/drawing/2014/main" id="{A7307F78-DF8C-4B04-9A23-C59EED56FAE1}"/>
                    </a:ext>
                  </a:extLst>
                </p:cNvPr>
                <p:cNvSpPr/>
                <p:nvPr/>
              </p:nvSpPr>
              <p:spPr>
                <a:xfrm>
                  <a:off x="-3891390" y="5708020"/>
                  <a:ext cx="3721573" cy="2926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98" name="Group 697">
                  <a:extLst>
                    <a:ext uri="{FF2B5EF4-FFF2-40B4-BE49-F238E27FC236}">
                      <a16:creationId xmlns:a16="http://schemas.microsoft.com/office/drawing/2014/main" id="{4A075DD2-8AEC-4109-AE09-E15CC7E43D6C}"/>
                    </a:ext>
                  </a:extLst>
                </p:cNvPr>
                <p:cNvGrpSpPr/>
                <p:nvPr/>
              </p:nvGrpSpPr>
              <p:grpSpPr>
                <a:xfrm>
                  <a:off x="-3447077" y="6217888"/>
                  <a:ext cx="2839687" cy="1909481"/>
                  <a:chOff x="-3720787" y="1217062"/>
                  <a:chExt cx="2839687" cy="1909481"/>
                </a:xfrm>
              </p:grpSpPr>
              <p:grpSp>
                <p:nvGrpSpPr>
                  <p:cNvPr id="728" name="Group 727">
                    <a:extLst>
                      <a:ext uri="{FF2B5EF4-FFF2-40B4-BE49-F238E27FC236}">
                        <a16:creationId xmlns:a16="http://schemas.microsoft.com/office/drawing/2014/main" id="{2FCA93C5-2CBC-4DF2-B044-5FC00F6AFE64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1217062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741" name="Freeform: Shape 740">
                      <a:extLst>
                        <a:ext uri="{FF2B5EF4-FFF2-40B4-BE49-F238E27FC236}">
                          <a16:creationId xmlns:a16="http://schemas.microsoft.com/office/drawing/2014/main" id="{7761DAE1-EE8E-4B8F-8E3C-672A215EA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Freeform: Shape 741">
                      <a:extLst>
                        <a:ext uri="{FF2B5EF4-FFF2-40B4-BE49-F238E27FC236}">
                          <a16:creationId xmlns:a16="http://schemas.microsoft.com/office/drawing/2014/main" id="{B47F2812-4F04-4C6D-9195-2903587DD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Freeform: Shape 742">
                      <a:extLst>
                        <a:ext uri="{FF2B5EF4-FFF2-40B4-BE49-F238E27FC236}">
                          <a16:creationId xmlns:a16="http://schemas.microsoft.com/office/drawing/2014/main" id="{D5570BD7-C85E-44A3-94E6-C803174CC3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Freeform: Shape 743">
                      <a:extLst>
                        <a:ext uri="{FF2B5EF4-FFF2-40B4-BE49-F238E27FC236}">
                          <a16:creationId xmlns:a16="http://schemas.microsoft.com/office/drawing/2014/main" id="{D8514D7F-6962-4F7D-AAD4-5C3EA95BD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Freeform: Shape 744">
                      <a:extLst>
                        <a:ext uri="{FF2B5EF4-FFF2-40B4-BE49-F238E27FC236}">
                          <a16:creationId xmlns:a16="http://schemas.microsoft.com/office/drawing/2014/main" id="{780ECE60-EBD3-4385-8B76-4B5D595235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9B6376F8-12A8-4444-902E-E38BC8115A05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007688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736" name="Freeform: Shape 735">
                      <a:extLst>
                        <a:ext uri="{FF2B5EF4-FFF2-40B4-BE49-F238E27FC236}">
                          <a16:creationId xmlns:a16="http://schemas.microsoft.com/office/drawing/2014/main" id="{C4A8114F-BFB8-432D-A49D-203E5398E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Freeform: Shape 736">
                      <a:extLst>
                        <a:ext uri="{FF2B5EF4-FFF2-40B4-BE49-F238E27FC236}">
                          <a16:creationId xmlns:a16="http://schemas.microsoft.com/office/drawing/2014/main" id="{704C1C38-D1A4-463B-BD74-2CFA34E99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Freeform: Shape 737">
                      <a:extLst>
                        <a:ext uri="{FF2B5EF4-FFF2-40B4-BE49-F238E27FC236}">
                          <a16:creationId xmlns:a16="http://schemas.microsoft.com/office/drawing/2014/main" id="{555B4206-D56F-48DB-B340-112C92548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Freeform: Shape 738">
                      <a:extLst>
                        <a:ext uri="{FF2B5EF4-FFF2-40B4-BE49-F238E27FC236}">
                          <a16:creationId xmlns:a16="http://schemas.microsoft.com/office/drawing/2014/main" id="{228CEF69-887B-4D3E-9BD1-ECFE378B2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Freeform: Shape 739">
                      <a:extLst>
                        <a:ext uri="{FF2B5EF4-FFF2-40B4-BE49-F238E27FC236}">
                          <a16:creationId xmlns:a16="http://schemas.microsoft.com/office/drawing/2014/main" id="{614232F1-164B-4CBB-A834-37448560C2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8A7FDB04-EFB4-4A04-8326-2F60C3B39799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798314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731" name="Freeform: Shape 730">
                      <a:extLst>
                        <a:ext uri="{FF2B5EF4-FFF2-40B4-BE49-F238E27FC236}">
                          <a16:creationId xmlns:a16="http://schemas.microsoft.com/office/drawing/2014/main" id="{8595EBD8-2634-44EC-BEFB-9E0FA9979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Freeform: Shape 731">
                      <a:extLst>
                        <a:ext uri="{FF2B5EF4-FFF2-40B4-BE49-F238E27FC236}">
                          <a16:creationId xmlns:a16="http://schemas.microsoft.com/office/drawing/2014/main" id="{0E9118C3-05D3-4863-9E77-101052638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Freeform: Shape 732">
                      <a:extLst>
                        <a:ext uri="{FF2B5EF4-FFF2-40B4-BE49-F238E27FC236}">
                          <a16:creationId xmlns:a16="http://schemas.microsoft.com/office/drawing/2014/main" id="{5B20592A-FE18-4FE8-9ED1-E13FECE670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Freeform: Shape 733">
                      <a:extLst>
                        <a:ext uri="{FF2B5EF4-FFF2-40B4-BE49-F238E27FC236}">
                          <a16:creationId xmlns:a16="http://schemas.microsoft.com/office/drawing/2014/main" id="{35601C21-6EB9-4504-ACCE-AA0E22728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Freeform: Shape 734">
                      <a:extLst>
                        <a:ext uri="{FF2B5EF4-FFF2-40B4-BE49-F238E27FC236}">
                          <a16:creationId xmlns:a16="http://schemas.microsoft.com/office/drawing/2014/main" id="{05B2DE15-54F2-4E6B-B314-31775BFCBA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99" name="Group 698">
                  <a:extLst>
                    <a:ext uri="{FF2B5EF4-FFF2-40B4-BE49-F238E27FC236}">
                      <a16:creationId xmlns:a16="http://schemas.microsoft.com/office/drawing/2014/main" id="{D3CC5C21-0ABA-4F81-86B6-0E05B7307E17}"/>
                    </a:ext>
                  </a:extLst>
                </p:cNvPr>
                <p:cNvGrpSpPr/>
                <p:nvPr/>
              </p:nvGrpSpPr>
              <p:grpSpPr>
                <a:xfrm>
                  <a:off x="-3759747" y="5822574"/>
                  <a:ext cx="3465027" cy="2700108"/>
                  <a:chOff x="-3996966" y="821749"/>
                  <a:chExt cx="3465027" cy="2700108"/>
                </a:xfrm>
              </p:grpSpPr>
              <p:grpSp>
                <p:nvGrpSpPr>
                  <p:cNvPr id="700" name="Group 699">
                    <a:extLst>
                      <a:ext uri="{FF2B5EF4-FFF2-40B4-BE49-F238E27FC236}">
                        <a16:creationId xmlns:a16="http://schemas.microsoft.com/office/drawing/2014/main" id="{298529FD-DA88-42DA-96C5-A76DB9334916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821749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22" name="Freeform: Shape 721">
                      <a:extLst>
                        <a:ext uri="{FF2B5EF4-FFF2-40B4-BE49-F238E27FC236}">
                          <a16:creationId xmlns:a16="http://schemas.microsoft.com/office/drawing/2014/main" id="{54F48819-3B6B-4133-831E-7C128E104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Freeform: Shape 722">
                      <a:extLst>
                        <a:ext uri="{FF2B5EF4-FFF2-40B4-BE49-F238E27FC236}">
                          <a16:creationId xmlns:a16="http://schemas.microsoft.com/office/drawing/2014/main" id="{750F0E17-DF53-411C-83D4-CD5665D01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Freeform: Shape 723">
                      <a:extLst>
                        <a:ext uri="{FF2B5EF4-FFF2-40B4-BE49-F238E27FC236}">
                          <a16:creationId xmlns:a16="http://schemas.microsoft.com/office/drawing/2014/main" id="{030FCCC1-29A7-4ED3-BF7B-7F27C82238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Freeform: Shape 724">
                      <a:extLst>
                        <a:ext uri="{FF2B5EF4-FFF2-40B4-BE49-F238E27FC236}">
                          <a16:creationId xmlns:a16="http://schemas.microsoft.com/office/drawing/2014/main" id="{D9F75E00-579D-4D59-9622-DC376D45C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Freeform: Shape 725">
                      <a:extLst>
                        <a:ext uri="{FF2B5EF4-FFF2-40B4-BE49-F238E27FC236}">
                          <a16:creationId xmlns:a16="http://schemas.microsoft.com/office/drawing/2014/main" id="{861381D7-BAD1-4383-A78B-1F06FB960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Freeform: Shape 726">
                      <a:extLst>
                        <a:ext uri="{FF2B5EF4-FFF2-40B4-BE49-F238E27FC236}">
                          <a16:creationId xmlns:a16="http://schemas.microsoft.com/office/drawing/2014/main" id="{E8AB7ECE-7362-4EDC-819E-18AFF88C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1" name="Group 700">
                    <a:extLst>
                      <a:ext uri="{FF2B5EF4-FFF2-40B4-BE49-F238E27FC236}">
                        <a16:creationId xmlns:a16="http://schemas.microsoft.com/office/drawing/2014/main" id="{4BBA8B63-A929-48B9-B0C0-FCD20179C48C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1612375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16" name="Freeform: Shape 715">
                      <a:extLst>
                        <a:ext uri="{FF2B5EF4-FFF2-40B4-BE49-F238E27FC236}">
                          <a16:creationId xmlns:a16="http://schemas.microsoft.com/office/drawing/2014/main" id="{57DB54B6-2F2B-457F-98A3-D356AE19B7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Freeform: Shape 716">
                      <a:extLst>
                        <a:ext uri="{FF2B5EF4-FFF2-40B4-BE49-F238E27FC236}">
                          <a16:creationId xmlns:a16="http://schemas.microsoft.com/office/drawing/2014/main" id="{4501AE8C-4D9A-420C-8162-31A991B97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Freeform: Shape 717">
                      <a:extLst>
                        <a:ext uri="{FF2B5EF4-FFF2-40B4-BE49-F238E27FC236}">
                          <a16:creationId xmlns:a16="http://schemas.microsoft.com/office/drawing/2014/main" id="{C06132BB-D444-483F-A0F3-5CFA60C15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Freeform: Shape 718">
                      <a:extLst>
                        <a:ext uri="{FF2B5EF4-FFF2-40B4-BE49-F238E27FC236}">
                          <a16:creationId xmlns:a16="http://schemas.microsoft.com/office/drawing/2014/main" id="{B080CE0B-8CF4-447B-B47B-29D37D6A9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Freeform: Shape 719">
                      <a:extLst>
                        <a:ext uri="{FF2B5EF4-FFF2-40B4-BE49-F238E27FC236}">
                          <a16:creationId xmlns:a16="http://schemas.microsoft.com/office/drawing/2014/main" id="{FF280D3C-3FE1-43E9-A83F-B7CAF91BC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Freeform: Shape 720">
                      <a:extLst>
                        <a:ext uri="{FF2B5EF4-FFF2-40B4-BE49-F238E27FC236}">
                          <a16:creationId xmlns:a16="http://schemas.microsoft.com/office/drawing/2014/main" id="{4C651728-CE85-408F-A3D3-0592A46A0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2" name="Group 701">
                    <a:extLst>
                      <a:ext uri="{FF2B5EF4-FFF2-40B4-BE49-F238E27FC236}">
                        <a16:creationId xmlns:a16="http://schemas.microsoft.com/office/drawing/2014/main" id="{F608D296-2D4B-4C99-968A-C6D6296F314E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2403001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10" name="Freeform: Shape 709">
                      <a:extLst>
                        <a:ext uri="{FF2B5EF4-FFF2-40B4-BE49-F238E27FC236}">
                          <a16:creationId xmlns:a16="http://schemas.microsoft.com/office/drawing/2014/main" id="{58AC0DC2-DD34-4D9B-9576-1E2ECD058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Freeform: Shape 710">
                      <a:extLst>
                        <a:ext uri="{FF2B5EF4-FFF2-40B4-BE49-F238E27FC236}">
                          <a16:creationId xmlns:a16="http://schemas.microsoft.com/office/drawing/2014/main" id="{48099596-9096-47D8-9470-C105FA6E6E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Freeform: Shape 711">
                      <a:extLst>
                        <a:ext uri="{FF2B5EF4-FFF2-40B4-BE49-F238E27FC236}">
                          <a16:creationId xmlns:a16="http://schemas.microsoft.com/office/drawing/2014/main" id="{F9549D0B-3E93-421D-BD6B-FB1E21122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Freeform: Shape 712">
                      <a:extLst>
                        <a:ext uri="{FF2B5EF4-FFF2-40B4-BE49-F238E27FC236}">
                          <a16:creationId xmlns:a16="http://schemas.microsoft.com/office/drawing/2014/main" id="{0F9A164D-0950-4F3B-873C-6C9C24E25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Freeform: Shape 713">
                      <a:extLst>
                        <a:ext uri="{FF2B5EF4-FFF2-40B4-BE49-F238E27FC236}">
                          <a16:creationId xmlns:a16="http://schemas.microsoft.com/office/drawing/2014/main" id="{5192A0B0-7565-4B45-9428-AA81F50632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Freeform: Shape 714">
                      <a:extLst>
                        <a:ext uri="{FF2B5EF4-FFF2-40B4-BE49-F238E27FC236}">
                          <a16:creationId xmlns:a16="http://schemas.microsoft.com/office/drawing/2014/main" id="{4BC2D963-5374-4CB1-8D8C-A5E59EEA3C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03" name="Group 702">
                    <a:extLst>
                      <a:ext uri="{FF2B5EF4-FFF2-40B4-BE49-F238E27FC236}">
                        <a16:creationId xmlns:a16="http://schemas.microsoft.com/office/drawing/2014/main" id="{2C407A9E-8D0C-42A9-BBB0-623D908E2F9F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3193628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704" name="Freeform: Shape 703">
                      <a:extLst>
                        <a:ext uri="{FF2B5EF4-FFF2-40B4-BE49-F238E27FC236}">
                          <a16:creationId xmlns:a16="http://schemas.microsoft.com/office/drawing/2014/main" id="{4A8540EB-20E1-497A-99C8-5EAA20839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Freeform: Shape 704">
                      <a:extLst>
                        <a:ext uri="{FF2B5EF4-FFF2-40B4-BE49-F238E27FC236}">
                          <a16:creationId xmlns:a16="http://schemas.microsoft.com/office/drawing/2014/main" id="{FD8C2D3A-31D1-4A01-B5D4-71F448049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Freeform: Shape 705">
                      <a:extLst>
                        <a:ext uri="{FF2B5EF4-FFF2-40B4-BE49-F238E27FC236}">
                          <a16:creationId xmlns:a16="http://schemas.microsoft.com/office/drawing/2014/main" id="{0F939F70-1FCA-457F-A83B-2C30B658A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Freeform: Shape 706">
                      <a:extLst>
                        <a:ext uri="{FF2B5EF4-FFF2-40B4-BE49-F238E27FC236}">
                          <a16:creationId xmlns:a16="http://schemas.microsoft.com/office/drawing/2014/main" id="{A3527E27-F7FC-4940-8001-A857E79D7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Freeform: Shape 707">
                      <a:extLst>
                        <a:ext uri="{FF2B5EF4-FFF2-40B4-BE49-F238E27FC236}">
                          <a16:creationId xmlns:a16="http://schemas.microsoft.com/office/drawing/2014/main" id="{AF88A485-A73B-43AA-A6CE-D990F55E2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Freeform: Shape 708">
                      <a:extLst>
                        <a:ext uri="{FF2B5EF4-FFF2-40B4-BE49-F238E27FC236}">
                          <a16:creationId xmlns:a16="http://schemas.microsoft.com/office/drawing/2014/main" id="{2467B93B-B25F-40F4-A187-CA33BEBF1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13744C3C-C162-49C1-81DC-7B4DEB88A5C1}"/>
                </a:ext>
              </a:extLst>
            </p:cNvPr>
            <p:cNvGrpSpPr/>
            <p:nvPr/>
          </p:nvGrpSpPr>
          <p:grpSpPr>
            <a:xfrm>
              <a:off x="5203202" y="3297201"/>
              <a:ext cx="1306285" cy="720809"/>
              <a:chOff x="-4833257" y="5708016"/>
              <a:chExt cx="5358551" cy="2956854"/>
            </a:xfrm>
          </p:grpSpPr>
          <p:sp>
            <p:nvSpPr>
              <p:cNvPr id="691" name="Rectangle 690">
                <a:extLst>
                  <a:ext uri="{FF2B5EF4-FFF2-40B4-BE49-F238E27FC236}">
                    <a16:creationId xmlns:a16="http://schemas.microsoft.com/office/drawing/2014/main" id="{E50FCD0E-7400-4656-8466-C2DD31629A51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64CDFAD9-25C0-4C4A-BCDA-699212F71D42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F683DAB5-CA99-44F1-B7AF-BCD9082D7562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4" name="Rectangle 693">
                <a:extLst>
                  <a:ext uri="{FF2B5EF4-FFF2-40B4-BE49-F238E27FC236}">
                    <a16:creationId xmlns:a16="http://schemas.microsoft.com/office/drawing/2014/main" id="{2768AA5B-72DA-4513-BA85-F5DC52641CAC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B4EBC8B8-936B-4079-87EE-B42EF42E6109}"/>
                </a:ext>
              </a:extLst>
            </p:cNvPr>
            <p:cNvGrpSpPr/>
            <p:nvPr/>
          </p:nvGrpSpPr>
          <p:grpSpPr>
            <a:xfrm>
              <a:off x="6500599" y="3396340"/>
              <a:ext cx="1306285" cy="720809"/>
              <a:chOff x="1311007" y="3396340"/>
              <a:chExt cx="1306285" cy="720809"/>
            </a:xfrm>
          </p:grpSpPr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E5B6A508-860A-485A-B816-988B0D139F02}"/>
                  </a:ext>
                </a:extLst>
              </p:cNvPr>
              <p:cNvGrpSpPr/>
              <p:nvPr/>
            </p:nvGrpSpPr>
            <p:grpSpPr>
              <a:xfrm>
                <a:off x="1311007" y="3396340"/>
                <a:ext cx="1306285" cy="720809"/>
                <a:chOff x="-4833257" y="5708016"/>
                <a:chExt cx="5358551" cy="2956854"/>
              </a:xfrm>
            </p:grpSpPr>
            <p:sp>
              <p:nvSpPr>
                <p:cNvPr id="687" name="Rectangle 686">
                  <a:extLst>
                    <a:ext uri="{FF2B5EF4-FFF2-40B4-BE49-F238E27FC236}">
                      <a16:creationId xmlns:a16="http://schemas.microsoft.com/office/drawing/2014/main" id="{1F245CEC-8E09-473B-AF61-A65CBB503F2F}"/>
                    </a:ext>
                  </a:extLst>
                </p:cNvPr>
                <p:cNvSpPr/>
                <p:nvPr/>
              </p:nvSpPr>
              <p:spPr>
                <a:xfrm>
                  <a:off x="-4833257" y="570801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8" name="Rectangle 687">
                  <a:extLst>
                    <a:ext uri="{FF2B5EF4-FFF2-40B4-BE49-F238E27FC236}">
                      <a16:creationId xmlns:a16="http://schemas.microsoft.com/office/drawing/2014/main" id="{531AEAF0-6207-41B0-ABBE-885BAB01F4C1}"/>
                    </a:ext>
                  </a:extLst>
                </p:cNvPr>
                <p:cNvSpPr/>
                <p:nvPr/>
              </p:nvSpPr>
              <p:spPr>
                <a:xfrm>
                  <a:off x="-4833257" y="654359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118F86FF-3376-4148-A299-D602BBFF8477}"/>
                    </a:ext>
                  </a:extLst>
                </p:cNvPr>
                <p:cNvSpPr/>
                <p:nvPr/>
              </p:nvSpPr>
              <p:spPr>
                <a:xfrm>
                  <a:off x="-4833257" y="737917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3EC67737-19F4-4437-9EA5-32884C0AF3BC}"/>
                    </a:ext>
                  </a:extLst>
                </p:cNvPr>
                <p:cNvSpPr/>
                <p:nvPr/>
              </p:nvSpPr>
              <p:spPr>
                <a:xfrm>
                  <a:off x="-4833257" y="8214751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DF04891B-4E7A-425C-87EA-3C052CE63A93}"/>
                  </a:ext>
                </a:extLst>
              </p:cNvPr>
              <p:cNvGrpSpPr/>
              <p:nvPr/>
            </p:nvGrpSpPr>
            <p:grpSpPr>
              <a:xfrm>
                <a:off x="1510535" y="3396341"/>
                <a:ext cx="907229" cy="713307"/>
                <a:chOff x="-3891390" y="5708020"/>
                <a:chExt cx="3721573" cy="2926080"/>
              </a:xfrm>
            </p:grpSpPr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FB4F1880-9F9B-467D-A483-A1C875E565AA}"/>
                    </a:ext>
                  </a:extLst>
                </p:cNvPr>
                <p:cNvSpPr/>
                <p:nvPr/>
              </p:nvSpPr>
              <p:spPr>
                <a:xfrm>
                  <a:off x="-3891390" y="5708020"/>
                  <a:ext cx="3721573" cy="2926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9" name="Group 638">
                  <a:extLst>
                    <a:ext uri="{FF2B5EF4-FFF2-40B4-BE49-F238E27FC236}">
                      <a16:creationId xmlns:a16="http://schemas.microsoft.com/office/drawing/2014/main" id="{49C9FDC9-A51D-4CBE-8636-5F0C0E746E4A}"/>
                    </a:ext>
                  </a:extLst>
                </p:cNvPr>
                <p:cNvGrpSpPr/>
                <p:nvPr/>
              </p:nvGrpSpPr>
              <p:grpSpPr>
                <a:xfrm>
                  <a:off x="-3447077" y="6217888"/>
                  <a:ext cx="2839687" cy="1909481"/>
                  <a:chOff x="-3720787" y="1217062"/>
                  <a:chExt cx="2839687" cy="1909481"/>
                </a:xfrm>
              </p:grpSpPr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5944795A-27C9-492C-A036-E35E0F1C5DAC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1217062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682" name="Freeform: Shape 681">
                      <a:extLst>
                        <a:ext uri="{FF2B5EF4-FFF2-40B4-BE49-F238E27FC236}">
                          <a16:creationId xmlns:a16="http://schemas.microsoft.com/office/drawing/2014/main" id="{18556AFC-0214-4BA5-AED2-003A2EAA4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Freeform: Shape 682">
                      <a:extLst>
                        <a:ext uri="{FF2B5EF4-FFF2-40B4-BE49-F238E27FC236}">
                          <a16:creationId xmlns:a16="http://schemas.microsoft.com/office/drawing/2014/main" id="{0141DBAC-BE54-4155-828D-C380A34D3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Freeform: Shape 683">
                      <a:extLst>
                        <a:ext uri="{FF2B5EF4-FFF2-40B4-BE49-F238E27FC236}">
                          <a16:creationId xmlns:a16="http://schemas.microsoft.com/office/drawing/2014/main" id="{F9A01D0F-6535-40E0-80CD-EC175EAEE1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Freeform: Shape 684">
                      <a:extLst>
                        <a:ext uri="{FF2B5EF4-FFF2-40B4-BE49-F238E27FC236}">
                          <a16:creationId xmlns:a16="http://schemas.microsoft.com/office/drawing/2014/main" id="{F2D487FD-EA40-48C7-8700-6F85F317F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Freeform: Shape 685">
                      <a:extLst>
                        <a:ext uri="{FF2B5EF4-FFF2-40B4-BE49-F238E27FC236}">
                          <a16:creationId xmlns:a16="http://schemas.microsoft.com/office/drawing/2014/main" id="{82159598-D21A-4EFB-947C-05C402E54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0" name="Group 669">
                    <a:extLst>
                      <a:ext uri="{FF2B5EF4-FFF2-40B4-BE49-F238E27FC236}">
                        <a16:creationId xmlns:a16="http://schemas.microsoft.com/office/drawing/2014/main" id="{85B1E8CF-716C-4CE4-9757-3A8C1D6FA4BE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007688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677" name="Freeform: Shape 676">
                      <a:extLst>
                        <a:ext uri="{FF2B5EF4-FFF2-40B4-BE49-F238E27FC236}">
                          <a16:creationId xmlns:a16="http://schemas.microsoft.com/office/drawing/2014/main" id="{B4F7A4C3-F9B4-4BF3-9D8D-CC74063927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Freeform: Shape 677">
                      <a:extLst>
                        <a:ext uri="{FF2B5EF4-FFF2-40B4-BE49-F238E27FC236}">
                          <a16:creationId xmlns:a16="http://schemas.microsoft.com/office/drawing/2014/main" id="{9EAAC994-241C-477B-8AE0-B6BA9A463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Freeform: Shape 678">
                      <a:extLst>
                        <a:ext uri="{FF2B5EF4-FFF2-40B4-BE49-F238E27FC236}">
                          <a16:creationId xmlns:a16="http://schemas.microsoft.com/office/drawing/2014/main" id="{2B672908-9264-468E-B587-F0DE2F603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Freeform: Shape 679">
                      <a:extLst>
                        <a:ext uri="{FF2B5EF4-FFF2-40B4-BE49-F238E27FC236}">
                          <a16:creationId xmlns:a16="http://schemas.microsoft.com/office/drawing/2014/main" id="{FEF3D5F3-7B04-4EA4-8BB0-F4BAE7DF7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Freeform: Shape 680">
                      <a:extLst>
                        <a:ext uri="{FF2B5EF4-FFF2-40B4-BE49-F238E27FC236}">
                          <a16:creationId xmlns:a16="http://schemas.microsoft.com/office/drawing/2014/main" id="{5E198DFC-05F1-4689-BDA0-482D6E6B8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1" name="Group 670">
                    <a:extLst>
                      <a:ext uri="{FF2B5EF4-FFF2-40B4-BE49-F238E27FC236}">
                        <a16:creationId xmlns:a16="http://schemas.microsoft.com/office/drawing/2014/main" id="{B050CF8E-AD75-4D3E-9228-C7F835CB577C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798314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672" name="Freeform: Shape 671">
                      <a:extLst>
                        <a:ext uri="{FF2B5EF4-FFF2-40B4-BE49-F238E27FC236}">
                          <a16:creationId xmlns:a16="http://schemas.microsoft.com/office/drawing/2014/main" id="{6603918C-484C-41C1-8C33-C5F69BE3A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Freeform: Shape 672">
                      <a:extLst>
                        <a:ext uri="{FF2B5EF4-FFF2-40B4-BE49-F238E27FC236}">
                          <a16:creationId xmlns:a16="http://schemas.microsoft.com/office/drawing/2014/main" id="{57509EFF-D173-429F-BADE-107AAA2773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Freeform: Shape 673">
                      <a:extLst>
                        <a:ext uri="{FF2B5EF4-FFF2-40B4-BE49-F238E27FC236}">
                          <a16:creationId xmlns:a16="http://schemas.microsoft.com/office/drawing/2014/main" id="{DBB9C4F6-57AB-415E-9E3E-0D47B142D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Freeform: Shape 674">
                      <a:extLst>
                        <a:ext uri="{FF2B5EF4-FFF2-40B4-BE49-F238E27FC236}">
                          <a16:creationId xmlns:a16="http://schemas.microsoft.com/office/drawing/2014/main" id="{7B96A1EE-421B-4394-A405-892DD578E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Freeform: Shape 675">
                      <a:extLst>
                        <a:ext uri="{FF2B5EF4-FFF2-40B4-BE49-F238E27FC236}">
                          <a16:creationId xmlns:a16="http://schemas.microsoft.com/office/drawing/2014/main" id="{6A77A731-C375-463E-A585-9F05395CB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40" name="Group 639">
                  <a:extLst>
                    <a:ext uri="{FF2B5EF4-FFF2-40B4-BE49-F238E27FC236}">
                      <a16:creationId xmlns:a16="http://schemas.microsoft.com/office/drawing/2014/main" id="{C84296B6-C191-4216-93C3-E34493AED8A9}"/>
                    </a:ext>
                  </a:extLst>
                </p:cNvPr>
                <p:cNvGrpSpPr/>
                <p:nvPr/>
              </p:nvGrpSpPr>
              <p:grpSpPr>
                <a:xfrm>
                  <a:off x="-3759747" y="5822574"/>
                  <a:ext cx="3465027" cy="2700108"/>
                  <a:chOff x="-3996966" y="821749"/>
                  <a:chExt cx="3465027" cy="2700108"/>
                </a:xfrm>
              </p:grpSpPr>
              <p:grpSp>
                <p:nvGrpSpPr>
                  <p:cNvPr id="641" name="Group 640">
                    <a:extLst>
                      <a:ext uri="{FF2B5EF4-FFF2-40B4-BE49-F238E27FC236}">
                        <a16:creationId xmlns:a16="http://schemas.microsoft.com/office/drawing/2014/main" id="{F3CA896B-DCAF-43D8-BA75-842A652FDDFE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821749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663" name="Freeform: Shape 662">
                      <a:extLst>
                        <a:ext uri="{FF2B5EF4-FFF2-40B4-BE49-F238E27FC236}">
                          <a16:creationId xmlns:a16="http://schemas.microsoft.com/office/drawing/2014/main" id="{58A968F0-F35D-4B81-8227-F23FD82C9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Freeform: Shape 663">
                      <a:extLst>
                        <a:ext uri="{FF2B5EF4-FFF2-40B4-BE49-F238E27FC236}">
                          <a16:creationId xmlns:a16="http://schemas.microsoft.com/office/drawing/2014/main" id="{C6A92F11-AAAC-47CF-835D-AC371F634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Freeform: Shape 664">
                      <a:extLst>
                        <a:ext uri="{FF2B5EF4-FFF2-40B4-BE49-F238E27FC236}">
                          <a16:creationId xmlns:a16="http://schemas.microsoft.com/office/drawing/2014/main" id="{75DF6F75-F998-4099-8CFC-AA4F3544B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Freeform: Shape 665">
                      <a:extLst>
                        <a:ext uri="{FF2B5EF4-FFF2-40B4-BE49-F238E27FC236}">
                          <a16:creationId xmlns:a16="http://schemas.microsoft.com/office/drawing/2014/main" id="{1BA0FC9C-D64F-45B9-B816-83A14B28B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Freeform: Shape 666">
                      <a:extLst>
                        <a:ext uri="{FF2B5EF4-FFF2-40B4-BE49-F238E27FC236}">
                          <a16:creationId xmlns:a16="http://schemas.microsoft.com/office/drawing/2014/main" id="{EEA2499C-ECF0-4F23-94D6-A1DA8DFA0D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Freeform: Shape 667">
                      <a:extLst>
                        <a:ext uri="{FF2B5EF4-FFF2-40B4-BE49-F238E27FC236}">
                          <a16:creationId xmlns:a16="http://schemas.microsoft.com/office/drawing/2014/main" id="{B0B35A02-DB1B-449E-B9FD-9246C0D40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245C571B-403C-436B-B7DA-2E4F29CA8BDB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1612375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657" name="Freeform: Shape 656">
                      <a:extLst>
                        <a:ext uri="{FF2B5EF4-FFF2-40B4-BE49-F238E27FC236}">
                          <a16:creationId xmlns:a16="http://schemas.microsoft.com/office/drawing/2014/main" id="{90E8C145-926B-44E0-9541-221D587EC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Freeform: Shape 657">
                      <a:extLst>
                        <a:ext uri="{FF2B5EF4-FFF2-40B4-BE49-F238E27FC236}">
                          <a16:creationId xmlns:a16="http://schemas.microsoft.com/office/drawing/2014/main" id="{71BE0279-D7E7-448B-9B8F-828AB241AA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Freeform: Shape 658">
                      <a:extLst>
                        <a:ext uri="{FF2B5EF4-FFF2-40B4-BE49-F238E27FC236}">
                          <a16:creationId xmlns:a16="http://schemas.microsoft.com/office/drawing/2014/main" id="{BC1745F7-4F12-490D-BAA7-D37741265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Freeform: Shape 659">
                      <a:extLst>
                        <a:ext uri="{FF2B5EF4-FFF2-40B4-BE49-F238E27FC236}">
                          <a16:creationId xmlns:a16="http://schemas.microsoft.com/office/drawing/2014/main" id="{7E470B98-DDD3-4E58-BC0D-B464D3306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Freeform: Shape 660">
                      <a:extLst>
                        <a:ext uri="{FF2B5EF4-FFF2-40B4-BE49-F238E27FC236}">
                          <a16:creationId xmlns:a16="http://schemas.microsoft.com/office/drawing/2014/main" id="{2CE6EAB3-6999-48E0-A7E8-2803EA9E5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Freeform: Shape 661">
                      <a:extLst>
                        <a:ext uri="{FF2B5EF4-FFF2-40B4-BE49-F238E27FC236}">
                          <a16:creationId xmlns:a16="http://schemas.microsoft.com/office/drawing/2014/main" id="{4D2A4222-F4DC-491F-9058-3BA208999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FC48ABA6-01FD-4FF1-8CDD-8DBBE709C11C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2403001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651" name="Freeform: Shape 650">
                      <a:extLst>
                        <a:ext uri="{FF2B5EF4-FFF2-40B4-BE49-F238E27FC236}">
                          <a16:creationId xmlns:a16="http://schemas.microsoft.com/office/drawing/2014/main" id="{3459AE36-66AF-4FED-839C-0DE0B2452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2" name="Freeform: Shape 651">
                      <a:extLst>
                        <a:ext uri="{FF2B5EF4-FFF2-40B4-BE49-F238E27FC236}">
                          <a16:creationId xmlns:a16="http://schemas.microsoft.com/office/drawing/2014/main" id="{19295FB7-F30A-4331-94EC-DFA1ECDF0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3" name="Freeform: Shape 652">
                      <a:extLst>
                        <a:ext uri="{FF2B5EF4-FFF2-40B4-BE49-F238E27FC236}">
                          <a16:creationId xmlns:a16="http://schemas.microsoft.com/office/drawing/2014/main" id="{A54E7C16-712C-4477-B88E-1D7B420F5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Freeform: Shape 653">
                      <a:extLst>
                        <a:ext uri="{FF2B5EF4-FFF2-40B4-BE49-F238E27FC236}">
                          <a16:creationId xmlns:a16="http://schemas.microsoft.com/office/drawing/2014/main" id="{1D23B1FE-F0CD-4141-B78A-785D68C33F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Freeform: Shape 654">
                      <a:extLst>
                        <a:ext uri="{FF2B5EF4-FFF2-40B4-BE49-F238E27FC236}">
                          <a16:creationId xmlns:a16="http://schemas.microsoft.com/office/drawing/2014/main" id="{63EB8A31-8EB9-49AB-B87F-CAC22239F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Freeform: Shape 655">
                      <a:extLst>
                        <a:ext uri="{FF2B5EF4-FFF2-40B4-BE49-F238E27FC236}">
                          <a16:creationId xmlns:a16="http://schemas.microsoft.com/office/drawing/2014/main" id="{06925965-9654-4613-8990-AEADFD39B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44" name="Group 643">
                    <a:extLst>
                      <a:ext uri="{FF2B5EF4-FFF2-40B4-BE49-F238E27FC236}">
                        <a16:creationId xmlns:a16="http://schemas.microsoft.com/office/drawing/2014/main" id="{26A6E582-5649-46C9-8B7F-B67469F16A1E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3193628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645" name="Freeform: Shape 644">
                      <a:extLst>
                        <a:ext uri="{FF2B5EF4-FFF2-40B4-BE49-F238E27FC236}">
                          <a16:creationId xmlns:a16="http://schemas.microsoft.com/office/drawing/2014/main" id="{48CA361F-A452-4771-995E-BEC8F5EBF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Freeform: Shape 645">
                      <a:extLst>
                        <a:ext uri="{FF2B5EF4-FFF2-40B4-BE49-F238E27FC236}">
                          <a16:creationId xmlns:a16="http://schemas.microsoft.com/office/drawing/2014/main" id="{0055B620-9F91-4A28-B0A2-B497FEC5D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Freeform: Shape 646">
                      <a:extLst>
                        <a:ext uri="{FF2B5EF4-FFF2-40B4-BE49-F238E27FC236}">
                          <a16:creationId xmlns:a16="http://schemas.microsoft.com/office/drawing/2014/main" id="{1D5FC052-07E9-4CE6-A05A-D288765F7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8" name="Freeform: Shape 647">
                      <a:extLst>
                        <a:ext uri="{FF2B5EF4-FFF2-40B4-BE49-F238E27FC236}">
                          <a16:creationId xmlns:a16="http://schemas.microsoft.com/office/drawing/2014/main" id="{378AFEA9-A755-4DC3-9499-53F8F8B73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9" name="Freeform: Shape 648">
                      <a:extLst>
                        <a:ext uri="{FF2B5EF4-FFF2-40B4-BE49-F238E27FC236}">
                          <a16:creationId xmlns:a16="http://schemas.microsoft.com/office/drawing/2014/main" id="{38617C64-5F8C-4E59-B179-F18F124BE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0" name="Freeform: Shape 649">
                      <a:extLst>
                        <a:ext uri="{FF2B5EF4-FFF2-40B4-BE49-F238E27FC236}">
                          <a16:creationId xmlns:a16="http://schemas.microsoft.com/office/drawing/2014/main" id="{EB75F56D-8B61-4C49-AAF1-CB161938F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666BA903-94A8-401B-B4C3-45459D397760}"/>
                </a:ext>
              </a:extLst>
            </p:cNvPr>
            <p:cNvGrpSpPr/>
            <p:nvPr/>
          </p:nvGrpSpPr>
          <p:grpSpPr>
            <a:xfrm>
              <a:off x="7797997" y="3297201"/>
              <a:ext cx="1306285" cy="720809"/>
              <a:chOff x="-4833257" y="5708016"/>
              <a:chExt cx="5358551" cy="2956854"/>
            </a:xfrm>
          </p:grpSpPr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1F1E23F5-DEE3-4C4D-8053-042E431E5866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32B55B74-9925-4DE1-B23A-582889AFA244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2A0D1080-5264-4415-AABC-DC8295F35563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82A20B95-DDFD-465F-93E7-BBDB1D11A27F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1" name="Group 570">
              <a:extLst>
                <a:ext uri="{FF2B5EF4-FFF2-40B4-BE49-F238E27FC236}">
                  <a16:creationId xmlns:a16="http://schemas.microsoft.com/office/drawing/2014/main" id="{60745554-170C-4239-8C19-1F630468192F}"/>
                </a:ext>
              </a:extLst>
            </p:cNvPr>
            <p:cNvGrpSpPr/>
            <p:nvPr/>
          </p:nvGrpSpPr>
          <p:grpSpPr>
            <a:xfrm>
              <a:off x="9095396" y="3396340"/>
              <a:ext cx="1306285" cy="720809"/>
              <a:chOff x="1311007" y="3396340"/>
              <a:chExt cx="1306285" cy="720809"/>
            </a:xfrm>
          </p:grpSpPr>
          <p:grpSp>
            <p:nvGrpSpPr>
              <p:cNvPr id="577" name="Group 576">
                <a:extLst>
                  <a:ext uri="{FF2B5EF4-FFF2-40B4-BE49-F238E27FC236}">
                    <a16:creationId xmlns:a16="http://schemas.microsoft.com/office/drawing/2014/main" id="{5D573ED3-6AF4-4690-AF7C-09D88B95A511}"/>
                  </a:ext>
                </a:extLst>
              </p:cNvPr>
              <p:cNvGrpSpPr/>
              <p:nvPr/>
            </p:nvGrpSpPr>
            <p:grpSpPr>
              <a:xfrm>
                <a:off x="1311007" y="3396340"/>
                <a:ext cx="1306285" cy="720809"/>
                <a:chOff x="-4833257" y="5708016"/>
                <a:chExt cx="5358551" cy="2956854"/>
              </a:xfrm>
            </p:grpSpPr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5C0203C-51D4-4DBB-86AA-CFA72D6F0E3E}"/>
                    </a:ext>
                  </a:extLst>
                </p:cNvPr>
                <p:cNvSpPr/>
                <p:nvPr/>
              </p:nvSpPr>
              <p:spPr>
                <a:xfrm>
                  <a:off x="-4833257" y="570801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9" name="Rectangle 628">
                  <a:extLst>
                    <a:ext uri="{FF2B5EF4-FFF2-40B4-BE49-F238E27FC236}">
                      <a16:creationId xmlns:a16="http://schemas.microsoft.com/office/drawing/2014/main" id="{75B2C302-3F2E-4ADC-B74B-2F24ECF472BD}"/>
                    </a:ext>
                  </a:extLst>
                </p:cNvPr>
                <p:cNvSpPr/>
                <p:nvPr/>
              </p:nvSpPr>
              <p:spPr>
                <a:xfrm>
                  <a:off x="-4833257" y="654359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50AF1A73-0A2E-4539-8450-E91CEBC3B1C8}"/>
                    </a:ext>
                  </a:extLst>
                </p:cNvPr>
                <p:cNvSpPr/>
                <p:nvPr/>
              </p:nvSpPr>
              <p:spPr>
                <a:xfrm>
                  <a:off x="-4833257" y="7379176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EBEA8761-0E94-4187-A8AA-1C297AE06EDD}"/>
                    </a:ext>
                  </a:extLst>
                </p:cNvPr>
                <p:cNvSpPr/>
                <p:nvPr/>
              </p:nvSpPr>
              <p:spPr>
                <a:xfrm>
                  <a:off x="-4833257" y="8214751"/>
                  <a:ext cx="5358551" cy="450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8" name="Group 577">
                <a:extLst>
                  <a:ext uri="{FF2B5EF4-FFF2-40B4-BE49-F238E27FC236}">
                    <a16:creationId xmlns:a16="http://schemas.microsoft.com/office/drawing/2014/main" id="{9D1E0D3B-EF3A-4D36-B348-C0A082219468}"/>
                  </a:ext>
                </a:extLst>
              </p:cNvPr>
              <p:cNvGrpSpPr/>
              <p:nvPr/>
            </p:nvGrpSpPr>
            <p:grpSpPr>
              <a:xfrm>
                <a:off x="1510535" y="3396341"/>
                <a:ext cx="907229" cy="713307"/>
                <a:chOff x="-3891390" y="5708020"/>
                <a:chExt cx="3721573" cy="2926080"/>
              </a:xfrm>
            </p:grpSpPr>
            <p:sp>
              <p:nvSpPr>
                <p:cNvPr id="579" name="Rectangle 578">
                  <a:extLst>
                    <a:ext uri="{FF2B5EF4-FFF2-40B4-BE49-F238E27FC236}">
                      <a16:creationId xmlns:a16="http://schemas.microsoft.com/office/drawing/2014/main" id="{6EE3E8A6-F0AB-4761-9590-06E3D0F2C196}"/>
                    </a:ext>
                  </a:extLst>
                </p:cNvPr>
                <p:cNvSpPr/>
                <p:nvPr/>
              </p:nvSpPr>
              <p:spPr>
                <a:xfrm>
                  <a:off x="-3891390" y="5708020"/>
                  <a:ext cx="3721573" cy="29260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80" name="Group 579">
                  <a:extLst>
                    <a:ext uri="{FF2B5EF4-FFF2-40B4-BE49-F238E27FC236}">
                      <a16:creationId xmlns:a16="http://schemas.microsoft.com/office/drawing/2014/main" id="{E04B114B-8595-4550-AD20-1D205802BCD9}"/>
                    </a:ext>
                  </a:extLst>
                </p:cNvPr>
                <p:cNvGrpSpPr/>
                <p:nvPr/>
              </p:nvGrpSpPr>
              <p:grpSpPr>
                <a:xfrm>
                  <a:off x="-3447077" y="6217888"/>
                  <a:ext cx="2839687" cy="1909481"/>
                  <a:chOff x="-3720787" y="1217062"/>
                  <a:chExt cx="2839687" cy="1909481"/>
                </a:xfrm>
              </p:grpSpPr>
              <p:grpSp>
                <p:nvGrpSpPr>
                  <p:cNvPr id="610" name="Group 609">
                    <a:extLst>
                      <a:ext uri="{FF2B5EF4-FFF2-40B4-BE49-F238E27FC236}">
                        <a16:creationId xmlns:a16="http://schemas.microsoft.com/office/drawing/2014/main" id="{2AFB2ACC-A902-451E-8B4B-D6E8EAF9CD34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1217062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623" name="Freeform: Shape 622">
                      <a:extLst>
                        <a:ext uri="{FF2B5EF4-FFF2-40B4-BE49-F238E27FC236}">
                          <a16:creationId xmlns:a16="http://schemas.microsoft.com/office/drawing/2014/main" id="{D9428BF1-EC44-4A54-BD38-262FF95B3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Freeform: Shape 623">
                      <a:extLst>
                        <a:ext uri="{FF2B5EF4-FFF2-40B4-BE49-F238E27FC236}">
                          <a16:creationId xmlns:a16="http://schemas.microsoft.com/office/drawing/2014/main" id="{13876D33-FE26-4A8A-B1BD-6F34C7E18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Freeform: Shape 624">
                      <a:extLst>
                        <a:ext uri="{FF2B5EF4-FFF2-40B4-BE49-F238E27FC236}">
                          <a16:creationId xmlns:a16="http://schemas.microsoft.com/office/drawing/2014/main" id="{4DA00478-1C6F-4678-B7FA-F1E6AB105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Freeform: Shape 625">
                      <a:extLst>
                        <a:ext uri="{FF2B5EF4-FFF2-40B4-BE49-F238E27FC236}">
                          <a16:creationId xmlns:a16="http://schemas.microsoft.com/office/drawing/2014/main" id="{668CA6F5-D892-4832-894A-EE0F79AE5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Freeform: Shape 626">
                      <a:extLst>
                        <a:ext uri="{FF2B5EF4-FFF2-40B4-BE49-F238E27FC236}">
                          <a16:creationId xmlns:a16="http://schemas.microsoft.com/office/drawing/2014/main" id="{6799D5F5-0798-4C64-8416-C11F53981A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F86B95CA-A92D-426D-AD7D-DDD2DA123A86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007688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618" name="Freeform: Shape 617">
                      <a:extLst>
                        <a:ext uri="{FF2B5EF4-FFF2-40B4-BE49-F238E27FC236}">
                          <a16:creationId xmlns:a16="http://schemas.microsoft.com/office/drawing/2014/main" id="{6211D98B-D21F-4221-BF76-AE5552FAD5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Freeform: Shape 618">
                      <a:extLst>
                        <a:ext uri="{FF2B5EF4-FFF2-40B4-BE49-F238E27FC236}">
                          <a16:creationId xmlns:a16="http://schemas.microsoft.com/office/drawing/2014/main" id="{1F759BFA-F636-400F-BC0C-FE0F96941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Freeform: Shape 619">
                      <a:extLst>
                        <a:ext uri="{FF2B5EF4-FFF2-40B4-BE49-F238E27FC236}">
                          <a16:creationId xmlns:a16="http://schemas.microsoft.com/office/drawing/2014/main" id="{0A07B67E-44BB-4F6A-865F-20820DA64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Freeform: Shape 620">
                      <a:extLst>
                        <a:ext uri="{FF2B5EF4-FFF2-40B4-BE49-F238E27FC236}">
                          <a16:creationId xmlns:a16="http://schemas.microsoft.com/office/drawing/2014/main" id="{D6C89A9B-C032-454E-939E-EE8F88984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Freeform: Shape 621">
                      <a:extLst>
                        <a:ext uri="{FF2B5EF4-FFF2-40B4-BE49-F238E27FC236}">
                          <a16:creationId xmlns:a16="http://schemas.microsoft.com/office/drawing/2014/main" id="{146F039C-F057-49B0-94C9-5207AD2B1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95063192-F703-4C23-ABF3-23F3CF076B9E}"/>
                      </a:ext>
                    </a:extLst>
                  </p:cNvPr>
                  <p:cNvGrpSpPr/>
                  <p:nvPr/>
                </p:nvGrpSpPr>
                <p:grpSpPr>
                  <a:xfrm>
                    <a:off x="-3720787" y="2798314"/>
                    <a:ext cx="2839687" cy="328229"/>
                    <a:chOff x="5346652" y="2536081"/>
                    <a:chExt cx="5557372" cy="642357"/>
                  </a:xfrm>
                </p:grpSpPr>
                <p:sp>
                  <p:nvSpPr>
                    <p:cNvPr id="613" name="Freeform: Shape 612">
                      <a:extLst>
                        <a:ext uri="{FF2B5EF4-FFF2-40B4-BE49-F238E27FC236}">
                          <a16:creationId xmlns:a16="http://schemas.microsoft.com/office/drawing/2014/main" id="{06148648-0CEC-4BCD-853F-D154D75908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Freeform: Shape 613">
                      <a:extLst>
                        <a:ext uri="{FF2B5EF4-FFF2-40B4-BE49-F238E27FC236}">
                          <a16:creationId xmlns:a16="http://schemas.microsoft.com/office/drawing/2014/main" id="{9853DA81-6FFF-410F-8D71-9C328F775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Freeform: Shape 614">
                      <a:extLst>
                        <a:ext uri="{FF2B5EF4-FFF2-40B4-BE49-F238E27FC236}">
                          <a16:creationId xmlns:a16="http://schemas.microsoft.com/office/drawing/2014/main" id="{97E6FB38-70BA-4FE5-B254-7A4392E9E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Freeform: Shape 615">
                      <a:extLst>
                        <a:ext uri="{FF2B5EF4-FFF2-40B4-BE49-F238E27FC236}">
                          <a16:creationId xmlns:a16="http://schemas.microsoft.com/office/drawing/2014/main" id="{FCDCE13D-E817-4156-B055-E48089EE3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Freeform: Shape 616">
                      <a:extLst>
                        <a:ext uri="{FF2B5EF4-FFF2-40B4-BE49-F238E27FC236}">
                          <a16:creationId xmlns:a16="http://schemas.microsoft.com/office/drawing/2014/main" id="{B9DF2BF6-8657-4D4F-9074-38E483C07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81" name="Group 580">
                  <a:extLst>
                    <a:ext uri="{FF2B5EF4-FFF2-40B4-BE49-F238E27FC236}">
                      <a16:creationId xmlns:a16="http://schemas.microsoft.com/office/drawing/2014/main" id="{6BB0979F-4AE5-4F5D-A7E9-C5793F0F1DE4}"/>
                    </a:ext>
                  </a:extLst>
                </p:cNvPr>
                <p:cNvGrpSpPr/>
                <p:nvPr/>
              </p:nvGrpSpPr>
              <p:grpSpPr>
                <a:xfrm>
                  <a:off x="-3759747" y="5822574"/>
                  <a:ext cx="3465027" cy="2700108"/>
                  <a:chOff x="-3996966" y="821749"/>
                  <a:chExt cx="3465027" cy="2700108"/>
                </a:xfrm>
              </p:grpSpPr>
              <p:grpSp>
                <p:nvGrpSpPr>
                  <p:cNvPr id="582" name="Group 581">
                    <a:extLst>
                      <a:ext uri="{FF2B5EF4-FFF2-40B4-BE49-F238E27FC236}">
                        <a16:creationId xmlns:a16="http://schemas.microsoft.com/office/drawing/2014/main" id="{41CF8790-548F-4D94-9D81-70F4E9CCD8E6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821749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604" name="Freeform: Shape 603">
                      <a:extLst>
                        <a:ext uri="{FF2B5EF4-FFF2-40B4-BE49-F238E27FC236}">
                          <a16:creationId xmlns:a16="http://schemas.microsoft.com/office/drawing/2014/main" id="{B1A83D5B-3D16-47E8-A711-C5D2F8D12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5" name="Freeform: Shape 604">
                      <a:extLst>
                        <a:ext uri="{FF2B5EF4-FFF2-40B4-BE49-F238E27FC236}">
                          <a16:creationId xmlns:a16="http://schemas.microsoft.com/office/drawing/2014/main" id="{8A0AF3E4-3043-42AE-AE55-1E565E7B7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Freeform: Shape 605">
                      <a:extLst>
                        <a:ext uri="{FF2B5EF4-FFF2-40B4-BE49-F238E27FC236}">
                          <a16:creationId xmlns:a16="http://schemas.microsoft.com/office/drawing/2014/main" id="{87354FE6-48DF-4A18-97B0-E0B62A083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7" name="Freeform: Shape 606">
                      <a:extLst>
                        <a:ext uri="{FF2B5EF4-FFF2-40B4-BE49-F238E27FC236}">
                          <a16:creationId xmlns:a16="http://schemas.microsoft.com/office/drawing/2014/main" id="{21221D33-D86F-425F-B3D8-AE4EED8A9C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8" name="Freeform: Shape 607">
                      <a:extLst>
                        <a:ext uri="{FF2B5EF4-FFF2-40B4-BE49-F238E27FC236}">
                          <a16:creationId xmlns:a16="http://schemas.microsoft.com/office/drawing/2014/main" id="{007B930E-EF65-4E07-8048-65F8776828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9" name="Freeform: Shape 608">
                      <a:extLst>
                        <a:ext uri="{FF2B5EF4-FFF2-40B4-BE49-F238E27FC236}">
                          <a16:creationId xmlns:a16="http://schemas.microsoft.com/office/drawing/2014/main" id="{DFBA39EC-7AEE-4AF6-8B2D-8290ED846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3" name="Group 582">
                    <a:extLst>
                      <a:ext uri="{FF2B5EF4-FFF2-40B4-BE49-F238E27FC236}">
                        <a16:creationId xmlns:a16="http://schemas.microsoft.com/office/drawing/2014/main" id="{B374D30D-9AEB-4DF0-9F14-03D4695D4255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1612375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598" name="Freeform: Shape 597">
                      <a:extLst>
                        <a:ext uri="{FF2B5EF4-FFF2-40B4-BE49-F238E27FC236}">
                          <a16:creationId xmlns:a16="http://schemas.microsoft.com/office/drawing/2014/main" id="{B74B4DFD-68A4-4728-AA9F-81304E315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9" name="Freeform: Shape 598">
                      <a:extLst>
                        <a:ext uri="{FF2B5EF4-FFF2-40B4-BE49-F238E27FC236}">
                          <a16:creationId xmlns:a16="http://schemas.microsoft.com/office/drawing/2014/main" id="{357311D1-D960-43DD-B05D-B4BA05555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0" name="Freeform: Shape 599">
                      <a:extLst>
                        <a:ext uri="{FF2B5EF4-FFF2-40B4-BE49-F238E27FC236}">
                          <a16:creationId xmlns:a16="http://schemas.microsoft.com/office/drawing/2014/main" id="{EE6725E7-0876-4E42-9FD9-C78BF8A73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1" name="Freeform: Shape 600">
                      <a:extLst>
                        <a:ext uri="{FF2B5EF4-FFF2-40B4-BE49-F238E27FC236}">
                          <a16:creationId xmlns:a16="http://schemas.microsoft.com/office/drawing/2014/main" id="{C99B7155-079A-40D1-8B7E-523043775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2" name="Freeform: Shape 601">
                      <a:extLst>
                        <a:ext uri="{FF2B5EF4-FFF2-40B4-BE49-F238E27FC236}">
                          <a16:creationId xmlns:a16="http://schemas.microsoft.com/office/drawing/2014/main" id="{C349C70A-E9DB-4FC4-893E-363257126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3" name="Freeform: Shape 602">
                      <a:extLst>
                        <a:ext uri="{FF2B5EF4-FFF2-40B4-BE49-F238E27FC236}">
                          <a16:creationId xmlns:a16="http://schemas.microsoft.com/office/drawing/2014/main" id="{48E65F0D-C883-43C3-A3A1-EBA30A5F3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4" name="Group 583">
                    <a:extLst>
                      <a:ext uri="{FF2B5EF4-FFF2-40B4-BE49-F238E27FC236}">
                        <a16:creationId xmlns:a16="http://schemas.microsoft.com/office/drawing/2014/main" id="{8E9E48CB-18D8-4B7B-95FB-41FED919B4A0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2403001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592" name="Freeform: Shape 591">
                      <a:extLst>
                        <a:ext uri="{FF2B5EF4-FFF2-40B4-BE49-F238E27FC236}">
                          <a16:creationId xmlns:a16="http://schemas.microsoft.com/office/drawing/2014/main" id="{3C314025-BA8B-4F21-8860-51DBFCCF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3" name="Freeform: Shape 592">
                      <a:extLst>
                        <a:ext uri="{FF2B5EF4-FFF2-40B4-BE49-F238E27FC236}">
                          <a16:creationId xmlns:a16="http://schemas.microsoft.com/office/drawing/2014/main" id="{26C56DA1-FA11-4BAA-88D9-36D72B077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4" name="Freeform: Shape 593">
                      <a:extLst>
                        <a:ext uri="{FF2B5EF4-FFF2-40B4-BE49-F238E27FC236}">
                          <a16:creationId xmlns:a16="http://schemas.microsoft.com/office/drawing/2014/main" id="{1BA01815-F983-4796-9145-FFD467ACB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5" name="Freeform: Shape 594">
                      <a:extLst>
                        <a:ext uri="{FF2B5EF4-FFF2-40B4-BE49-F238E27FC236}">
                          <a16:creationId xmlns:a16="http://schemas.microsoft.com/office/drawing/2014/main" id="{726DDFA9-F1FF-48F6-BCE4-646E419F4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6" name="Freeform: Shape 595">
                      <a:extLst>
                        <a:ext uri="{FF2B5EF4-FFF2-40B4-BE49-F238E27FC236}">
                          <a16:creationId xmlns:a16="http://schemas.microsoft.com/office/drawing/2014/main" id="{8CB75034-EF57-46FF-B73A-904940EC8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7" name="Freeform: Shape 596">
                      <a:extLst>
                        <a:ext uri="{FF2B5EF4-FFF2-40B4-BE49-F238E27FC236}">
                          <a16:creationId xmlns:a16="http://schemas.microsoft.com/office/drawing/2014/main" id="{32E3C880-193F-4854-8807-44E7EF02E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5" name="Group 584">
                    <a:extLst>
                      <a:ext uri="{FF2B5EF4-FFF2-40B4-BE49-F238E27FC236}">
                        <a16:creationId xmlns:a16="http://schemas.microsoft.com/office/drawing/2014/main" id="{4805653F-65B9-4210-9A55-58D268F81B93}"/>
                      </a:ext>
                    </a:extLst>
                  </p:cNvPr>
                  <p:cNvGrpSpPr/>
                  <p:nvPr/>
                </p:nvGrpSpPr>
                <p:grpSpPr>
                  <a:xfrm>
                    <a:off x="-3996966" y="3193628"/>
                    <a:ext cx="3465027" cy="328229"/>
                    <a:chOff x="5346652" y="2536081"/>
                    <a:chExt cx="6781186" cy="642357"/>
                  </a:xfrm>
                </p:grpSpPr>
                <p:sp>
                  <p:nvSpPr>
                    <p:cNvPr id="586" name="Freeform: Shape 585">
                      <a:extLst>
                        <a:ext uri="{FF2B5EF4-FFF2-40B4-BE49-F238E27FC236}">
                          <a16:creationId xmlns:a16="http://schemas.microsoft.com/office/drawing/2014/main" id="{5034FFE7-5F88-48AC-8F85-28DD8F937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665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7" name="Freeform: Shape 586">
                      <a:extLst>
                        <a:ext uri="{FF2B5EF4-FFF2-40B4-BE49-F238E27FC236}">
                          <a16:creationId xmlns:a16="http://schemas.microsoft.com/office/drawing/2014/main" id="{E1EE3B25-2F0B-4503-BA7C-7B4898124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0466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8" name="Freeform: Shape 587">
                      <a:extLst>
                        <a:ext uri="{FF2B5EF4-FFF2-40B4-BE49-F238E27FC236}">
                          <a16:creationId xmlns:a16="http://schemas.microsoft.com/office/drawing/2014/main" id="{1F24105F-84E2-444C-BE90-EC95F5453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4280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9" name="Freeform: Shape 588">
                      <a:extLst>
                        <a:ext uri="{FF2B5EF4-FFF2-40B4-BE49-F238E27FC236}">
                          <a16:creationId xmlns:a16="http://schemas.microsoft.com/office/drawing/2014/main" id="{D3A76334-D4F6-45E5-8816-B861610BD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8094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0" name="Freeform: Shape 589">
                      <a:extLst>
                        <a:ext uri="{FF2B5EF4-FFF2-40B4-BE49-F238E27FC236}">
                          <a16:creationId xmlns:a16="http://schemas.microsoft.com/office/drawing/2014/main" id="{3059E3B3-07A2-4A2F-904C-7C1819833A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41908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1" name="Freeform: Shape 590">
                      <a:extLst>
                        <a:ext uri="{FF2B5EF4-FFF2-40B4-BE49-F238E27FC236}">
                          <a16:creationId xmlns:a16="http://schemas.microsoft.com/office/drawing/2014/main" id="{E4D0FA60-3273-40F3-9266-82835B499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5722" y="2536081"/>
                      <a:ext cx="662116" cy="642357"/>
                    </a:xfrm>
                    <a:custGeom>
                      <a:avLst/>
                      <a:gdLst>
                        <a:gd name="connsiteX0" fmla="*/ 98738 w 477620"/>
                        <a:gd name="connsiteY0" fmla="*/ 450349 h 463365"/>
                        <a:gd name="connsiteX1" fmla="*/ 85747 w 477620"/>
                        <a:gd name="connsiteY1" fmla="*/ 459268 h 463365"/>
                        <a:gd name="connsiteX2" fmla="*/ 137325 w 477620"/>
                        <a:gd name="connsiteY2" fmla="*/ 294646 h 463365"/>
                        <a:gd name="connsiteX3" fmla="*/ 132089 w 477620"/>
                        <a:gd name="connsiteY3" fmla="*/ 277001 h 463365"/>
                        <a:gd name="connsiteX4" fmla="*/ 43 w 477620"/>
                        <a:gd name="connsiteY4" fmla="*/ 173070 h 463365"/>
                        <a:gd name="connsiteX5" fmla="*/ 3727 w 477620"/>
                        <a:gd name="connsiteY5" fmla="*/ 170162 h 463365"/>
                        <a:gd name="connsiteX6" fmla="*/ 166798 w 477620"/>
                        <a:gd name="connsiteY6" fmla="*/ 166478 h 463365"/>
                        <a:gd name="connsiteX7" fmla="*/ 180952 w 477620"/>
                        <a:gd name="connsiteY7" fmla="*/ 156395 h 463365"/>
                        <a:gd name="connsiteX8" fmla="*/ 231561 w 477620"/>
                        <a:gd name="connsiteY8" fmla="*/ 14071 h 463365"/>
                        <a:gd name="connsiteX9" fmla="*/ 238735 w 477620"/>
                        <a:gd name="connsiteY9" fmla="*/ 692 h 463365"/>
                        <a:gd name="connsiteX10" fmla="*/ 243776 w 477620"/>
                        <a:gd name="connsiteY10" fmla="*/ 5928 h 463365"/>
                        <a:gd name="connsiteX11" fmla="*/ 294772 w 477620"/>
                        <a:gd name="connsiteY11" fmla="*/ 163181 h 463365"/>
                        <a:gd name="connsiteX12" fmla="*/ 306212 w 477620"/>
                        <a:gd name="connsiteY12" fmla="*/ 171713 h 463365"/>
                        <a:gd name="connsiteX13" fmla="*/ 477621 w 477620"/>
                        <a:gd name="connsiteY13" fmla="*/ 178112 h 463365"/>
                        <a:gd name="connsiteX14" fmla="*/ 349259 w 477620"/>
                        <a:gd name="connsiteY14" fmla="*/ 277195 h 463365"/>
                        <a:gd name="connsiteX15" fmla="*/ 340339 w 477620"/>
                        <a:gd name="connsiteY15" fmla="*/ 307250 h 463365"/>
                        <a:gd name="connsiteX16" fmla="*/ 382028 w 477620"/>
                        <a:gd name="connsiteY16" fmla="*/ 454421 h 463365"/>
                        <a:gd name="connsiteX17" fmla="*/ 378150 w 477620"/>
                        <a:gd name="connsiteY17" fmla="*/ 463340 h 463365"/>
                        <a:gd name="connsiteX18" fmla="*/ 364771 w 477620"/>
                        <a:gd name="connsiteY18" fmla="*/ 456554 h 463365"/>
                        <a:gd name="connsiteX19" fmla="*/ 247654 w 477620"/>
                        <a:gd name="connsiteY19" fmla="*/ 368329 h 463365"/>
                        <a:gd name="connsiteX20" fmla="*/ 224386 w 477620"/>
                        <a:gd name="connsiteY20" fmla="*/ 367165 h 463365"/>
                        <a:gd name="connsiteX21" fmla="*/ 98738 w 477620"/>
                        <a:gd name="connsiteY21" fmla="*/ 450349 h 4633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477620" h="463365">
                          <a:moveTo>
                            <a:pt x="98738" y="450349"/>
                          </a:moveTo>
                          <a:cubicBezTo>
                            <a:pt x="95054" y="452869"/>
                            <a:pt x="91564" y="455196"/>
                            <a:pt x="85747" y="459268"/>
                          </a:cubicBezTo>
                          <a:cubicBezTo>
                            <a:pt x="93309" y="434643"/>
                            <a:pt x="126854" y="326446"/>
                            <a:pt x="137325" y="294646"/>
                          </a:cubicBezTo>
                          <a:cubicBezTo>
                            <a:pt x="139845" y="286890"/>
                            <a:pt x="139264" y="282237"/>
                            <a:pt x="132089" y="277001"/>
                          </a:cubicBezTo>
                          <a:cubicBezTo>
                            <a:pt x="111536" y="261489"/>
                            <a:pt x="21954" y="190521"/>
                            <a:pt x="43" y="173070"/>
                          </a:cubicBezTo>
                          <a:cubicBezTo>
                            <a:pt x="-345" y="169968"/>
                            <a:pt x="1982" y="170162"/>
                            <a:pt x="3727" y="170162"/>
                          </a:cubicBezTo>
                          <a:cubicBezTo>
                            <a:pt x="37272" y="172876"/>
                            <a:pt x="145662" y="166090"/>
                            <a:pt x="166798" y="166478"/>
                          </a:cubicBezTo>
                          <a:cubicBezTo>
                            <a:pt x="174360" y="166672"/>
                            <a:pt x="178432" y="163763"/>
                            <a:pt x="180952" y="156395"/>
                          </a:cubicBezTo>
                          <a:cubicBezTo>
                            <a:pt x="197434" y="108889"/>
                            <a:pt x="214885" y="61577"/>
                            <a:pt x="231561" y="14071"/>
                          </a:cubicBezTo>
                          <a:cubicBezTo>
                            <a:pt x="233306" y="9224"/>
                            <a:pt x="234275" y="3989"/>
                            <a:pt x="238735" y="692"/>
                          </a:cubicBezTo>
                          <a:cubicBezTo>
                            <a:pt x="244746" y="-2022"/>
                            <a:pt x="243195" y="3989"/>
                            <a:pt x="243776" y="5928"/>
                          </a:cubicBezTo>
                          <a:cubicBezTo>
                            <a:pt x="260258" y="55954"/>
                            <a:pt x="294385" y="160661"/>
                            <a:pt x="294772" y="163181"/>
                          </a:cubicBezTo>
                          <a:cubicBezTo>
                            <a:pt x="295742" y="169968"/>
                            <a:pt x="299620" y="171519"/>
                            <a:pt x="306212" y="171713"/>
                          </a:cubicBezTo>
                          <a:cubicBezTo>
                            <a:pt x="359147" y="173264"/>
                            <a:pt x="471610" y="177724"/>
                            <a:pt x="477621" y="178112"/>
                          </a:cubicBezTo>
                          <a:cubicBezTo>
                            <a:pt x="433993" y="211075"/>
                            <a:pt x="350422" y="276420"/>
                            <a:pt x="349259" y="277195"/>
                          </a:cubicBezTo>
                          <a:cubicBezTo>
                            <a:pt x="336073" y="284176"/>
                            <a:pt x="336267" y="294065"/>
                            <a:pt x="340339" y="307250"/>
                          </a:cubicBezTo>
                          <a:cubicBezTo>
                            <a:pt x="355269" y="355919"/>
                            <a:pt x="368067" y="405364"/>
                            <a:pt x="382028" y="454421"/>
                          </a:cubicBezTo>
                          <a:cubicBezTo>
                            <a:pt x="382416" y="458105"/>
                            <a:pt x="382609" y="461789"/>
                            <a:pt x="378150" y="463340"/>
                          </a:cubicBezTo>
                          <a:cubicBezTo>
                            <a:pt x="372333" y="463728"/>
                            <a:pt x="368843" y="459656"/>
                            <a:pt x="364771" y="456554"/>
                          </a:cubicBezTo>
                          <a:cubicBezTo>
                            <a:pt x="325021" y="428050"/>
                            <a:pt x="287404" y="396832"/>
                            <a:pt x="247654" y="368329"/>
                          </a:cubicBezTo>
                          <a:cubicBezTo>
                            <a:pt x="234663" y="358827"/>
                            <a:pt x="236020" y="359215"/>
                            <a:pt x="224386" y="367165"/>
                          </a:cubicBezTo>
                          <a:cubicBezTo>
                            <a:pt x="221284" y="368716"/>
                            <a:pt x="137519" y="423784"/>
                            <a:pt x="98738" y="450349"/>
                          </a:cubicBezTo>
                          <a:close/>
                        </a:path>
                      </a:pathLst>
                    </a:custGeom>
                    <a:solidFill>
                      <a:srgbClr val="FEFEFE"/>
                    </a:solidFill>
                    <a:ln w="193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084C4069-425C-4AC2-BBBB-E345AD94EDEE}"/>
                </a:ext>
              </a:extLst>
            </p:cNvPr>
            <p:cNvGrpSpPr/>
            <p:nvPr/>
          </p:nvGrpSpPr>
          <p:grpSpPr>
            <a:xfrm>
              <a:off x="10392793" y="3297201"/>
              <a:ext cx="1306285" cy="720809"/>
              <a:chOff x="-4833257" y="5708016"/>
              <a:chExt cx="5358551" cy="2956854"/>
            </a:xfrm>
          </p:grpSpPr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C7355C50-0C9F-4C12-966D-6D5208B93D3E}"/>
                  </a:ext>
                </a:extLst>
              </p:cNvPr>
              <p:cNvSpPr/>
              <p:nvPr/>
            </p:nvSpPr>
            <p:spPr>
              <a:xfrm>
                <a:off x="-4833257" y="570801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5AEBF000-58DB-4F9F-9E5E-8BCA1608EC4A}"/>
                  </a:ext>
                </a:extLst>
              </p:cNvPr>
              <p:cNvSpPr/>
              <p:nvPr/>
            </p:nvSpPr>
            <p:spPr>
              <a:xfrm>
                <a:off x="-4833257" y="654359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164A2ADA-91F8-42D2-AF71-0B0BB6138EE9}"/>
                  </a:ext>
                </a:extLst>
              </p:cNvPr>
              <p:cNvSpPr/>
              <p:nvPr/>
            </p:nvSpPr>
            <p:spPr>
              <a:xfrm>
                <a:off x="-4833257" y="7379176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CD583C2B-59EB-44DF-9F7C-451A4419B667}"/>
                  </a:ext>
                </a:extLst>
              </p:cNvPr>
              <p:cNvSpPr/>
              <p:nvPr/>
            </p:nvSpPr>
            <p:spPr>
              <a:xfrm>
                <a:off x="-4833257" y="8214751"/>
                <a:ext cx="5358551" cy="450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13" name="직사각형 113">
            <a:extLst>
              <a:ext uri="{FF2B5EF4-FFF2-40B4-BE49-F238E27FC236}">
                <a16:creationId xmlns:a16="http://schemas.microsoft.com/office/drawing/2014/main" id="{F4A4139B-7B0C-4D78-83DA-BF8EBAB73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44" y="1396813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charset="0"/>
              </a:rPr>
              <a:t>2015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814" name="직사각형 113">
            <a:extLst>
              <a:ext uri="{FF2B5EF4-FFF2-40B4-BE49-F238E27FC236}">
                <a16:creationId xmlns:a16="http://schemas.microsoft.com/office/drawing/2014/main" id="{5D373935-78D5-4F09-B614-57EEE86CF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152" y="1396813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accent4"/>
              </a:solidFill>
            </a:endParaRPr>
          </a:p>
        </p:txBody>
      </p:sp>
      <p:sp>
        <p:nvSpPr>
          <p:cNvPr id="815" name="직사각형 113">
            <a:extLst>
              <a:ext uri="{FF2B5EF4-FFF2-40B4-BE49-F238E27FC236}">
                <a16:creationId xmlns:a16="http://schemas.microsoft.com/office/drawing/2014/main" id="{148F3EAA-6004-4780-BB06-06EE24A3F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698" y="1396813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accent3"/>
              </a:solidFill>
            </a:endParaRPr>
          </a:p>
        </p:txBody>
      </p:sp>
      <p:sp>
        <p:nvSpPr>
          <p:cNvPr id="816" name="직사각형 113">
            <a:extLst>
              <a:ext uri="{FF2B5EF4-FFF2-40B4-BE49-F238E27FC236}">
                <a16:creationId xmlns:a16="http://schemas.microsoft.com/office/drawing/2014/main" id="{26FB466E-5A9A-40F1-B73E-87645438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605" y="1396813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C45EEB8E-9FFC-4957-A1F5-3CDA8FBA6EBE}"/>
              </a:ext>
            </a:extLst>
          </p:cNvPr>
          <p:cNvGrpSpPr/>
          <p:nvPr/>
        </p:nvGrpSpPr>
        <p:grpSpPr>
          <a:xfrm>
            <a:off x="993074" y="2829570"/>
            <a:ext cx="2107662" cy="894132"/>
            <a:chOff x="7026501" y="4509120"/>
            <a:chExt cx="1499710" cy="894132"/>
          </a:xfrm>
          <a:noFill/>
        </p:grpSpPr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59DEA443-340A-4D11-BFAA-9CD82794CCCE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6236A374-8603-4A03-83F4-24CF97B6293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7EC75D4E-6E1E-4D7F-8905-900CCA7598EC}"/>
              </a:ext>
            </a:extLst>
          </p:cNvPr>
          <p:cNvGrpSpPr/>
          <p:nvPr/>
        </p:nvGrpSpPr>
        <p:grpSpPr>
          <a:xfrm>
            <a:off x="3697197" y="2829570"/>
            <a:ext cx="2107662" cy="894132"/>
            <a:chOff x="7026501" y="4509120"/>
            <a:chExt cx="1499710" cy="894132"/>
          </a:xfrm>
          <a:noFill/>
        </p:grpSpPr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B363F599-44E6-4537-B8E7-53CE118AC3A9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BC6CB7D5-9B26-4AAD-AD8D-FD676438C122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3" name="Group 822">
            <a:extLst>
              <a:ext uri="{FF2B5EF4-FFF2-40B4-BE49-F238E27FC236}">
                <a16:creationId xmlns:a16="http://schemas.microsoft.com/office/drawing/2014/main" id="{0AA87B66-FAD9-404D-9453-A2202BA81D4C}"/>
              </a:ext>
            </a:extLst>
          </p:cNvPr>
          <p:cNvGrpSpPr/>
          <p:nvPr/>
        </p:nvGrpSpPr>
        <p:grpSpPr>
          <a:xfrm>
            <a:off x="6401320" y="2829570"/>
            <a:ext cx="2107662" cy="894132"/>
            <a:chOff x="7026501" y="4509120"/>
            <a:chExt cx="1499710" cy="894132"/>
          </a:xfrm>
          <a:noFill/>
        </p:grpSpPr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420D698D-3568-4185-9D35-5DCA9E33C77A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E9F05D45-A193-48BE-B376-9EEE0CD14AE9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26" name="Group 825">
            <a:extLst>
              <a:ext uri="{FF2B5EF4-FFF2-40B4-BE49-F238E27FC236}">
                <a16:creationId xmlns:a16="http://schemas.microsoft.com/office/drawing/2014/main" id="{AB03D938-FB94-4276-9556-D362FE8D0AEF}"/>
              </a:ext>
            </a:extLst>
          </p:cNvPr>
          <p:cNvGrpSpPr/>
          <p:nvPr/>
        </p:nvGrpSpPr>
        <p:grpSpPr>
          <a:xfrm>
            <a:off x="9105444" y="2829570"/>
            <a:ext cx="2107662" cy="894132"/>
            <a:chOff x="7026501" y="4509120"/>
            <a:chExt cx="1499710" cy="894132"/>
          </a:xfrm>
          <a:noFill/>
        </p:grpSpPr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66AD72F2-CFEB-42D3-B2D9-FCBF8CB61DEB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1D4FBA24-E0D7-4493-8C8F-4ACF4C27B345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A015A9-2563-4E01-B345-FDC3B7D6BA01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C099D50-9539-4519-9B02-FAF2882488D1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D2B7811-6E53-4E65-B624-A92468D4C4DE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FC78F30-3E11-4AAD-BB5F-875B887986F4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A916E98-0338-479C-BF7B-1497A572F5DD}"/>
              </a:ext>
            </a:extLst>
          </p:cNvPr>
          <p:cNvSpPr/>
          <p:nvPr/>
        </p:nvSpPr>
        <p:spPr>
          <a:xfrm>
            <a:off x="1076768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 Same Side Corner Rectangle 21">
            <a:extLst>
              <a:ext uri="{FF2B5EF4-FFF2-40B4-BE49-F238E27FC236}">
                <a16:creationId xmlns:a16="http://schemas.microsoft.com/office/drawing/2014/main" id="{2BAC02BB-275E-484E-A706-D7155CBDD132}"/>
              </a:ext>
            </a:extLst>
          </p:cNvPr>
          <p:cNvSpPr/>
          <p:nvPr/>
        </p:nvSpPr>
        <p:spPr>
          <a:xfrm>
            <a:off x="1076768" y="1841826"/>
            <a:ext cx="1771492" cy="483989"/>
          </a:xfrm>
          <a:prstGeom prst="round2SameRect">
            <a:avLst/>
          </a:prstGeom>
          <a:solidFill>
            <a:schemeClr val="accent6"/>
          </a:solidFill>
          <a:ln w="635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ight Arrow Callout 31">
            <a:extLst>
              <a:ext uri="{FF2B5EF4-FFF2-40B4-BE49-F238E27FC236}">
                <a16:creationId xmlns:a16="http://schemas.microsoft.com/office/drawing/2014/main" id="{A84CD591-6D2A-48E1-8E54-E301E9BFF106}"/>
              </a:ext>
            </a:extLst>
          </p:cNvPr>
          <p:cNvSpPr/>
          <p:nvPr/>
        </p:nvSpPr>
        <p:spPr>
          <a:xfrm>
            <a:off x="1129317" y="5034880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4643EE-51B2-4EA8-A624-8DF05AD03FCC}"/>
              </a:ext>
            </a:extLst>
          </p:cNvPr>
          <p:cNvGrpSpPr/>
          <p:nvPr/>
        </p:nvGrpSpPr>
        <p:grpSpPr>
          <a:xfrm>
            <a:off x="1315486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31C09-7D96-4F98-B1B7-6096A32825EB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C466E1-0976-4BDB-B7BF-124C2ED65999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94E90E6-F33B-434A-874B-5FC5D13EB1B8}"/>
              </a:ext>
            </a:extLst>
          </p:cNvPr>
          <p:cNvSpPr txBox="1"/>
          <p:nvPr/>
        </p:nvSpPr>
        <p:spPr>
          <a:xfrm>
            <a:off x="1314590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DEBFD-9571-416F-AD82-9EA4E77FEE51}"/>
              </a:ext>
            </a:extLst>
          </p:cNvPr>
          <p:cNvSpPr txBox="1"/>
          <p:nvPr/>
        </p:nvSpPr>
        <p:spPr>
          <a:xfrm>
            <a:off x="1289718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B707A-2637-4F43-AA49-DC24A945467A}"/>
              </a:ext>
            </a:extLst>
          </p:cNvPr>
          <p:cNvSpPr/>
          <p:nvPr/>
        </p:nvSpPr>
        <p:spPr>
          <a:xfrm>
            <a:off x="5216842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C53299-8E5C-4ADB-85CF-E7ED1A08E6B2}"/>
              </a:ext>
            </a:extLst>
          </p:cNvPr>
          <p:cNvSpPr/>
          <p:nvPr/>
        </p:nvSpPr>
        <p:spPr>
          <a:xfrm>
            <a:off x="7286879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60CD7D-5E98-4CBF-8F18-ADEE03E5F53F}"/>
              </a:ext>
            </a:extLst>
          </p:cNvPr>
          <p:cNvSpPr/>
          <p:nvPr/>
        </p:nvSpPr>
        <p:spPr>
          <a:xfrm>
            <a:off x="9356915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ECF42B-559D-424F-B96A-D8E1B46057C6}"/>
              </a:ext>
            </a:extLst>
          </p:cNvPr>
          <p:cNvSpPr/>
          <p:nvPr/>
        </p:nvSpPr>
        <p:spPr>
          <a:xfrm>
            <a:off x="3146805" y="2325741"/>
            <a:ext cx="1771492" cy="2040743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 Same Side Corner Rectangle 22">
            <a:extLst>
              <a:ext uri="{FF2B5EF4-FFF2-40B4-BE49-F238E27FC236}">
                <a16:creationId xmlns:a16="http://schemas.microsoft.com/office/drawing/2014/main" id="{2B75C691-B082-46E9-A71F-C931A685E07E}"/>
              </a:ext>
            </a:extLst>
          </p:cNvPr>
          <p:cNvSpPr/>
          <p:nvPr/>
        </p:nvSpPr>
        <p:spPr>
          <a:xfrm>
            <a:off x="3146805" y="1841826"/>
            <a:ext cx="1771492" cy="483989"/>
          </a:xfrm>
          <a:prstGeom prst="round2SameRect">
            <a:avLst/>
          </a:prstGeom>
          <a:solidFill>
            <a:schemeClr val="accent1"/>
          </a:solidFill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ound Same Side Corner Rectangle 23">
            <a:extLst>
              <a:ext uri="{FF2B5EF4-FFF2-40B4-BE49-F238E27FC236}">
                <a16:creationId xmlns:a16="http://schemas.microsoft.com/office/drawing/2014/main" id="{32537D03-7D6B-49D5-8C7B-73D87B58922B}"/>
              </a:ext>
            </a:extLst>
          </p:cNvPr>
          <p:cNvSpPr/>
          <p:nvPr/>
        </p:nvSpPr>
        <p:spPr>
          <a:xfrm>
            <a:off x="5216842" y="1841826"/>
            <a:ext cx="1771492" cy="483989"/>
          </a:xfrm>
          <a:prstGeom prst="round2SameRect">
            <a:avLst/>
          </a:prstGeom>
          <a:solidFill>
            <a:schemeClr val="accent2"/>
          </a:solidFill>
          <a:ln w="635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 Same Side Corner Rectangle 24">
            <a:extLst>
              <a:ext uri="{FF2B5EF4-FFF2-40B4-BE49-F238E27FC236}">
                <a16:creationId xmlns:a16="http://schemas.microsoft.com/office/drawing/2014/main" id="{470148C4-B9B2-4B35-A0B5-1493B1D31838}"/>
              </a:ext>
            </a:extLst>
          </p:cNvPr>
          <p:cNvSpPr/>
          <p:nvPr/>
        </p:nvSpPr>
        <p:spPr>
          <a:xfrm>
            <a:off x="7286879" y="1841826"/>
            <a:ext cx="1771492" cy="483989"/>
          </a:xfrm>
          <a:prstGeom prst="round2Same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ound Same Side Corner Rectangle 25">
            <a:extLst>
              <a:ext uri="{FF2B5EF4-FFF2-40B4-BE49-F238E27FC236}">
                <a16:creationId xmlns:a16="http://schemas.microsoft.com/office/drawing/2014/main" id="{D28936FE-B67A-4FCE-B4F5-47B3633BD8D7}"/>
              </a:ext>
            </a:extLst>
          </p:cNvPr>
          <p:cNvSpPr/>
          <p:nvPr/>
        </p:nvSpPr>
        <p:spPr>
          <a:xfrm>
            <a:off x="9356915" y="1841826"/>
            <a:ext cx="1771492" cy="483989"/>
          </a:xfrm>
          <a:prstGeom prst="round2SameRect">
            <a:avLst/>
          </a:prstGeom>
          <a:solidFill>
            <a:schemeClr val="accent4"/>
          </a:solidFill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2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ight Arrow Callout 32">
            <a:extLst>
              <a:ext uri="{FF2B5EF4-FFF2-40B4-BE49-F238E27FC236}">
                <a16:creationId xmlns:a16="http://schemas.microsoft.com/office/drawing/2014/main" id="{5B56FA6A-475F-403D-8A44-22ABD3CC6A98}"/>
              </a:ext>
            </a:extLst>
          </p:cNvPr>
          <p:cNvSpPr/>
          <p:nvPr/>
        </p:nvSpPr>
        <p:spPr>
          <a:xfrm>
            <a:off x="3256255" y="5026254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ight Arrow Callout 33">
            <a:extLst>
              <a:ext uri="{FF2B5EF4-FFF2-40B4-BE49-F238E27FC236}">
                <a16:creationId xmlns:a16="http://schemas.microsoft.com/office/drawing/2014/main" id="{75FC8273-D43A-4C25-BBFD-3CA928324869}"/>
              </a:ext>
            </a:extLst>
          </p:cNvPr>
          <p:cNvSpPr/>
          <p:nvPr/>
        </p:nvSpPr>
        <p:spPr>
          <a:xfrm>
            <a:off x="5383193" y="5026254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ight Arrow Callout 34">
            <a:extLst>
              <a:ext uri="{FF2B5EF4-FFF2-40B4-BE49-F238E27FC236}">
                <a16:creationId xmlns:a16="http://schemas.microsoft.com/office/drawing/2014/main" id="{05B09FE6-A611-4840-A501-C7783EB9B5C1}"/>
              </a:ext>
            </a:extLst>
          </p:cNvPr>
          <p:cNvSpPr/>
          <p:nvPr/>
        </p:nvSpPr>
        <p:spPr>
          <a:xfrm>
            <a:off x="7510131" y="5026254"/>
            <a:ext cx="1856261" cy="914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230"/>
            </a:avLst>
          </a:prstGeom>
          <a:solidFill>
            <a:schemeClr val="bg1"/>
          </a:solidFill>
          <a:ln w="3175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ight Arrow Callout 51">
            <a:extLst>
              <a:ext uri="{FF2B5EF4-FFF2-40B4-BE49-F238E27FC236}">
                <a16:creationId xmlns:a16="http://schemas.microsoft.com/office/drawing/2014/main" id="{4964BCF0-A339-4E3C-8203-21A8B5795572}"/>
              </a:ext>
            </a:extLst>
          </p:cNvPr>
          <p:cNvSpPr/>
          <p:nvPr/>
        </p:nvSpPr>
        <p:spPr>
          <a:xfrm>
            <a:off x="9637066" y="5026254"/>
            <a:ext cx="1407576" cy="914400"/>
          </a:xfrm>
          <a:custGeom>
            <a:avLst/>
            <a:gdLst/>
            <a:ahLst/>
            <a:cxnLst/>
            <a:rect l="l" t="t" r="r" b="b"/>
            <a:pathLst>
              <a:path w="1144182" h="914400">
                <a:moveTo>
                  <a:pt x="0" y="0"/>
                </a:moveTo>
                <a:lnTo>
                  <a:pt x="1144182" y="0"/>
                </a:lnTo>
                <a:lnTo>
                  <a:pt x="1144182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6947D8-009C-4175-B16F-390ECDEF4A89}"/>
              </a:ext>
            </a:extLst>
          </p:cNvPr>
          <p:cNvCxnSpPr/>
          <p:nvPr/>
        </p:nvCxnSpPr>
        <p:spPr>
          <a:xfrm>
            <a:off x="1962514" y="4443968"/>
            <a:ext cx="0" cy="453129"/>
          </a:xfrm>
          <a:prstGeom prst="line">
            <a:avLst/>
          </a:prstGeom>
          <a:ln w="381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E0AD52-AFB7-4481-9CF7-A126BEF2ADCD}"/>
              </a:ext>
            </a:extLst>
          </p:cNvPr>
          <p:cNvCxnSpPr/>
          <p:nvPr/>
        </p:nvCxnSpPr>
        <p:spPr>
          <a:xfrm>
            <a:off x="3870180" y="4443968"/>
            <a:ext cx="0" cy="453129"/>
          </a:xfrm>
          <a:prstGeom prst="line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661B97-8200-4C99-8E25-15B6E1044804}"/>
              </a:ext>
            </a:extLst>
          </p:cNvPr>
          <p:cNvCxnSpPr/>
          <p:nvPr/>
        </p:nvCxnSpPr>
        <p:spPr>
          <a:xfrm>
            <a:off x="6094042" y="4443968"/>
            <a:ext cx="0" cy="453129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064359-85D0-4E86-B12E-7218FB05FBF1}"/>
              </a:ext>
            </a:extLst>
          </p:cNvPr>
          <p:cNvCxnSpPr/>
          <p:nvPr/>
        </p:nvCxnSpPr>
        <p:spPr>
          <a:xfrm>
            <a:off x="8001707" y="4443968"/>
            <a:ext cx="0" cy="453129"/>
          </a:xfrm>
          <a:prstGeom prst="line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0D2401-58A7-40A8-8461-F454E00CD4C6}"/>
              </a:ext>
            </a:extLst>
          </p:cNvPr>
          <p:cNvCxnSpPr/>
          <p:nvPr/>
        </p:nvCxnSpPr>
        <p:spPr>
          <a:xfrm>
            <a:off x="10242661" y="4427545"/>
            <a:ext cx="0" cy="453129"/>
          </a:xfrm>
          <a:prstGeom prst="line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38A91B-02BC-4ACA-A049-5A1383E784D4}"/>
              </a:ext>
            </a:extLst>
          </p:cNvPr>
          <p:cNvGrpSpPr/>
          <p:nvPr/>
        </p:nvGrpSpPr>
        <p:grpSpPr>
          <a:xfrm>
            <a:off x="5459684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E2B561-51B7-4710-A2BC-4D0377FC97C4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882F98-BE6A-4F38-9FE5-5FD28D9B6330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326C2B-4266-4F62-A17A-CAD5D4356191}"/>
              </a:ext>
            </a:extLst>
          </p:cNvPr>
          <p:cNvGrpSpPr/>
          <p:nvPr/>
        </p:nvGrpSpPr>
        <p:grpSpPr>
          <a:xfrm>
            <a:off x="7531782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DF14A6-A2EC-400F-97E6-479A0EDA51BB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861C6D-E5BA-4316-AEDE-B89F3ACBACDA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01E0EAD-E025-483D-86D3-2E4ED6781074}"/>
              </a:ext>
            </a:extLst>
          </p:cNvPr>
          <p:cNvGrpSpPr/>
          <p:nvPr/>
        </p:nvGrpSpPr>
        <p:grpSpPr>
          <a:xfrm>
            <a:off x="9603880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53CD03-3BFA-4BAB-A98E-0935E7D88637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E2FD88-D5E7-423F-915C-774C54E9EB32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93867E-07E5-4978-ACE6-C01FBE1DC8D9}"/>
              </a:ext>
            </a:extLst>
          </p:cNvPr>
          <p:cNvGrpSpPr/>
          <p:nvPr/>
        </p:nvGrpSpPr>
        <p:grpSpPr>
          <a:xfrm>
            <a:off x="3387584" y="2462268"/>
            <a:ext cx="1294058" cy="1661995"/>
            <a:chOff x="819820" y="3646109"/>
            <a:chExt cx="1411829" cy="1661995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D38EF3-3B58-45FD-880A-3E1E5481915B}"/>
                </a:ext>
              </a:extLst>
            </p:cNvPr>
            <p:cNvSpPr txBox="1"/>
            <p:nvPr/>
          </p:nvSpPr>
          <p:spPr>
            <a:xfrm>
              <a:off x="819822" y="3646109"/>
              <a:ext cx="1411827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D97126-F340-4BFB-B0B6-766FBF30102D}"/>
                </a:ext>
              </a:extLst>
            </p:cNvPr>
            <p:cNvSpPr txBox="1"/>
            <p:nvPr/>
          </p:nvSpPr>
          <p:spPr>
            <a:xfrm>
              <a:off x="819820" y="3923109"/>
              <a:ext cx="1411827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3FB183-93B4-411C-AF73-5308BF3FD045}"/>
              </a:ext>
            </a:extLst>
          </p:cNvPr>
          <p:cNvSpPr txBox="1"/>
          <p:nvPr/>
        </p:nvSpPr>
        <p:spPr>
          <a:xfrm>
            <a:off x="5458788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33AAE9-AA19-41DB-A75D-19BC9932EB20}"/>
              </a:ext>
            </a:extLst>
          </p:cNvPr>
          <p:cNvSpPr txBox="1"/>
          <p:nvPr/>
        </p:nvSpPr>
        <p:spPr>
          <a:xfrm>
            <a:off x="7530886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301B4E-2D34-4CF3-8ACB-76704B592431}"/>
              </a:ext>
            </a:extLst>
          </p:cNvPr>
          <p:cNvSpPr txBox="1"/>
          <p:nvPr/>
        </p:nvSpPr>
        <p:spPr>
          <a:xfrm>
            <a:off x="9602984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CF81D-E7FE-464D-A2C5-30C5D7893063}"/>
              </a:ext>
            </a:extLst>
          </p:cNvPr>
          <p:cNvSpPr txBox="1"/>
          <p:nvPr/>
        </p:nvSpPr>
        <p:spPr>
          <a:xfrm>
            <a:off x="3386688" y="1899152"/>
            <a:ext cx="129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04C2FD-66FD-408F-AF24-5DFADE88DE4E}"/>
              </a:ext>
            </a:extLst>
          </p:cNvPr>
          <p:cNvSpPr txBox="1"/>
          <p:nvPr/>
        </p:nvSpPr>
        <p:spPr>
          <a:xfrm>
            <a:off x="3415107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0EB789-C056-477F-B7A1-AD9030CC759B}"/>
              </a:ext>
            </a:extLst>
          </p:cNvPr>
          <p:cNvSpPr txBox="1"/>
          <p:nvPr/>
        </p:nvSpPr>
        <p:spPr>
          <a:xfrm>
            <a:off x="5540496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22CB97-B867-4452-933E-CCF8E9963722}"/>
              </a:ext>
            </a:extLst>
          </p:cNvPr>
          <p:cNvSpPr txBox="1"/>
          <p:nvPr/>
        </p:nvSpPr>
        <p:spPr>
          <a:xfrm>
            <a:off x="7665885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5B14E8-3241-43B9-A933-B043F471A45B}"/>
              </a:ext>
            </a:extLst>
          </p:cNvPr>
          <p:cNvSpPr txBox="1"/>
          <p:nvPr/>
        </p:nvSpPr>
        <p:spPr>
          <a:xfrm>
            <a:off x="9791274" y="5160290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8681811" y="218731"/>
            <a:ext cx="329247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596CF-071A-4CAF-94F2-67E1D74AFCE5}"/>
              </a:ext>
            </a:extLst>
          </p:cNvPr>
          <p:cNvSpPr txBox="1"/>
          <p:nvPr/>
        </p:nvSpPr>
        <p:spPr>
          <a:xfrm>
            <a:off x="720759" y="1203910"/>
            <a:ext cx="72461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Get a modern PowerPoint  Presentation that is beautifully designed.  Easy to change colors, photos and Text.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Get a modern PowerPoint  Presentation that is beautifully designed. Get a modern PowerPoint  Presentation that is beautifully designed. Easy to change colors, photos and Text. Get a modern PowerPoint  Presentation that is beautifully designed.  Easy to change colors, photos and Text.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C781CF0-A365-43AB-BDDE-CEB95E9CCF93}"/>
              </a:ext>
            </a:extLst>
          </p:cNvPr>
          <p:cNvSpPr/>
          <p:nvPr/>
        </p:nvSpPr>
        <p:spPr>
          <a:xfrm>
            <a:off x="5333299" y="5819280"/>
            <a:ext cx="2633654" cy="541850"/>
          </a:xfrm>
          <a:custGeom>
            <a:avLst/>
            <a:gdLst>
              <a:gd name="connsiteX0" fmla="*/ 2687138 w 3463025"/>
              <a:gd name="connsiteY0" fmla="*/ 579695 h 712486"/>
              <a:gd name="connsiteX1" fmla="*/ 2687138 w 3463025"/>
              <a:gd name="connsiteY1" fmla="*/ 658090 h 712486"/>
              <a:gd name="connsiteX2" fmla="*/ 2741934 w 3463025"/>
              <a:gd name="connsiteY2" fmla="*/ 658090 h 712486"/>
              <a:gd name="connsiteX3" fmla="*/ 2782532 w 3463025"/>
              <a:gd name="connsiteY3" fmla="*/ 656290 h 712486"/>
              <a:gd name="connsiteX4" fmla="*/ 2804030 w 3463025"/>
              <a:gd name="connsiteY4" fmla="*/ 644591 h 712486"/>
              <a:gd name="connsiteX5" fmla="*/ 2812330 w 3463025"/>
              <a:gd name="connsiteY5" fmla="*/ 619692 h 712486"/>
              <a:gd name="connsiteX6" fmla="*/ 2805930 w 3463025"/>
              <a:gd name="connsiteY6" fmla="*/ 597293 h 712486"/>
              <a:gd name="connsiteX7" fmla="*/ 2787432 w 3463025"/>
              <a:gd name="connsiteY7" fmla="*/ 583894 h 712486"/>
              <a:gd name="connsiteX8" fmla="*/ 2734935 w 3463025"/>
              <a:gd name="connsiteY8" fmla="*/ 579695 h 712486"/>
              <a:gd name="connsiteX9" fmla="*/ 3258638 w 3463025"/>
              <a:gd name="connsiteY9" fmla="*/ 463902 h 712486"/>
              <a:gd name="connsiteX10" fmla="*/ 3258638 w 3463025"/>
              <a:gd name="connsiteY10" fmla="*/ 538297 h 712486"/>
              <a:gd name="connsiteX11" fmla="*/ 3302435 w 3463025"/>
              <a:gd name="connsiteY11" fmla="*/ 538297 h 712486"/>
              <a:gd name="connsiteX12" fmla="*/ 3355632 w 3463025"/>
              <a:gd name="connsiteY12" fmla="*/ 534697 h 712486"/>
              <a:gd name="connsiteX13" fmla="*/ 3372231 w 3463025"/>
              <a:gd name="connsiteY13" fmla="*/ 522298 h 712486"/>
              <a:gd name="connsiteX14" fmla="*/ 3378230 w 3463025"/>
              <a:gd name="connsiteY14" fmla="*/ 500299 h 712486"/>
              <a:gd name="connsiteX15" fmla="*/ 3370331 w 3463025"/>
              <a:gd name="connsiteY15" fmla="*/ 476401 h 712486"/>
              <a:gd name="connsiteX16" fmla="*/ 3348032 w 3463025"/>
              <a:gd name="connsiteY16" fmla="*/ 464902 h 712486"/>
              <a:gd name="connsiteX17" fmla="*/ 3304835 w 3463025"/>
              <a:gd name="connsiteY17" fmla="*/ 463902 h 712486"/>
              <a:gd name="connsiteX18" fmla="*/ 2687138 w 3463025"/>
              <a:gd name="connsiteY18" fmla="*/ 463102 h 712486"/>
              <a:gd name="connsiteX19" fmla="*/ 2687138 w 3463025"/>
              <a:gd name="connsiteY19" fmla="*/ 530898 h 712486"/>
              <a:gd name="connsiteX20" fmla="*/ 2725935 w 3463025"/>
              <a:gd name="connsiteY20" fmla="*/ 530898 h 712486"/>
              <a:gd name="connsiteX21" fmla="*/ 2768933 w 3463025"/>
              <a:gd name="connsiteY21" fmla="*/ 529898 h 712486"/>
              <a:gd name="connsiteX22" fmla="*/ 2792831 w 3463025"/>
              <a:gd name="connsiteY22" fmla="*/ 519398 h 712486"/>
              <a:gd name="connsiteX23" fmla="*/ 2801531 w 3463025"/>
              <a:gd name="connsiteY23" fmla="*/ 496500 h 712486"/>
              <a:gd name="connsiteX24" fmla="*/ 2794031 w 3463025"/>
              <a:gd name="connsiteY24" fmla="*/ 474401 h 712486"/>
              <a:gd name="connsiteX25" fmla="*/ 2771732 w 3463025"/>
              <a:gd name="connsiteY25" fmla="*/ 464102 h 712486"/>
              <a:gd name="connsiteX26" fmla="*/ 2721136 w 3463025"/>
              <a:gd name="connsiteY26" fmla="*/ 463102 h 712486"/>
              <a:gd name="connsiteX27" fmla="*/ 1538933 w 3463025"/>
              <a:gd name="connsiteY27" fmla="*/ 459902 h 712486"/>
              <a:gd name="connsiteX28" fmla="*/ 1479937 w 3463025"/>
              <a:gd name="connsiteY28" fmla="*/ 485000 h 712486"/>
              <a:gd name="connsiteX29" fmla="*/ 1457538 w 3463025"/>
              <a:gd name="connsiteY29" fmla="*/ 560696 h 712486"/>
              <a:gd name="connsiteX30" fmla="*/ 1480537 w 3463025"/>
              <a:gd name="connsiteY30" fmla="*/ 636191 h 712486"/>
              <a:gd name="connsiteX31" fmla="*/ 1538933 w 3463025"/>
              <a:gd name="connsiteY31" fmla="*/ 661890 h 712486"/>
              <a:gd name="connsiteX32" fmla="*/ 1597030 w 3463025"/>
              <a:gd name="connsiteY32" fmla="*/ 636391 h 712486"/>
              <a:gd name="connsiteX33" fmla="*/ 1619728 w 3463025"/>
              <a:gd name="connsiteY33" fmla="*/ 559896 h 712486"/>
              <a:gd name="connsiteX34" fmla="*/ 1597630 w 3463025"/>
              <a:gd name="connsiteY34" fmla="*/ 484700 h 712486"/>
              <a:gd name="connsiteX35" fmla="*/ 1538933 w 3463025"/>
              <a:gd name="connsiteY35" fmla="*/ 459902 h 712486"/>
              <a:gd name="connsiteX36" fmla="*/ 3199441 w 3463025"/>
              <a:gd name="connsiteY36" fmla="*/ 414305 h 712486"/>
              <a:gd name="connsiteX37" fmla="*/ 3324034 w 3463025"/>
              <a:gd name="connsiteY37" fmla="*/ 414305 h 712486"/>
              <a:gd name="connsiteX38" fmla="*/ 3392330 w 3463025"/>
              <a:gd name="connsiteY38" fmla="*/ 422204 h 712486"/>
              <a:gd name="connsiteX39" fmla="*/ 3426427 w 3463025"/>
              <a:gd name="connsiteY39" fmla="*/ 450302 h 712486"/>
              <a:gd name="connsiteX40" fmla="*/ 3439226 w 3463025"/>
              <a:gd name="connsiteY40" fmla="*/ 496500 h 712486"/>
              <a:gd name="connsiteX41" fmla="*/ 3419828 w 3463025"/>
              <a:gd name="connsiteY41" fmla="*/ 550996 h 712486"/>
              <a:gd name="connsiteX42" fmla="*/ 3361831 w 3463025"/>
              <a:gd name="connsiteY42" fmla="*/ 578095 h 712486"/>
              <a:gd name="connsiteX43" fmla="*/ 3393530 w 3463025"/>
              <a:gd name="connsiteY43" fmla="*/ 602693 h 712486"/>
              <a:gd name="connsiteX44" fmla="*/ 3427227 w 3463025"/>
              <a:gd name="connsiteY44" fmla="*/ 650290 h 712486"/>
              <a:gd name="connsiteX45" fmla="*/ 3463025 w 3463025"/>
              <a:gd name="connsiteY45" fmla="*/ 707487 h 712486"/>
              <a:gd name="connsiteX46" fmla="*/ 3392230 w 3463025"/>
              <a:gd name="connsiteY46" fmla="*/ 707487 h 712486"/>
              <a:gd name="connsiteX47" fmla="*/ 3349432 w 3463025"/>
              <a:gd name="connsiteY47" fmla="*/ 643691 h 712486"/>
              <a:gd name="connsiteX48" fmla="*/ 3318234 w 3463025"/>
              <a:gd name="connsiteY48" fmla="*/ 600593 h 712486"/>
              <a:gd name="connsiteX49" fmla="*/ 3300435 w 3463025"/>
              <a:gd name="connsiteY49" fmla="*/ 588394 h 712486"/>
              <a:gd name="connsiteX50" fmla="*/ 3270637 w 3463025"/>
              <a:gd name="connsiteY50" fmla="*/ 585094 h 712486"/>
              <a:gd name="connsiteX51" fmla="*/ 3258638 w 3463025"/>
              <a:gd name="connsiteY51" fmla="*/ 585094 h 712486"/>
              <a:gd name="connsiteX52" fmla="*/ 3258638 w 3463025"/>
              <a:gd name="connsiteY52" fmla="*/ 707487 h 712486"/>
              <a:gd name="connsiteX53" fmla="*/ 3199441 w 3463025"/>
              <a:gd name="connsiteY53" fmla="*/ 707487 h 712486"/>
              <a:gd name="connsiteX54" fmla="*/ 2923016 w 3463025"/>
              <a:gd name="connsiteY54" fmla="*/ 414305 h 712486"/>
              <a:gd name="connsiteX55" fmla="*/ 3140403 w 3463025"/>
              <a:gd name="connsiteY55" fmla="*/ 414305 h 712486"/>
              <a:gd name="connsiteX56" fmla="*/ 3140403 w 3463025"/>
              <a:gd name="connsiteY56" fmla="*/ 463902 h 712486"/>
              <a:gd name="connsiteX57" fmla="*/ 2982213 w 3463025"/>
              <a:gd name="connsiteY57" fmla="*/ 463902 h 712486"/>
              <a:gd name="connsiteX58" fmla="*/ 2982213 w 3463025"/>
              <a:gd name="connsiteY58" fmla="*/ 528898 h 712486"/>
              <a:gd name="connsiteX59" fmla="*/ 3129404 w 3463025"/>
              <a:gd name="connsiteY59" fmla="*/ 528898 h 712486"/>
              <a:gd name="connsiteX60" fmla="*/ 3129404 w 3463025"/>
              <a:gd name="connsiteY60" fmla="*/ 578295 h 712486"/>
              <a:gd name="connsiteX61" fmla="*/ 2982213 w 3463025"/>
              <a:gd name="connsiteY61" fmla="*/ 578295 h 712486"/>
              <a:gd name="connsiteX62" fmla="*/ 2982213 w 3463025"/>
              <a:gd name="connsiteY62" fmla="*/ 658090 h 712486"/>
              <a:gd name="connsiteX63" fmla="*/ 3146003 w 3463025"/>
              <a:gd name="connsiteY63" fmla="*/ 658090 h 712486"/>
              <a:gd name="connsiteX64" fmla="*/ 3146003 w 3463025"/>
              <a:gd name="connsiteY64" fmla="*/ 707487 h 712486"/>
              <a:gd name="connsiteX65" fmla="*/ 2923016 w 3463025"/>
              <a:gd name="connsiteY65" fmla="*/ 707487 h 712486"/>
              <a:gd name="connsiteX66" fmla="*/ 2627941 w 3463025"/>
              <a:gd name="connsiteY66" fmla="*/ 414305 h 712486"/>
              <a:gd name="connsiteX67" fmla="*/ 2745134 w 3463025"/>
              <a:gd name="connsiteY67" fmla="*/ 414305 h 712486"/>
              <a:gd name="connsiteX68" fmla="*/ 2797031 w 3463025"/>
              <a:gd name="connsiteY68" fmla="*/ 417204 h 712486"/>
              <a:gd name="connsiteX69" fmla="*/ 2827629 w 3463025"/>
              <a:gd name="connsiteY69" fmla="*/ 429304 h 712486"/>
              <a:gd name="connsiteX70" fmla="*/ 2850128 w 3463025"/>
              <a:gd name="connsiteY70" fmla="*/ 453802 h 712486"/>
              <a:gd name="connsiteX71" fmla="*/ 2859127 w 3463025"/>
              <a:gd name="connsiteY71" fmla="*/ 488100 h 712486"/>
              <a:gd name="connsiteX72" fmla="*/ 2848028 w 3463025"/>
              <a:gd name="connsiteY72" fmla="*/ 525898 h 712486"/>
              <a:gd name="connsiteX73" fmla="*/ 2817930 w 3463025"/>
              <a:gd name="connsiteY73" fmla="*/ 551696 h 712486"/>
              <a:gd name="connsiteX74" fmla="*/ 2859127 w 3463025"/>
              <a:gd name="connsiteY74" fmla="*/ 578295 h 712486"/>
              <a:gd name="connsiteX75" fmla="*/ 2873526 w 3463025"/>
              <a:gd name="connsiteY75" fmla="*/ 622492 h 712486"/>
              <a:gd name="connsiteX76" fmla="*/ 2864227 w 3463025"/>
              <a:gd name="connsiteY76" fmla="*/ 661390 h 712486"/>
              <a:gd name="connsiteX77" fmla="*/ 2838828 w 3463025"/>
              <a:gd name="connsiteY77" fmla="*/ 691588 h 712486"/>
              <a:gd name="connsiteX78" fmla="*/ 2799131 w 3463025"/>
              <a:gd name="connsiteY78" fmla="*/ 705487 h 712486"/>
              <a:gd name="connsiteX79" fmla="*/ 2727735 w 3463025"/>
              <a:gd name="connsiteY79" fmla="*/ 707487 h 712486"/>
              <a:gd name="connsiteX80" fmla="*/ 2627941 w 3463025"/>
              <a:gd name="connsiteY80" fmla="*/ 707487 h 712486"/>
              <a:gd name="connsiteX81" fmla="*/ 2274516 w 3463025"/>
              <a:gd name="connsiteY81" fmla="*/ 414305 h 712486"/>
              <a:gd name="connsiteX82" fmla="*/ 2363111 w 3463025"/>
              <a:gd name="connsiteY82" fmla="*/ 414305 h 712486"/>
              <a:gd name="connsiteX83" fmla="*/ 2416308 w 3463025"/>
              <a:gd name="connsiteY83" fmla="*/ 614292 h 712486"/>
              <a:gd name="connsiteX84" fmla="*/ 2468904 w 3463025"/>
              <a:gd name="connsiteY84" fmla="*/ 414305 h 712486"/>
              <a:gd name="connsiteX85" fmla="*/ 2557699 w 3463025"/>
              <a:gd name="connsiteY85" fmla="*/ 414305 h 712486"/>
              <a:gd name="connsiteX86" fmla="*/ 2557699 w 3463025"/>
              <a:gd name="connsiteY86" fmla="*/ 707487 h 712486"/>
              <a:gd name="connsiteX87" fmla="*/ 2502702 w 3463025"/>
              <a:gd name="connsiteY87" fmla="*/ 707487 h 712486"/>
              <a:gd name="connsiteX88" fmla="*/ 2502702 w 3463025"/>
              <a:gd name="connsiteY88" fmla="*/ 476701 h 712486"/>
              <a:gd name="connsiteX89" fmla="*/ 2444506 w 3463025"/>
              <a:gd name="connsiteY89" fmla="*/ 707487 h 712486"/>
              <a:gd name="connsiteX90" fmla="*/ 2387509 w 3463025"/>
              <a:gd name="connsiteY90" fmla="*/ 707487 h 712486"/>
              <a:gd name="connsiteX91" fmla="*/ 2329513 w 3463025"/>
              <a:gd name="connsiteY91" fmla="*/ 476701 h 712486"/>
              <a:gd name="connsiteX92" fmla="*/ 2329513 w 3463025"/>
              <a:gd name="connsiteY92" fmla="*/ 707487 h 712486"/>
              <a:gd name="connsiteX93" fmla="*/ 2274516 w 3463025"/>
              <a:gd name="connsiteY93" fmla="*/ 707487 h 712486"/>
              <a:gd name="connsiteX94" fmla="*/ 1999091 w 3463025"/>
              <a:gd name="connsiteY94" fmla="*/ 414305 h 712486"/>
              <a:gd name="connsiteX95" fmla="*/ 2216478 w 3463025"/>
              <a:gd name="connsiteY95" fmla="*/ 414305 h 712486"/>
              <a:gd name="connsiteX96" fmla="*/ 2216478 w 3463025"/>
              <a:gd name="connsiteY96" fmla="*/ 463902 h 712486"/>
              <a:gd name="connsiteX97" fmla="*/ 2058288 w 3463025"/>
              <a:gd name="connsiteY97" fmla="*/ 463902 h 712486"/>
              <a:gd name="connsiteX98" fmla="*/ 2058288 w 3463025"/>
              <a:gd name="connsiteY98" fmla="*/ 528898 h 712486"/>
              <a:gd name="connsiteX99" fmla="*/ 2205479 w 3463025"/>
              <a:gd name="connsiteY99" fmla="*/ 528898 h 712486"/>
              <a:gd name="connsiteX100" fmla="*/ 2205479 w 3463025"/>
              <a:gd name="connsiteY100" fmla="*/ 578295 h 712486"/>
              <a:gd name="connsiteX101" fmla="*/ 2058288 w 3463025"/>
              <a:gd name="connsiteY101" fmla="*/ 578295 h 712486"/>
              <a:gd name="connsiteX102" fmla="*/ 2058288 w 3463025"/>
              <a:gd name="connsiteY102" fmla="*/ 658090 h 712486"/>
              <a:gd name="connsiteX103" fmla="*/ 2222078 w 3463025"/>
              <a:gd name="connsiteY103" fmla="*/ 658090 h 712486"/>
              <a:gd name="connsiteX104" fmla="*/ 2222078 w 3463025"/>
              <a:gd name="connsiteY104" fmla="*/ 707487 h 712486"/>
              <a:gd name="connsiteX105" fmla="*/ 1999091 w 3463025"/>
              <a:gd name="connsiteY105" fmla="*/ 707487 h 712486"/>
              <a:gd name="connsiteX106" fmla="*/ 1692868 w 3463025"/>
              <a:gd name="connsiteY106" fmla="*/ 414305 h 712486"/>
              <a:gd name="connsiteX107" fmla="*/ 1757064 w 3463025"/>
              <a:gd name="connsiteY107" fmla="*/ 414305 h 712486"/>
              <a:gd name="connsiteX108" fmla="*/ 1831260 w 3463025"/>
              <a:gd name="connsiteY108" fmla="*/ 631291 h 712486"/>
              <a:gd name="connsiteX109" fmla="*/ 1903055 w 3463025"/>
              <a:gd name="connsiteY109" fmla="*/ 414305 h 712486"/>
              <a:gd name="connsiteX110" fmla="*/ 1965851 w 3463025"/>
              <a:gd name="connsiteY110" fmla="*/ 414305 h 712486"/>
              <a:gd name="connsiteX111" fmla="*/ 1860858 w 3463025"/>
              <a:gd name="connsiteY111" fmla="*/ 707487 h 712486"/>
              <a:gd name="connsiteX112" fmla="*/ 1797662 w 3463025"/>
              <a:gd name="connsiteY112" fmla="*/ 707487 h 712486"/>
              <a:gd name="connsiteX113" fmla="*/ 1113866 w 3463025"/>
              <a:gd name="connsiteY113" fmla="*/ 414305 h 712486"/>
              <a:gd name="connsiteX114" fmla="*/ 1171463 w 3463025"/>
              <a:gd name="connsiteY114" fmla="*/ 414305 h 712486"/>
              <a:gd name="connsiteX115" fmla="*/ 1291455 w 3463025"/>
              <a:gd name="connsiteY115" fmla="*/ 610093 h 712486"/>
              <a:gd name="connsiteX116" fmla="*/ 1291455 w 3463025"/>
              <a:gd name="connsiteY116" fmla="*/ 414305 h 712486"/>
              <a:gd name="connsiteX117" fmla="*/ 1346452 w 3463025"/>
              <a:gd name="connsiteY117" fmla="*/ 414305 h 712486"/>
              <a:gd name="connsiteX118" fmla="*/ 1346452 w 3463025"/>
              <a:gd name="connsiteY118" fmla="*/ 707487 h 712486"/>
              <a:gd name="connsiteX119" fmla="*/ 1287056 w 3463025"/>
              <a:gd name="connsiteY119" fmla="*/ 707487 h 712486"/>
              <a:gd name="connsiteX120" fmla="*/ 1168863 w 3463025"/>
              <a:gd name="connsiteY120" fmla="*/ 516298 h 712486"/>
              <a:gd name="connsiteX121" fmla="*/ 1168863 w 3463025"/>
              <a:gd name="connsiteY121" fmla="*/ 707487 h 712486"/>
              <a:gd name="connsiteX122" fmla="*/ 1113866 w 3463025"/>
              <a:gd name="connsiteY122" fmla="*/ 707487 h 712486"/>
              <a:gd name="connsiteX123" fmla="*/ 1538333 w 3463025"/>
              <a:gd name="connsiteY123" fmla="*/ 409305 h 712486"/>
              <a:gd name="connsiteX124" fmla="*/ 1642027 w 3463025"/>
              <a:gd name="connsiteY124" fmla="*/ 449502 h 712486"/>
              <a:gd name="connsiteX125" fmla="*/ 1680925 w 3463025"/>
              <a:gd name="connsiteY125" fmla="*/ 561296 h 712486"/>
              <a:gd name="connsiteX126" fmla="*/ 1642327 w 3463025"/>
              <a:gd name="connsiteY126" fmla="*/ 672389 h 712486"/>
              <a:gd name="connsiteX127" fmla="*/ 1539133 w 3463025"/>
              <a:gd name="connsiteY127" fmla="*/ 712486 h 712486"/>
              <a:gd name="connsiteX128" fmla="*/ 1435140 w 3463025"/>
              <a:gd name="connsiteY128" fmla="*/ 672589 h 712486"/>
              <a:gd name="connsiteX129" fmla="*/ 1396542 w 3463025"/>
              <a:gd name="connsiteY129" fmla="*/ 562696 h 712486"/>
              <a:gd name="connsiteX130" fmla="*/ 1409941 w 3463025"/>
              <a:gd name="connsiteY130" fmla="*/ 487500 h 712486"/>
              <a:gd name="connsiteX131" fmla="*/ 1437239 w 3463025"/>
              <a:gd name="connsiteY131" fmla="*/ 447303 h 712486"/>
              <a:gd name="connsiteX132" fmla="*/ 1475137 w 3463025"/>
              <a:gd name="connsiteY132" fmla="*/ 420904 h 712486"/>
              <a:gd name="connsiteX133" fmla="*/ 1538333 w 3463025"/>
              <a:gd name="connsiteY133" fmla="*/ 409305 h 712486"/>
              <a:gd name="connsiteX134" fmla="*/ 687438 w 3463025"/>
              <a:gd name="connsiteY134" fmla="*/ 37116 h 712486"/>
              <a:gd name="connsiteX135" fmla="*/ 839689 w 3463025"/>
              <a:gd name="connsiteY135" fmla="*/ 89355 h 712486"/>
              <a:gd name="connsiteX136" fmla="*/ 895053 w 3463025"/>
              <a:gd name="connsiteY136" fmla="*/ 219282 h 712486"/>
              <a:gd name="connsiteX137" fmla="*/ 879203 w 3463025"/>
              <a:gd name="connsiteY137" fmla="*/ 303445 h 712486"/>
              <a:gd name="connsiteX138" fmla="*/ 828973 w 3463025"/>
              <a:gd name="connsiteY138" fmla="*/ 387160 h 712486"/>
              <a:gd name="connsiteX139" fmla="*/ 746820 w 3463025"/>
              <a:gd name="connsiteY139" fmla="*/ 470653 h 712486"/>
              <a:gd name="connsiteX140" fmla="*/ 671587 w 3463025"/>
              <a:gd name="connsiteY140" fmla="*/ 542983 h 712486"/>
              <a:gd name="connsiteX141" fmla="*/ 645914 w 3463025"/>
              <a:gd name="connsiteY141" fmla="*/ 577809 h 712486"/>
              <a:gd name="connsiteX142" fmla="*/ 895053 w 3463025"/>
              <a:gd name="connsiteY142" fmla="*/ 577809 h 712486"/>
              <a:gd name="connsiteX143" fmla="*/ 895053 w 3463025"/>
              <a:gd name="connsiteY143" fmla="*/ 694342 h 712486"/>
              <a:gd name="connsiteX144" fmla="*/ 455266 w 3463025"/>
              <a:gd name="connsiteY144" fmla="*/ 694342 h 712486"/>
              <a:gd name="connsiteX145" fmla="*/ 498128 w 3463025"/>
              <a:gd name="connsiteY145" fmla="*/ 569103 h 712486"/>
              <a:gd name="connsiteX146" fmla="*/ 639217 w 3463025"/>
              <a:gd name="connsiteY146" fmla="*/ 412164 h 712486"/>
              <a:gd name="connsiteX147" fmla="*/ 743248 w 3463025"/>
              <a:gd name="connsiteY147" fmla="*/ 305007 h 712486"/>
              <a:gd name="connsiteX148" fmla="*/ 769144 w 3463025"/>
              <a:gd name="connsiteY148" fmla="*/ 228212 h 712486"/>
              <a:gd name="connsiteX149" fmla="*/ 746597 w 3463025"/>
              <a:gd name="connsiteY149" fmla="*/ 163695 h 712486"/>
              <a:gd name="connsiteX150" fmla="*/ 684312 w 3463025"/>
              <a:gd name="connsiteY150" fmla="*/ 141147 h 712486"/>
              <a:gd name="connsiteX151" fmla="*/ 621804 w 3463025"/>
              <a:gd name="connsiteY151" fmla="*/ 164811 h 712486"/>
              <a:gd name="connsiteX152" fmla="*/ 595015 w 3463025"/>
              <a:gd name="connsiteY152" fmla="*/ 243392 h 712486"/>
              <a:gd name="connsiteX153" fmla="*/ 470000 w 3463025"/>
              <a:gd name="connsiteY153" fmla="*/ 230890 h 712486"/>
              <a:gd name="connsiteX154" fmla="*/ 540098 w 3463025"/>
              <a:gd name="connsiteY154" fmla="*/ 82211 h 712486"/>
              <a:gd name="connsiteX155" fmla="*/ 687438 w 3463025"/>
              <a:gd name="connsiteY155" fmla="*/ 37116 h 712486"/>
              <a:gd name="connsiteX156" fmla="*/ 185738 w 3463025"/>
              <a:gd name="connsiteY156" fmla="*/ 37116 h 712486"/>
              <a:gd name="connsiteX157" fmla="*/ 287536 w 3463025"/>
              <a:gd name="connsiteY157" fmla="*/ 37116 h 712486"/>
              <a:gd name="connsiteX158" fmla="*/ 287536 w 3463025"/>
              <a:gd name="connsiteY158" fmla="*/ 694342 h 712486"/>
              <a:gd name="connsiteX159" fmla="*/ 162074 w 3463025"/>
              <a:gd name="connsiteY159" fmla="*/ 694342 h 712486"/>
              <a:gd name="connsiteX160" fmla="*/ 162074 w 3463025"/>
              <a:gd name="connsiteY160" fmla="*/ 221514 h 712486"/>
              <a:gd name="connsiteX161" fmla="*/ 0 w 3463025"/>
              <a:gd name="connsiteY161" fmla="*/ 316616 h 712486"/>
              <a:gd name="connsiteX162" fmla="*/ 0 w 3463025"/>
              <a:gd name="connsiteY162" fmla="*/ 202762 h 712486"/>
              <a:gd name="connsiteX163" fmla="*/ 106710 w 3463025"/>
              <a:gd name="connsiteY163" fmla="*/ 141817 h 712486"/>
              <a:gd name="connsiteX164" fmla="*/ 185738 w 3463025"/>
              <a:gd name="connsiteY164" fmla="*/ 37116 h 712486"/>
              <a:gd name="connsiteX165" fmla="*/ 1328355 w 3463025"/>
              <a:gd name="connsiteY165" fmla="*/ 0 h 712486"/>
              <a:gd name="connsiteX166" fmla="*/ 1379292 w 3463025"/>
              <a:gd name="connsiteY166" fmla="*/ 0 h 712486"/>
              <a:gd name="connsiteX167" fmla="*/ 1379292 w 3463025"/>
              <a:gd name="connsiteY167" fmla="*/ 99291 h 712486"/>
              <a:gd name="connsiteX168" fmla="*/ 1479100 w 3463025"/>
              <a:gd name="connsiteY168" fmla="*/ 99291 h 712486"/>
              <a:gd name="connsiteX169" fmla="*/ 1479100 w 3463025"/>
              <a:gd name="connsiteY169" fmla="*/ 0 h 712486"/>
              <a:gd name="connsiteX170" fmla="*/ 1530036 w 3463025"/>
              <a:gd name="connsiteY170" fmla="*/ 0 h 712486"/>
              <a:gd name="connsiteX171" fmla="*/ 1530036 w 3463025"/>
              <a:gd name="connsiteY171" fmla="*/ 252273 h 712486"/>
              <a:gd name="connsiteX172" fmla="*/ 1479100 w 3463025"/>
              <a:gd name="connsiteY172" fmla="*/ 252273 h 712486"/>
              <a:gd name="connsiteX173" fmla="*/ 1479100 w 3463025"/>
              <a:gd name="connsiteY173" fmla="*/ 141968 h 712486"/>
              <a:gd name="connsiteX174" fmla="*/ 1379292 w 3463025"/>
              <a:gd name="connsiteY174" fmla="*/ 141968 h 712486"/>
              <a:gd name="connsiteX175" fmla="*/ 1379292 w 3463025"/>
              <a:gd name="connsiteY175" fmla="*/ 252273 h 712486"/>
              <a:gd name="connsiteX176" fmla="*/ 1328355 w 3463025"/>
              <a:gd name="connsiteY176" fmla="*/ 252273 h 712486"/>
              <a:gd name="connsiteX177" fmla="*/ 1091040 w 3463025"/>
              <a:gd name="connsiteY177" fmla="*/ 0 h 712486"/>
              <a:gd name="connsiteX178" fmla="*/ 1291516 w 3463025"/>
              <a:gd name="connsiteY178" fmla="*/ 0 h 712486"/>
              <a:gd name="connsiteX179" fmla="*/ 1291516 w 3463025"/>
              <a:gd name="connsiteY179" fmla="*/ 42676 h 712486"/>
              <a:gd name="connsiteX180" fmla="*/ 1216832 w 3463025"/>
              <a:gd name="connsiteY180" fmla="*/ 42676 h 712486"/>
              <a:gd name="connsiteX181" fmla="*/ 1216832 w 3463025"/>
              <a:gd name="connsiteY181" fmla="*/ 252273 h 712486"/>
              <a:gd name="connsiteX182" fmla="*/ 1165896 w 3463025"/>
              <a:gd name="connsiteY182" fmla="*/ 252273 h 712486"/>
              <a:gd name="connsiteX183" fmla="*/ 1165896 w 3463025"/>
              <a:gd name="connsiteY183" fmla="*/ 42676 h 712486"/>
              <a:gd name="connsiteX184" fmla="*/ 1091040 w 3463025"/>
              <a:gd name="connsiteY184" fmla="*/ 42676 h 71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463025" h="712486">
                <a:moveTo>
                  <a:pt x="2687138" y="579695"/>
                </a:moveTo>
                <a:lnTo>
                  <a:pt x="2687138" y="658090"/>
                </a:lnTo>
                <a:lnTo>
                  <a:pt x="2741934" y="658090"/>
                </a:lnTo>
                <a:cubicBezTo>
                  <a:pt x="2763266" y="658090"/>
                  <a:pt x="2776799" y="657490"/>
                  <a:pt x="2782532" y="656290"/>
                </a:cubicBezTo>
                <a:cubicBezTo>
                  <a:pt x="2791331" y="654690"/>
                  <a:pt x="2798498" y="650790"/>
                  <a:pt x="2804030" y="644591"/>
                </a:cubicBezTo>
                <a:cubicBezTo>
                  <a:pt x="2809563" y="638391"/>
                  <a:pt x="2812330" y="630091"/>
                  <a:pt x="2812330" y="619692"/>
                </a:cubicBezTo>
                <a:cubicBezTo>
                  <a:pt x="2812330" y="610893"/>
                  <a:pt x="2810197" y="603426"/>
                  <a:pt x="2805930" y="597293"/>
                </a:cubicBezTo>
                <a:cubicBezTo>
                  <a:pt x="2801664" y="591160"/>
                  <a:pt x="2795498" y="586694"/>
                  <a:pt x="2787432" y="583894"/>
                </a:cubicBezTo>
                <a:cubicBezTo>
                  <a:pt x="2779365" y="581094"/>
                  <a:pt x="2761866" y="579695"/>
                  <a:pt x="2734935" y="579695"/>
                </a:cubicBezTo>
                <a:close/>
                <a:moveTo>
                  <a:pt x="3258638" y="463902"/>
                </a:moveTo>
                <a:lnTo>
                  <a:pt x="3258638" y="538297"/>
                </a:lnTo>
                <a:lnTo>
                  <a:pt x="3302435" y="538297"/>
                </a:lnTo>
                <a:cubicBezTo>
                  <a:pt x="3330833" y="538297"/>
                  <a:pt x="3348566" y="537097"/>
                  <a:pt x="3355632" y="534697"/>
                </a:cubicBezTo>
                <a:cubicBezTo>
                  <a:pt x="3362698" y="532297"/>
                  <a:pt x="3368231" y="528164"/>
                  <a:pt x="3372231" y="522298"/>
                </a:cubicBezTo>
                <a:cubicBezTo>
                  <a:pt x="3376230" y="516432"/>
                  <a:pt x="3378230" y="509099"/>
                  <a:pt x="3378230" y="500299"/>
                </a:cubicBezTo>
                <a:cubicBezTo>
                  <a:pt x="3378230" y="490433"/>
                  <a:pt x="3375597" y="482467"/>
                  <a:pt x="3370331" y="476401"/>
                </a:cubicBezTo>
                <a:cubicBezTo>
                  <a:pt x="3365064" y="470335"/>
                  <a:pt x="3357632" y="466501"/>
                  <a:pt x="3348032" y="464902"/>
                </a:cubicBezTo>
                <a:cubicBezTo>
                  <a:pt x="3343232" y="464235"/>
                  <a:pt x="3328833" y="463902"/>
                  <a:pt x="3304835" y="463902"/>
                </a:cubicBezTo>
                <a:close/>
                <a:moveTo>
                  <a:pt x="2687138" y="463102"/>
                </a:moveTo>
                <a:lnTo>
                  <a:pt x="2687138" y="530898"/>
                </a:lnTo>
                <a:lnTo>
                  <a:pt x="2725935" y="530898"/>
                </a:lnTo>
                <a:cubicBezTo>
                  <a:pt x="2749000" y="530898"/>
                  <a:pt x="2763333" y="530564"/>
                  <a:pt x="2768933" y="529898"/>
                </a:cubicBezTo>
                <a:cubicBezTo>
                  <a:pt x="2779065" y="528698"/>
                  <a:pt x="2787032" y="525198"/>
                  <a:pt x="2792831" y="519398"/>
                </a:cubicBezTo>
                <a:cubicBezTo>
                  <a:pt x="2798631" y="513599"/>
                  <a:pt x="2801531" y="505966"/>
                  <a:pt x="2801531" y="496500"/>
                </a:cubicBezTo>
                <a:cubicBezTo>
                  <a:pt x="2801531" y="487433"/>
                  <a:pt x="2799031" y="480067"/>
                  <a:pt x="2794031" y="474401"/>
                </a:cubicBezTo>
                <a:cubicBezTo>
                  <a:pt x="2789031" y="468735"/>
                  <a:pt x="2781599" y="465302"/>
                  <a:pt x="2771732" y="464102"/>
                </a:cubicBezTo>
                <a:cubicBezTo>
                  <a:pt x="2765866" y="463435"/>
                  <a:pt x="2749000" y="463102"/>
                  <a:pt x="2721136" y="463102"/>
                </a:cubicBezTo>
                <a:close/>
                <a:moveTo>
                  <a:pt x="1538933" y="459902"/>
                </a:moveTo>
                <a:cubicBezTo>
                  <a:pt x="1514535" y="459902"/>
                  <a:pt x="1494869" y="468268"/>
                  <a:pt x="1479937" y="485000"/>
                </a:cubicBezTo>
                <a:cubicBezTo>
                  <a:pt x="1465004" y="501733"/>
                  <a:pt x="1457538" y="526964"/>
                  <a:pt x="1457538" y="560696"/>
                </a:cubicBezTo>
                <a:cubicBezTo>
                  <a:pt x="1457538" y="593894"/>
                  <a:pt x="1465204" y="619059"/>
                  <a:pt x="1480537" y="636191"/>
                </a:cubicBezTo>
                <a:cubicBezTo>
                  <a:pt x="1495869" y="653323"/>
                  <a:pt x="1515335" y="661890"/>
                  <a:pt x="1538933" y="661890"/>
                </a:cubicBezTo>
                <a:cubicBezTo>
                  <a:pt x="1562532" y="661890"/>
                  <a:pt x="1581897" y="653390"/>
                  <a:pt x="1597030" y="636391"/>
                </a:cubicBezTo>
                <a:cubicBezTo>
                  <a:pt x="1612162" y="619392"/>
                  <a:pt x="1619728" y="593894"/>
                  <a:pt x="1619728" y="559896"/>
                </a:cubicBezTo>
                <a:cubicBezTo>
                  <a:pt x="1619728" y="526298"/>
                  <a:pt x="1612362" y="501233"/>
                  <a:pt x="1597630" y="484700"/>
                </a:cubicBezTo>
                <a:cubicBezTo>
                  <a:pt x="1582897" y="468168"/>
                  <a:pt x="1563332" y="459902"/>
                  <a:pt x="1538933" y="459902"/>
                </a:cubicBezTo>
                <a:close/>
                <a:moveTo>
                  <a:pt x="3199441" y="414305"/>
                </a:moveTo>
                <a:lnTo>
                  <a:pt x="3324034" y="414305"/>
                </a:lnTo>
                <a:cubicBezTo>
                  <a:pt x="3355365" y="414305"/>
                  <a:pt x="3378130" y="416938"/>
                  <a:pt x="3392330" y="422204"/>
                </a:cubicBezTo>
                <a:cubicBezTo>
                  <a:pt x="3406528" y="427471"/>
                  <a:pt x="3417894" y="436837"/>
                  <a:pt x="3426427" y="450302"/>
                </a:cubicBezTo>
                <a:cubicBezTo>
                  <a:pt x="3434960" y="463768"/>
                  <a:pt x="3439226" y="479167"/>
                  <a:pt x="3439226" y="496500"/>
                </a:cubicBezTo>
                <a:cubicBezTo>
                  <a:pt x="3439226" y="518498"/>
                  <a:pt x="3432760" y="536664"/>
                  <a:pt x="3419828" y="550996"/>
                </a:cubicBezTo>
                <a:cubicBezTo>
                  <a:pt x="3406895" y="565329"/>
                  <a:pt x="3387563" y="574362"/>
                  <a:pt x="3361831" y="578095"/>
                </a:cubicBezTo>
                <a:cubicBezTo>
                  <a:pt x="3374630" y="585561"/>
                  <a:pt x="3385196" y="593760"/>
                  <a:pt x="3393530" y="602693"/>
                </a:cubicBezTo>
                <a:cubicBezTo>
                  <a:pt x="3401862" y="611626"/>
                  <a:pt x="3413095" y="627492"/>
                  <a:pt x="3427227" y="650290"/>
                </a:cubicBezTo>
                <a:lnTo>
                  <a:pt x="3463025" y="707487"/>
                </a:lnTo>
                <a:lnTo>
                  <a:pt x="3392230" y="707487"/>
                </a:lnTo>
                <a:lnTo>
                  <a:pt x="3349432" y="643691"/>
                </a:lnTo>
                <a:cubicBezTo>
                  <a:pt x="3334233" y="620892"/>
                  <a:pt x="3323834" y="606526"/>
                  <a:pt x="3318234" y="600593"/>
                </a:cubicBezTo>
                <a:cubicBezTo>
                  <a:pt x="3312634" y="594660"/>
                  <a:pt x="3306701" y="590594"/>
                  <a:pt x="3300435" y="588394"/>
                </a:cubicBezTo>
                <a:cubicBezTo>
                  <a:pt x="3294169" y="586194"/>
                  <a:pt x="3284236" y="585094"/>
                  <a:pt x="3270637" y="585094"/>
                </a:cubicBezTo>
                <a:lnTo>
                  <a:pt x="3258638" y="585094"/>
                </a:lnTo>
                <a:lnTo>
                  <a:pt x="3258638" y="707487"/>
                </a:lnTo>
                <a:lnTo>
                  <a:pt x="3199441" y="707487"/>
                </a:lnTo>
                <a:close/>
                <a:moveTo>
                  <a:pt x="2923016" y="414305"/>
                </a:moveTo>
                <a:lnTo>
                  <a:pt x="3140403" y="414305"/>
                </a:lnTo>
                <a:lnTo>
                  <a:pt x="3140403" y="463902"/>
                </a:lnTo>
                <a:lnTo>
                  <a:pt x="2982213" y="463902"/>
                </a:lnTo>
                <a:lnTo>
                  <a:pt x="2982213" y="528898"/>
                </a:lnTo>
                <a:lnTo>
                  <a:pt x="3129404" y="528898"/>
                </a:lnTo>
                <a:lnTo>
                  <a:pt x="3129404" y="578295"/>
                </a:lnTo>
                <a:lnTo>
                  <a:pt x="2982213" y="578295"/>
                </a:lnTo>
                <a:lnTo>
                  <a:pt x="2982213" y="658090"/>
                </a:lnTo>
                <a:lnTo>
                  <a:pt x="3146003" y="658090"/>
                </a:lnTo>
                <a:lnTo>
                  <a:pt x="3146003" y="707487"/>
                </a:lnTo>
                <a:lnTo>
                  <a:pt x="2923016" y="707487"/>
                </a:lnTo>
                <a:close/>
                <a:moveTo>
                  <a:pt x="2627941" y="414305"/>
                </a:moveTo>
                <a:lnTo>
                  <a:pt x="2745134" y="414305"/>
                </a:lnTo>
                <a:cubicBezTo>
                  <a:pt x="2768333" y="414305"/>
                  <a:pt x="2785632" y="415271"/>
                  <a:pt x="2797031" y="417204"/>
                </a:cubicBezTo>
                <a:cubicBezTo>
                  <a:pt x="2808430" y="419138"/>
                  <a:pt x="2818630" y="423171"/>
                  <a:pt x="2827629" y="429304"/>
                </a:cubicBezTo>
                <a:cubicBezTo>
                  <a:pt x="2836628" y="435437"/>
                  <a:pt x="2844128" y="443603"/>
                  <a:pt x="2850128" y="453802"/>
                </a:cubicBezTo>
                <a:cubicBezTo>
                  <a:pt x="2856127" y="464002"/>
                  <a:pt x="2859127" y="475434"/>
                  <a:pt x="2859127" y="488100"/>
                </a:cubicBezTo>
                <a:cubicBezTo>
                  <a:pt x="2859127" y="501833"/>
                  <a:pt x="2855427" y="514432"/>
                  <a:pt x="2848028" y="525898"/>
                </a:cubicBezTo>
                <a:cubicBezTo>
                  <a:pt x="2840628" y="537364"/>
                  <a:pt x="2830596" y="545963"/>
                  <a:pt x="2817930" y="551696"/>
                </a:cubicBezTo>
                <a:cubicBezTo>
                  <a:pt x="2835795" y="556896"/>
                  <a:pt x="2849528" y="565762"/>
                  <a:pt x="2859127" y="578295"/>
                </a:cubicBezTo>
                <a:cubicBezTo>
                  <a:pt x="2868726" y="590827"/>
                  <a:pt x="2873526" y="605560"/>
                  <a:pt x="2873526" y="622492"/>
                </a:cubicBezTo>
                <a:cubicBezTo>
                  <a:pt x="2873526" y="635824"/>
                  <a:pt x="2870426" y="648790"/>
                  <a:pt x="2864227" y="661390"/>
                </a:cubicBezTo>
                <a:cubicBezTo>
                  <a:pt x="2858027" y="673989"/>
                  <a:pt x="2849561" y="684055"/>
                  <a:pt x="2838828" y="691588"/>
                </a:cubicBezTo>
                <a:cubicBezTo>
                  <a:pt x="2828096" y="699121"/>
                  <a:pt x="2814863" y="703754"/>
                  <a:pt x="2799131" y="705487"/>
                </a:cubicBezTo>
                <a:cubicBezTo>
                  <a:pt x="2789265" y="706553"/>
                  <a:pt x="2765466" y="707220"/>
                  <a:pt x="2727735" y="707487"/>
                </a:cubicBezTo>
                <a:lnTo>
                  <a:pt x="2627941" y="707487"/>
                </a:lnTo>
                <a:close/>
                <a:moveTo>
                  <a:pt x="2274516" y="414305"/>
                </a:moveTo>
                <a:lnTo>
                  <a:pt x="2363111" y="414305"/>
                </a:lnTo>
                <a:lnTo>
                  <a:pt x="2416308" y="614292"/>
                </a:lnTo>
                <a:lnTo>
                  <a:pt x="2468904" y="414305"/>
                </a:lnTo>
                <a:lnTo>
                  <a:pt x="2557699" y="414305"/>
                </a:lnTo>
                <a:lnTo>
                  <a:pt x="2557699" y="707487"/>
                </a:lnTo>
                <a:lnTo>
                  <a:pt x="2502702" y="707487"/>
                </a:lnTo>
                <a:lnTo>
                  <a:pt x="2502702" y="476701"/>
                </a:lnTo>
                <a:lnTo>
                  <a:pt x="2444506" y="707487"/>
                </a:lnTo>
                <a:lnTo>
                  <a:pt x="2387509" y="707487"/>
                </a:lnTo>
                <a:lnTo>
                  <a:pt x="2329513" y="476701"/>
                </a:lnTo>
                <a:lnTo>
                  <a:pt x="2329513" y="707487"/>
                </a:lnTo>
                <a:lnTo>
                  <a:pt x="2274516" y="707487"/>
                </a:lnTo>
                <a:close/>
                <a:moveTo>
                  <a:pt x="1999091" y="414305"/>
                </a:moveTo>
                <a:lnTo>
                  <a:pt x="2216478" y="414305"/>
                </a:lnTo>
                <a:lnTo>
                  <a:pt x="2216478" y="463902"/>
                </a:lnTo>
                <a:lnTo>
                  <a:pt x="2058288" y="463902"/>
                </a:lnTo>
                <a:lnTo>
                  <a:pt x="2058288" y="528898"/>
                </a:lnTo>
                <a:lnTo>
                  <a:pt x="2205479" y="528898"/>
                </a:lnTo>
                <a:lnTo>
                  <a:pt x="2205479" y="578295"/>
                </a:lnTo>
                <a:lnTo>
                  <a:pt x="2058288" y="578295"/>
                </a:lnTo>
                <a:lnTo>
                  <a:pt x="2058288" y="658090"/>
                </a:lnTo>
                <a:lnTo>
                  <a:pt x="2222078" y="658090"/>
                </a:lnTo>
                <a:lnTo>
                  <a:pt x="2222078" y="707487"/>
                </a:lnTo>
                <a:lnTo>
                  <a:pt x="1999091" y="707487"/>
                </a:lnTo>
                <a:close/>
                <a:moveTo>
                  <a:pt x="1692868" y="414305"/>
                </a:moveTo>
                <a:lnTo>
                  <a:pt x="1757064" y="414305"/>
                </a:lnTo>
                <a:lnTo>
                  <a:pt x="1831260" y="631291"/>
                </a:lnTo>
                <a:lnTo>
                  <a:pt x="1903055" y="414305"/>
                </a:lnTo>
                <a:lnTo>
                  <a:pt x="1965851" y="414305"/>
                </a:lnTo>
                <a:lnTo>
                  <a:pt x="1860858" y="707487"/>
                </a:lnTo>
                <a:lnTo>
                  <a:pt x="1797662" y="707487"/>
                </a:lnTo>
                <a:close/>
                <a:moveTo>
                  <a:pt x="1113866" y="414305"/>
                </a:moveTo>
                <a:lnTo>
                  <a:pt x="1171463" y="414305"/>
                </a:lnTo>
                <a:lnTo>
                  <a:pt x="1291455" y="610093"/>
                </a:lnTo>
                <a:lnTo>
                  <a:pt x="1291455" y="414305"/>
                </a:lnTo>
                <a:lnTo>
                  <a:pt x="1346452" y="414305"/>
                </a:lnTo>
                <a:lnTo>
                  <a:pt x="1346452" y="707487"/>
                </a:lnTo>
                <a:lnTo>
                  <a:pt x="1287056" y="707487"/>
                </a:lnTo>
                <a:lnTo>
                  <a:pt x="1168863" y="516298"/>
                </a:lnTo>
                <a:lnTo>
                  <a:pt x="1168863" y="707487"/>
                </a:lnTo>
                <a:lnTo>
                  <a:pt x="1113866" y="707487"/>
                </a:lnTo>
                <a:close/>
                <a:moveTo>
                  <a:pt x="1538333" y="409305"/>
                </a:moveTo>
                <a:cubicBezTo>
                  <a:pt x="1581531" y="409305"/>
                  <a:pt x="1616095" y="422704"/>
                  <a:pt x="1642027" y="449502"/>
                </a:cubicBezTo>
                <a:cubicBezTo>
                  <a:pt x="1667959" y="476301"/>
                  <a:pt x="1680925" y="513565"/>
                  <a:pt x="1680925" y="561296"/>
                </a:cubicBezTo>
                <a:cubicBezTo>
                  <a:pt x="1680925" y="608626"/>
                  <a:pt x="1668059" y="645657"/>
                  <a:pt x="1642327" y="672389"/>
                </a:cubicBezTo>
                <a:cubicBezTo>
                  <a:pt x="1616595" y="699121"/>
                  <a:pt x="1582197" y="712486"/>
                  <a:pt x="1539133" y="712486"/>
                </a:cubicBezTo>
                <a:cubicBezTo>
                  <a:pt x="1495536" y="712486"/>
                  <a:pt x="1460871" y="699187"/>
                  <a:pt x="1435140" y="672589"/>
                </a:cubicBezTo>
                <a:cubicBezTo>
                  <a:pt x="1409408" y="645990"/>
                  <a:pt x="1396542" y="609359"/>
                  <a:pt x="1396542" y="562696"/>
                </a:cubicBezTo>
                <a:cubicBezTo>
                  <a:pt x="1396542" y="532831"/>
                  <a:pt x="1401008" y="507766"/>
                  <a:pt x="1409941" y="487500"/>
                </a:cubicBezTo>
                <a:cubicBezTo>
                  <a:pt x="1416607" y="472568"/>
                  <a:pt x="1425707" y="459169"/>
                  <a:pt x="1437239" y="447303"/>
                </a:cubicBezTo>
                <a:cubicBezTo>
                  <a:pt x="1448772" y="435437"/>
                  <a:pt x="1461405" y="426637"/>
                  <a:pt x="1475137" y="420904"/>
                </a:cubicBezTo>
                <a:cubicBezTo>
                  <a:pt x="1493403" y="413171"/>
                  <a:pt x="1514468" y="409305"/>
                  <a:pt x="1538333" y="409305"/>
                </a:cubicBezTo>
                <a:close/>
                <a:moveTo>
                  <a:pt x="687438" y="37116"/>
                </a:moveTo>
                <a:cubicBezTo>
                  <a:pt x="752029" y="37116"/>
                  <a:pt x="802779" y="54529"/>
                  <a:pt x="839689" y="89355"/>
                </a:cubicBezTo>
                <a:cubicBezTo>
                  <a:pt x="876598" y="124181"/>
                  <a:pt x="895053" y="167490"/>
                  <a:pt x="895053" y="219282"/>
                </a:cubicBezTo>
                <a:cubicBezTo>
                  <a:pt x="895053" y="248750"/>
                  <a:pt x="889769" y="276804"/>
                  <a:pt x="879203" y="303445"/>
                </a:cubicBezTo>
                <a:cubicBezTo>
                  <a:pt x="868636" y="330085"/>
                  <a:pt x="851893" y="357990"/>
                  <a:pt x="828973" y="387160"/>
                </a:cubicBezTo>
                <a:cubicBezTo>
                  <a:pt x="813793" y="406508"/>
                  <a:pt x="786408" y="434339"/>
                  <a:pt x="746820" y="470653"/>
                </a:cubicBezTo>
                <a:cubicBezTo>
                  <a:pt x="707232" y="506967"/>
                  <a:pt x="682154" y="531077"/>
                  <a:pt x="671587" y="542983"/>
                </a:cubicBezTo>
                <a:cubicBezTo>
                  <a:pt x="661021" y="554890"/>
                  <a:pt x="652463" y="566498"/>
                  <a:pt x="645914" y="577809"/>
                </a:cubicBezTo>
                <a:lnTo>
                  <a:pt x="895053" y="577809"/>
                </a:lnTo>
                <a:lnTo>
                  <a:pt x="895053" y="694342"/>
                </a:lnTo>
                <a:lnTo>
                  <a:pt x="455266" y="694342"/>
                </a:lnTo>
                <a:cubicBezTo>
                  <a:pt x="460028" y="650289"/>
                  <a:pt x="474316" y="608542"/>
                  <a:pt x="498128" y="569103"/>
                </a:cubicBezTo>
                <a:cubicBezTo>
                  <a:pt x="521941" y="529663"/>
                  <a:pt x="568970" y="477350"/>
                  <a:pt x="639217" y="412164"/>
                </a:cubicBezTo>
                <a:cubicBezTo>
                  <a:pt x="695772" y="359478"/>
                  <a:pt x="730449" y="323760"/>
                  <a:pt x="743248" y="305007"/>
                </a:cubicBezTo>
                <a:cubicBezTo>
                  <a:pt x="760512" y="279111"/>
                  <a:pt x="769144" y="253512"/>
                  <a:pt x="769144" y="228212"/>
                </a:cubicBezTo>
                <a:cubicBezTo>
                  <a:pt x="769144" y="200232"/>
                  <a:pt x="761628" y="178726"/>
                  <a:pt x="746597" y="163695"/>
                </a:cubicBezTo>
                <a:cubicBezTo>
                  <a:pt x="731565" y="148663"/>
                  <a:pt x="710804" y="141147"/>
                  <a:pt x="684312" y="141147"/>
                </a:cubicBezTo>
                <a:cubicBezTo>
                  <a:pt x="658118" y="141147"/>
                  <a:pt x="637282" y="149035"/>
                  <a:pt x="621804" y="164811"/>
                </a:cubicBezTo>
                <a:cubicBezTo>
                  <a:pt x="606326" y="180587"/>
                  <a:pt x="597397" y="206780"/>
                  <a:pt x="595015" y="243392"/>
                </a:cubicBezTo>
                <a:lnTo>
                  <a:pt x="470000" y="230890"/>
                </a:lnTo>
                <a:cubicBezTo>
                  <a:pt x="477441" y="161834"/>
                  <a:pt x="500807" y="112274"/>
                  <a:pt x="540098" y="82211"/>
                </a:cubicBezTo>
                <a:cubicBezTo>
                  <a:pt x="579388" y="52148"/>
                  <a:pt x="628502" y="37116"/>
                  <a:pt x="687438" y="37116"/>
                </a:cubicBezTo>
                <a:close/>
                <a:moveTo>
                  <a:pt x="185738" y="37116"/>
                </a:moveTo>
                <a:lnTo>
                  <a:pt x="287536" y="37116"/>
                </a:lnTo>
                <a:lnTo>
                  <a:pt x="287536" y="694342"/>
                </a:lnTo>
                <a:lnTo>
                  <a:pt x="162074" y="694342"/>
                </a:lnTo>
                <a:lnTo>
                  <a:pt x="162074" y="221514"/>
                </a:lnTo>
                <a:cubicBezTo>
                  <a:pt x="116235" y="264377"/>
                  <a:pt x="62211" y="296078"/>
                  <a:pt x="0" y="316616"/>
                </a:cubicBezTo>
                <a:lnTo>
                  <a:pt x="0" y="202762"/>
                </a:lnTo>
                <a:cubicBezTo>
                  <a:pt x="32743" y="192046"/>
                  <a:pt x="68313" y="171731"/>
                  <a:pt x="106710" y="141817"/>
                </a:cubicBezTo>
                <a:cubicBezTo>
                  <a:pt x="145108" y="111902"/>
                  <a:pt x="171450" y="77002"/>
                  <a:pt x="185738" y="37116"/>
                </a:cubicBezTo>
                <a:close/>
                <a:moveTo>
                  <a:pt x="1328355" y="0"/>
                </a:moveTo>
                <a:lnTo>
                  <a:pt x="1379292" y="0"/>
                </a:lnTo>
                <a:lnTo>
                  <a:pt x="1379292" y="99291"/>
                </a:lnTo>
                <a:lnTo>
                  <a:pt x="1479100" y="99291"/>
                </a:lnTo>
                <a:lnTo>
                  <a:pt x="1479100" y="0"/>
                </a:lnTo>
                <a:lnTo>
                  <a:pt x="1530036" y="0"/>
                </a:lnTo>
                <a:lnTo>
                  <a:pt x="1530036" y="252273"/>
                </a:lnTo>
                <a:lnTo>
                  <a:pt x="1479100" y="252273"/>
                </a:lnTo>
                <a:lnTo>
                  <a:pt x="1479100" y="141968"/>
                </a:lnTo>
                <a:lnTo>
                  <a:pt x="1379292" y="141968"/>
                </a:lnTo>
                <a:lnTo>
                  <a:pt x="1379292" y="252273"/>
                </a:lnTo>
                <a:lnTo>
                  <a:pt x="1328355" y="252273"/>
                </a:lnTo>
                <a:close/>
                <a:moveTo>
                  <a:pt x="1091040" y="0"/>
                </a:moveTo>
                <a:lnTo>
                  <a:pt x="1291516" y="0"/>
                </a:lnTo>
                <a:lnTo>
                  <a:pt x="1291516" y="42676"/>
                </a:lnTo>
                <a:lnTo>
                  <a:pt x="1216832" y="42676"/>
                </a:lnTo>
                <a:lnTo>
                  <a:pt x="1216832" y="252273"/>
                </a:lnTo>
                <a:lnTo>
                  <a:pt x="1165896" y="252273"/>
                </a:lnTo>
                <a:lnTo>
                  <a:pt x="1165896" y="42676"/>
                </a:lnTo>
                <a:lnTo>
                  <a:pt x="1091040" y="426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26ED3-7EFF-44C3-BD9E-E411768CEA44}"/>
              </a:ext>
            </a:extLst>
          </p:cNvPr>
          <p:cNvSpPr txBox="1"/>
          <p:nvPr/>
        </p:nvSpPr>
        <p:spPr>
          <a:xfrm>
            <a:off x="720759" y="572674"/>
            <a:ext cx="72159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HONORING ALL WHO SERVED</a:t>
            </a:r>
          </a:p>
        </p:txBody>
      </p:sp>
    </p:spTree>
    <p:extLst>
      <p:ext uri="{BB962C8B-B14F-4D97-AF65-F5344CB8AC3E}">
        <p14:creationId xmlns:p14="http://schemas.microsoft.com/office/powerpoint/2010/main" val="101121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0" y="161829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Infographic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D6016-5468-4DC2-AE5D-081E7FC3FB77}"/>
              </a:ext>
            </a:extLst>
          </p:cNvPr>
          <p:cNvSpPr txBox="1"/>
          <p:nvPr/>
        </p:nvSpPr>
        <p:spPr>
          <a:xfrm>
            <a:off x="681848" y="3386873"/>
            <a:ext cx="4921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6B6A7-A8D3-4B76-953C-32DB4891F694}"/>
              </a:ext>
            </a:extLst>
          </p:cNvPr>
          <p:cNvSpPr txBox="1"/>
          <p:nvPr/>
        </p:nvSpPr>
        <p:spPr>
          <a:xfrm>
            <a:off x="681848" y="2786415"/>
            <a:ext cx="49007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HONORING ALL WHO 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25CF0-81FA-4562-A436-5A573FD40129}"/>
              </a:ext>
            </a:extLst>
          </p:cNvPr>
          <p:cNvSpPr txBox="1"/>
          <p:nvPr/>
        </p:nvSpPr>
        <p:spPr>
          <a:xfrm>
            <a:off x="6588868" y="3386873"/>
            <a:ext cx="4921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34399-F2CB-450A-B00D-215669CB14B7}"/>
              </a:ext>
            </a:extLst>
          </p:cNvPr>
          <p:cNvSpPr txBox="1"/>
          <p:nvPr/>
        </p:nvSpPr>
        <p:spPr>
          <a:xfrm>
            <a:off x="6588868" y="2786415"/>
            <a:ext cx="49007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HONORING ALL WHO SERVED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4F70D3-8967-4E2B-A0C0-C4F9214A31FE}"/>
              </a:ext>
            </a:extLst>
          </p:cNvPr>
          <p:cNvSpPr/>
          <p:nvPr/>
        </p:nvSpPr>
        <p:spPr>
          <a:xfrm>
            <a:off x="343711" y="2120630"/>
            <a:ext cx="11504578" cy="4387174"/>
          </a:xfrm>
          <a:custGeom>
            <a:avLst/>
            <a:gdLst>
              <a:gd name="connsiteX0" fmla="*/ 0 w 11504578"/>
              <a:gd name="connsiteY0" fmla="*/ 0 h 4387174"/>
              <a:gd name="connsiteX1" fmla="*/ 2459476 w 11504578"/>
              <a:gd name="connsiteY1" fmla="*/ 0 h 4387174"/>
              <a:gd name="connsiteX2" fmla="*/ 2459476 w 11504578"/>
              <a:gd name="connsiteY2" fmla="*/ 71730 h 4387174"/>
              <a:gd name="connsiteX3" fmla="*/ 71730 w 11504578"/>
              <a:gd name="connsiteY3" fmla="*/ 71730 h 4387174"/>
              <a:gd name="connsiteX4" fmla="*/ 71730 w 11504578"/>
              <a:gd name="connsiteY4" fmla="*/ 4315444 h 4387174"/>
              <a:gd name="connsiteX5" fmla="*/ 11432848 w 11504578"/>
              <a:gd name="connsiteY5" fmla="*/ 4315444 h 4387174"/>
              <a:gd name="connsiteX6" fmla="*/ 11432848 w 11504578"/>
              <a:gd name="connsiteY6" fmla="*/ 71730 h 4387174"/>
              <a:gd name="connsiteX7" fmla="*/ 9045102 w 11504578"/>
              <a:gd name="connsiteY7" fmla="*/ 71730 h 4387174"/>
              <a:gd name="connsiteX8" fmla="*/ 9045102 w 11504578"/>
              <a:gd name="connsiteY8" fmla="*/ 0 h 4387174"/>
              <a:gd name="connsiteX9" fmla="*/ 11504578 w 11504578"/>
              <a:gd name="connsiteY9" fmla="*/ 0 h 4387174"/>
              <a:gd name="connsiteX10" fmla="*/ 11504578 w 11504578"/>
              <a:gd name="connsiteY10" fmla="*/ 4387174 h 4387174"/>
              <a:gd name="connsiteX11" fmla="*/ 0 w 11504578"/>
              <a:gd name="connsiteY11" fmla="*/ 4387174 h 438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04578" h="4387174">
                <a:moveTo>
                  <a:pt x="0" y="0"/>
                </a:moveTo>
                <a:lnTo>
                  <a:pt x="2459476" y="0"/>
                </a:lnTo>
                <a:lnTo>
                  <a:pt x="2459476" y="71730"/>
                </a:lnTo>
                <a:lnTo>
                  <a:pt x="71730" y="71730"/>
                </a:lnTo>
                <a:lnTo>
                  <a:pt x="71730" y="4315444"/>
                </a:lnTo>
                <a:lnTo>
                  <a:pt x="11432848" y="4315444"/>
                </a:lnTo>
                <a:lnTo>
                  <a:pt x="11432848" y="71730"/>
                </a:lnTo>
                <a:lnTo>
                  <a:pt x="9045102" y="71730"/>
                </a:lnTo>
                <a:lnTo>
                  <a:pt x="9045102" y="0"/>
                </a:lnTo>
                <a:lnTo>
                  <a:pt x="11504578" y="0"/>
                </a:lnTo>
                <a:lnTo>
                  <a:pt x="11504578" y="4387174"/>
                </a:lnTo>
                <a:lnTo>
                  <a:pt x="0" y="438717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CBF449-7E08-49FC-8D34-81B64886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E0AD14-53E3-409B-858C-FB1F280FD5EB}"/>
              </a:ext>
            </a:extLst>
          </p:cNvPr>
          <p:cNvGrpSpPr/>
          <p:nvPr/>
        </p:nvGrpSpPr>
        <p:grpSpPr>
          <a:xfrm>
            <a:off x="6932023" y="2769507"/>
            <a:ext cx="4859383" cy="1318987"/>
            <a:chOff x="1" y="4174554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174554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113885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8F98FE-D7C6-4635-AB59-CCBAA275DFDA}"/>
              </a:ext>
            </a:extLst>
          </p:cNvPr>
          <p:cNvGrpSpPr/>
          <p:nvPr/>
        </p:nvGrpSpPr>
        <p:grpSpPr>
          <a:xfrm>
            <a:off x="5533318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0D3316D7-9AA8-4987-9E74-549C0DBCCE31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15876F8D-AB01-4DFB-9806-5E999105DE76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CB56AF0C-DBE4-4381-BCE7-C02C65470F88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D65DD9-0351-42E7-B104-5918A1EDD541}"/>
              </a:ext>
            </a:extLst>
          </p:cNvPr>
          <p:cNvGrpSpPr/>
          <p:nvPr/>
        </p:nvGrpSpPr>
        <p:grpSpPr>
          <a:xfrm>
            <a:off x="2826987" y="1732760"/>
            <a:ext cx="3217322" cy="1789163"/>
            <a:chOff x="2958098" y="1748785"/>
            <a:chExt cx="3217322" cy="178916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228F41-4746-45C2-8F1E-57D4F4BAC07E}"/>
                </a:ext>
              </a:extLst>
            </p:cNvPr>
            <p:cNvGrpSpPr/>
            <p:nvPr/>
          </p:nvGrpSpPr>
          <p:grpSpPr>
            <a:xfrm>
              <a:off x="2958098" y="2245286"/>
              <a:ext cx="3217322" cy="1292662"/>
              <a:chOff x="6888703" y="3159686"/>
              <a:chExt cx="3217322" cy="129266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46A59D4-59A7-4BB0-8B2F-52714D386A2E}"/>
                  </a:ext>
                </a:extLst>
              </p:cNvPr>
              <p:cNvSpPr/>
              <p:nvPr/>
            </p:nvSpPr>
            <p:spPr>
              <a:xfrm>
                <a:off x="6888703" y="3159686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 ~ 2014  Text here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E51EEF9-6679-4C6D-BF1A-FB03DCBD3BD7}"/>
                  </a:ext>
                </a:extLst>
              </p:cNvPr>
              <p:cNvSpPr/>
              <p:nvPr/>
            </p:nvSpPr>
            <p:spPr>
              <a:xfrm>
                <a:off x="6888703" y="3806017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 ~ 2016Text here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</p:grpSp>
        <p:sp>
          <p:nvSpPr>
            <p:cNvPr id="29" name="Content Placeholder 1">
              <a:extLst>
                <a:ext uri="{FF2B5EF4-FFF2-40B4-BE49-F238E27FC236}">
                  <a16:creationId xmlns:a16="http://schemas.microsoft.com/office/drawing/2014/main" id="{040507CC-88C1-4D96-8B46-32470D094EFD}"/>
                </a:ext>
              </a:extLst>
            </p:cNvPr>
            <p:cNvSpPr txBox="1">
              <a:spLocks/>
            </p:cNvSpPr>
            <p:nvPr/>
          </p:nvSpPr>
          <p:spPr>
            <a:xfrm>
              <a:off x="2958098" y="1748785"/>
              <a:ext cx="3217322" cy="362936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 NAME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B72918-E9D6-4275-9AD2-C2935FC2C018}"/>
              </a:ext>
            </a:extLst>
          </p:cNvPr>
          <p:cNvGrpSpPr/>
          <p:nvPr/>
        </p:nvGrpSpPr>
        <p:grpSpPr>
          <a:xfrm>
            <a:off x="8365079" y="1732760"/>
            <a:ext cx="3217323" cy="1789163"/>
            <a:chOff x="2958097" y="1748785"/>
            <a:chExt cx="3217323" cy="178916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E5AA2C-7E5C-4074-9939-BDDA1E47713F}"/>
                </a:ext>
              </a:extLst>
            </p:cNvPr>
            <p:cNvGrpSpPr/>
            <p:nvPr/>
          </p:nvGrpSpPr>
          <p:grpSpPr>
            <a:xfrm>
              <a:off x="2958098" y="2245286"/>
              <a:ext cx="3217322" cy="1292662"/>
              <a:chOff x="6888703" y="3159686"/>
              <a:chExt cx="3217322" cy="129266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A0FEA65-D1BC-46EF-9D72-D4CB381D40EF}"/>
                  </a:ext>
                </a:extLst>
              </p:cNvPr>
              <p:cNvSpPr/>
              <p:nvPr/>
            </p:nvSpPr>
            <p:spPr>
              <a:xfrm>
                <a:off x="6888703" y="3159686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 ~ 2014  Text here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8FC259-5814-42AD-96BC-3C0FF2E37391}"/>
                  </a:ext>
                </a:extLst>
              </p:cNvPr>
              <p:cNvSpPr/>
              <p:nvPr/>
            </p:nvSpPr>
            <p:spPr>
              <a:xfrm>
                <a:off x="6888703" y="3806017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 ~ 2016Text here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</p:grpSp>
        <p:sp>
          <p:nvSpPr>
            <p:cNvPr id="34" name="Content Placeholder 1">
              <a:extLst>
                <a:ext uri="{FF2B5EF4-FFF2-40B4-BE49-F238E27FC236}">
                  <a16:creationId xmlns:a16="http://schemas.microsoft.com/office/drawing/2014/main" id="{A718A3AF-E4DE-435A-8B4F-D44537EC29B7}"/>
                </a:ext>
              </a:extLst>
            </p:cNvPr>
            <p:cNvSpPr txBox="1">
              <a:spLocks/>
            </p:cNvSpPr>
            <p:nvPr/>
          </p:nvSpPr>
          <p:spPr>
            <a:xfrm>
              <a:off x="2958097" y="1748785"/>
              <a:ext cx="3217321" cy="362936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ts val="0"/>
                </a:spcBef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 NAME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568345-6027-4E05-99DB-AC71D858DCB7}"/>
              </a:ext>
            </a:extLst>
          </p:cNvPr>
          <p:cNvGrpSpPr/>
          <p:nvPr/>
        </p:nvGrpSpPr>
        <p:grpSpPr>
          <a:xfrm>
            <a:off x="816120" y="4154634"/>
            <a:ext cx="3217322" cy="1789163"/>
            <a:chOff x="2958098" y="1748785"/>
            <a:chExt cx="3217322" cy="178916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56FAA33-128E-4EBB-AF69-FCF7DD73C34A}"/>
                </a:ext>
              </a:extLst>
            </p:cNvPr>
            <p:cNvGrpSpPr/>
            <p:nvPr/>
          </p:nvGrpSpPr>
          <p:grpSpPr>
            <a:xfrm>
              <a:off x="2958098" y="2245286"/>
              <a:ext cx="3217322" cy="1292662"/>
              <a:chOff x="6888703" y="3159686"/>
              <a:chExt cx="3217322" cy="129266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5EACA9A-7502-4488-ACE2-F7A4958EC5C0}"/>
                  </a:ext>
                </a:extLst>
              </p:cNvPr>
              <p:cNvSpPr/>
              <p:nvPr/>
            </p:nvSpPr>
            <p:spPr>
              <a:xfrm>
                <a:off x="6888703" y="3159686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 ~ 2014  Text here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E87D17-E0EB-466C-A144-4AB0B95FE878}"/>
                  </a:ext>
                </a:extLst>
              </p:cNvPr>
              <p:cNvSpPr/>
              <p:nvPr/>
            </p:nvSpPr>
            <p:spPr>
              <a:xfrm>
                <a:off x="6888703" y="3806017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 ~ 2016Text here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</p:grpSp>
        <p:sp>
          <p:nvSpPr>
            <p:cNvPr id="39" name="Content Placeholder 1">
              <a:extLst>
                <a:ext uri="{FF2B5EF4-FFF2-40B4-BE49-F238E27FC236}">
                  <a16:creationId xmlns:a16="http://schemas.microsoft.com/office/drawing/2014/main" id="{A9D0CF98-C58F-4C16-947F-8CD4E3F62FC7}"/>
                </a:ext>
              </a:extLst>
            </p:cNvPr>
            <p:cNvSpPr txBox="1">
              <a:spLocks/>
            </p:cNvSpPr>
            <p:nvPr/>
          </p:nvSpPr>
          <p:spPr>
            <a:xfrm>
              <a:off x="2958098" y="1748785"/>
              <a:ext cx="3217322" cy="362936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 NAME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9D2851-15B9-4126-ABA5-D4C3564C2200}"/>
              </a:ext>
            </a:extLst>
          </p:cNvPr>
          <p:cNvGrpSpPr/>
          <p:nvPr/>
        </p:nvGrpSpPr>
        <p:grpSpPr>
          <a:xfrm>
            <a:off x="6354213" y="4154634"/>
            <a:ext cx="3217322" cy="1789163"/>
            <a:chOff x="2958098" y="1748785"/>
            <a:chExt cx="3217322" cy="17891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0BBB70-E007-41F3-9431-3496BAEB73FC}"/>
                </a:ext>
              </a:extLst>
            </p:cNvPr>
            <p:cNvGrpSpPr/>
            <p:nvPr/>
          </p:nvGrpSpPr>
          <p:grpSpPr>
            <a:xfrm>
              <a:off x="2958098" y="2245286"/>
              <a:ext cx="3217322" cy="1292662"/>
              <a:chOff x="6888703" y="3159686"/>
              <a:chExt cx="3217322" cy="1292662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BC282CB-250F-472C-AF2C-CD7BE4390D2C}"/>
                  </a:ext>
                </a:extLst>
              </p:cNvPr>
              <p:cNvSpPr/>
              <p:nvPr/>
            </p:nvSpPr>
            <p:spPr>
              <a:xfrm>
                <a:off x="6888703" y="3159686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2013 ~ 2014  Text here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AC2C2AC-151B-43A0-AA22-43C28511C078}"/>
                  </a:ext>
                </a:extLst>
              </p:cNvPr>
              <p:cNvSpPr/>
              <p:nvPr/>
            </p:nvSpPr>
            <p:spPr>
              <a:xfrm>
                <a:off x="6888703" y="3806017"/>
                <a:ext cx="3217322" cy="646331"/>
              </a:xfrm>
              <a:prstGeom prst="rect">
                <a:avLst/>
              </a:prstGeom>
            </p:spPr>
            <p:txBody>
              <a:bodyPr wrap="square" lIns="72000" rIns="72000">
                <a:spAutoFit/>
              </a:bodyPr>
              <a:lstStyle/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2014 ~ 2016Text here</a:t>
                </a:r>
              </a:p>
              <a:p>
                <a:pPr algn="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</a:t>
                </a:r>
              </a:p>
            </p:txBody>
          </p:sp>
        </p:grpSp>
        <p:sp>
          <p:nvSpPr>
            <p:cNvPr id="44" name="Content Placeholder 1">
              <a:extLst>
                <a:ext uri="{FF2B5EF4-FFF2-40B4-BE49-F238E27FC236}">
                  <a16:creationId xmlns:a16="http://schemas.microsoft.com/office/drawing/2014/main" id="{932B4F6C-E5BD-431E-B9E7-CA2BECB2987E}"/>
                </a:ext>
              </a:extLst>
            </p:cNvPr>
            <p:cNvSpPr txBox="1">
              <a:spLocks/>
            </p:cNvSpPr>
            <p:nvPr/>
          </p:nvSpPr>
          <p:spPr>
            <a:xfrm>
              <a:off x="2958098" y="1748785"/>
              <a:ext cx="3217322" cy="362936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ts val="0"/>
                </a:spcBef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MEMBER NAME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15C042-E9EC-420D-B190-A06031FC262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9A859C3-E915-4CDD-929C-E9FE306C517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DF46AC5-4A56-455C-B2EE-BEC217F5CA8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5D9EF7E-6E07-4E1A-BEF6-57FDAFE8BB4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44C0DA-E822-4E10-ABE6-6A93526CFF44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0CC37AB9-175F-44F3-854D-47F06A50D275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06BA8852-A7EB-4678-B028-2DC022270306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E71EDB46-838F-4BC7-905C-1F0E7406741A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7EE0A-0761-4791-B3C0-68EAC80E5C85}"/>
              </a:ext>
            </a:extLst>
          </p:cNvPr>
          <p:cNvGrpSpPr/>
          <p:nvPr/>
        </p:nvGrpSpPr>
        <p:grpSpPr>
          <a:xfrm>
            <a:off x="7097946" y="701631"/>
            <a:ext cx="4195702" cy="6400882"/>
            <a:chOff x="6728664" y="603126"/>
            <a:chExt cx="4979228" cy="75962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D87460-89DF-4814-AEB4-8C93DF36BAC6}"/>
                </a:ext>
              </a:extLst>
            </p:cNvPr>
            <p:cNvGrpSpPr/>
            <p:nvPr/>
          </p:nvGrpSpPr>
          <p:grpSpPr>
            <a:xfrm flipH="1">
              <a:off x="7829923" y="1664799"/>
              <a:ext cx="3877969" cy="6534542"/>
              <a:chOff x="-530661" y="661093"/>
              <a:chExt cx="3877968" cy="653454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98B13B7-A2DB-423D-AB91-E827501A7956}"/>
                  </a:ext>
                </a:extLst>
              </p:cNvPr>
              <p:cNvSpPr/>
              <p:nvPr/>
            </p:nvSpPr>
            <p:spPr>
              <a:xfrm rot="519726">
                <a:off x="1570627" y="4063989"/>
                <a:ext cx="1322688" cy="1392415"/>
              </a:xfrm>
              <a:custGeom>
                <a:avLst/>
                <a:gdLst>
                  <a:gd name="connsiteX0" fmla="*/ 432696 w 2209174"/>
                  <a:gd name="connsiteY0" fmla="*/ 9303 h 2552613"/>
                  <a:gd name="connsiteX1" fmla="*/ 1177120 w 2209174"/>
                  <a:gd name="connsiteY1" fmla="*/ 304280 h 2552613"/>
                  <a:gd name="connsiteX2" fmla="*/ 1842448 w 2209174"/>
                  <a:gd name="connsiteY2" fmla="*/ 1339960 h 2552613"/>
                  <a:gd name="connsiteX3" fmla="*/ 2205354 w 2209174"/>
                  <a:gd name="connsiteY3" fmla="*/ 1963414 h 2552613"/>
                  <a:gd name="connsiteX4" fmla="*/ 1716827 w 2209174"/>
                  <a:gd name="connsiteY4" fmla="*/ 2047162 h 2552613"/>
                  <a:gd name="connsiteX5" fmla="*/ 1898280 w 2209174"/>
                  <a:gd name="connsiteY5" fmla="*/ 2410068 h 2552613"/>
                  <a:gd name="connsiteX6" fmla="*/ 1312977 w 2209174"/>
                  <a:gd name="connsiteY6" fmla="*/ 2521732 h 2552613"/>
                  <a:gd name="connsiteX7" fmla="*/ 558318 w 2209174"/>
                  <a:gd name="connsiteY7" fmla="*/ 1642382 h 2552613"/>
                  <a:gd name="connsiteX8" fmla="*/ 0 w 2209174"/>
                  <a:gd name="connsiteY8" fmla="*/ 832821 h 2552613"/>
                  <a:gd name="connsiteX9" fmla="*/ 432696 w 2209174"/>
                  <a:gd name="connsiteY9" fmla="*/ 9303 h 2552613"/>
                  <a:gd name="connsiteX0" fmla="*/ 56887 w 2259034"/>
                  <a:gd name="connsiteY0" fmla="*/ 195280 h 2297155"/>
                  <a:gd name="connsiteX1" fmla="*/ 1226980 w 2259034"/>
                  <a:gd name="connsiteY1" fmla="*/ 48822 h 2297155"/>
                  <a:gd name="connsiteX2" fmla="*/ 1892308 w 2259034"/>
                  <a:gd name="connsiteY2" fmla="*/ 1084502 h 2297155"/>
                  <a:gd name="connsiteX3" fmla="*/ 2255214 w 2259034"/>
                  <a:gd name="connsiteY3" fmla="*/ 1707956 h 2297155"/>
                  <a:gd name="connsiteX4" fmla="*/ 1766687 w 2259034"/>
                  <a:gd name="connsiteY4" fmla="*/ 1791704 h 2297155"/>
                  <a:gd name="connsiteX5" fmla="*/ 1948140 w 2259034"/>
                  <a:gd name="connsiteY5" fmla="*/ 2154610 h 2297155"/>
                  <a:gd name="connsiteX6" fmla="*/ 1362837 w 2259034"/>
                  <a:gd name="connsiteY6" fmla="*/ 2266274 h 2297155"/>
                  <a:gd name="connsiteX7" fmla="*/ 608178 w 2259034"/>
                  <a:gd name="connsiteY7" fmla="*/ 1386924 h 2297155"/>
                  <a:gd name="connsiteX8" fmla="*/ 49860 w 2259034"/>
                  <a:gd name="connsiteY8" fmla="*/ 577363 h 2297155"/>
                  <a:gd name="connsiteX9" fmla="*/ 56887 w 2259034"/>
                  <a:gd name="connsiteY9" fmla="*/ 195280 h 2297155"/>
                  <a:gd name="connsiteX0" fmla="*/ 56887 w 2261998"/>
                  <a:gd name="connsiteY0" fmla="*/ 279368 h 2381243"/>
                  <a:gd name="connsiteX1" fmla="*/ 1053559 w 2261998"/>
                  <a:gd name="connsiteY1" fmla="*/ 38316 h 2381243"/>
                  <a:gd name="connsiteX2" fmla="*/ 1892308 w 2261998"/>
                  <a:gd name="connsiteY2" fmla="*/ 1168590 h 2381243"/>
                  <a:gd name="connsiteX3" fmla="*/ 2255214 w 2261998"/>
                  <a:gd name="connsiteY3" fmla="*/ 1792044 h 2381243"/>
                  <a:gd name="connsiteX4" fmla="*/ 1766687 w 2261998"/>
                  <a:gd name="connsiteY4" fmla="*/ 1875792 h 2381243"/>
                  <a:gd name="connsiteX5" fmla="*/ 1948140 w 2261998"/>
                  <a:gd name="connsiteY5" fmla="*/ 2238698 h 2381243"/>
                  <a:gd name="connsiteX6" fmla="*/ 1362837 w 2261998"/>
                  <a:gd name="connsiteY6" fmla="*/ 2350362 h 2381243"/>
                  <a:gd name="connsiteX7" fmla="*/ 608178 w 2261998"/>
                  <a:gd name="connsiteY7" fmla="*/ 1471012 h 2381243"/>
                  <a:gd name="connsiteX8" fmla="*/ 49860 w 2261998"/>
                  <a:gd name="connsiteY8" fmla="*/ 661451 h 2381243"/>
                  <a:gd name="connsiteX9" fmla="*/ 56887 w 2261998"/>
                  <a:gd name="connsiteY9" fmla="*/ 279368 h 238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61998" h="2381243">
                    <a:moveTo>
                      <a:pt x="56887" y="279368"/>
                    </a:moveTo>
                    <a:cubicBezTo>
                      <a:pt x="216938" y="215161"/>
                      <a:pt x="747655" y="-109888"/>
                      <a:pt x="1053559" y="38316"/>
                    </a:cubicBezTo>
                    <a:cubicBezTo>
                      <a:pt x="1359463" y="186520"/>
                      <a:pt x="1692032" y="876302"/>
                      <a:pt x="1892308" y="1168590"/>
                    </a:cubicBezTo>
                    <a:cubicBezTo>
                      <a:pt x="2092584" y="1460878"/>
                      <a:pt x="2302671" y="1708296"/>
                      <a:pt x="2255214" y="1792044"/>
                    </a:cubicBezTo>
                    <a:cubicBezTo>
                      <a:pt x="2208688" y="1875792"/>
                      <a:pt x="1878350" y="1889750"/>
                      <a:pt x="1766687" y="1875792"/>
                    </a:cubicBezTo>
                    <a:cubicBezTo>
                      <a:pt x="1655023" y="1861834"/>
                      <a:pt x="1927668" y="2157742"/>
                      <a:pt x="1948140" y="2238698"/>
                    </a:cubicBezTo>
                    <a:cubicBezTo>
                      <a:pt x="2003971" y="2455511"/>
                      <a:pt x="1460542" y="2364320"/>
                      <a:pt x="1362837" y="2350362"/>
                    </a:cubicBezTo>
                    <a:cubicBezTo>
                      <a:pt x="1265131" y="2336404"/>
                      <a:pt x="608178" y="1471012"/>
                      <a:pt x="608178" y="1471012"/>
                    </a:cubicBezTo>
                    <a:lnTo>
                      <a:pt x="49860" y="661451"/>
                    </a:lnTo>
                    <a:cubicBezTo>
                      <a:pt x="49860" y="661451"/>
                      <a:pt x="-66873" y="328686"/>
                      <a:pt x="56887" y="279368"/>
                    </a:cubicBezTo>
                    <a:close/>
                  </a:path>
                </a:pathLst>
              </a:custGeom>
              <a:solidFill>
                <a:srgbClr val="D5A372">
                  <a:alpha val="70000"/>
                </a:srgbClr>
              </a:solidFill>
              <a:ln w="92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0D35CA5-F882-4004-A99D-E7F236C18F1D}"/>
                  </a:ext>
                </a:extLst>
              </p:cNvPr>
              <p:cNvSpPr/>
              <p:nvPr/>
            </p:nvSpPr>
            <p:spPr>
              <a:xfrm rot="519726">
                <a:off x="-530661" y="3248851"/>
                <a:ext cx="3401471" cy="3946783"/>
              </a:xfrm>
              <a:custGeom>
                <a:avLst/>
                <a:gdLst>
                  <a:gd name="connsiteX0" fmla="*/ 0 w 5090997"/>
                  <a:gd name="connsiteY0" fmla="*/ 5642432 h 6862331"/>
                  <a:gd name="connsiteX1" fmla="*/ 935182 w 5090997"/>
                  <a:gd name="connsiteY1" fmla="*/ 4288512 h 6862331"/>
                  <a:gd name="connsiteX2" fmla="*/ 1200383 w 5090997"/>
                  <a:gd name="connsiteY2" fmla="*/ 2335331 h 6862331"/>
                  <a:gd name="connsiteX3" fmla="*/ 1465584 w 5090997"/>
                  <a:gd name="connsiteY3" fmla="*/ 1735140 h 6862331"/>
                  <a:gd name="connsiteX4" fmla="*/ 1674953 w 5090997"/>
                  <a:gd name="connsiteY4" fmla="*/ 1455981 h 6862331"/>
                  <a:gd name="connsiteX5" fmla="*/ 1786616 w 5090997"/>
                  <a:gd name="connsiteY5" fmla="*/ 1260570 h 6862331"/>
                  <a:gd name="connsiteX6" fmla="*/ 2093691 w 5090997"/>
                  <a:gd name="connsiteY6" fmla="*/ 1079116 h 6862331"/>
                  <a:gd name="connsiteX7" fmla="*/ 2386808 w 5090997"/>
                  <a:gd name="connsiteY7" fmla="*/ 911621 h 6862331"/>
                  <a:gd name="connsiteX8" fmla="*/ 2903251 w 5090997"/>
                  <a:gd name="connsiteY8" fmla="*/ 339346 h 6862331"/>
                  <a:gd name="connsiteX9" fmla="*/ 3447611 w 5090997"/>
                  <a:gd name="connsiteY9" fmla="*/ 4355 h 6862331"/>
                  <a:gd name="connsiteX10" fmla="*/ 3908223 w 5090997"/>
                  <a:gd name="connsiteY10" fmla="*/ 185808 h 6862331"/>
                  <a:gd name="connsiteX11" fmla="*/ 5080690 w 5090997"/>
                  <a:gd name="connsiteY11" fmla="*/ 1190780 h 6862331"/>
                  <a:gd name="connsiteX12" fmla="*/ 4589371 w 5090997"/>
                  <a:gd name="connsiteY12" fmla="*/ 1408524 h 6862331"/>
                  <a:gd name="connsiteX13" fmla="*/ 3670938 w 5090997"/>
                  <a:gd name="connsiteY13" fmla="*/ 855789 h 6862331"/>
                  <a:gd name="connsiteX14" fmla="*/ 3168452 w 5090997"/>
                  <a:gd name="connsiteY14" fmla="*/ 1735140 h 6862331"/>
                  <a:gd name="connsiteX15" fmla="*/ 3429000 w 5090997"/>
                  <a:gd name="connsiteY15" fmla="*/ 2700098 h 6862331"/>
                  <a:gd name="connsiteX16" fmla="*/ 3475527 w 5090997"/>
                  <a:gd name="connsiteY16" fmla="*/ 2865733 h 6862331"/>
                  <a:gd name="connsiteX17" fmla="*/ 3698854 w 5090997"/>
                  <a:gd name="connsiteY17" fmla="*/ 4247568 h 6862331"/>
                  <a:gd name="connsiteX18" fmla="*/ 2451945 w 5090997"/>
                  <a:gd name="connsiteY18" fmla="*/ 5643362 h 6862331"/>
                  <a:gd name="connsiteX19" fmla="*/ 1660995 w 5090997"/>
                  <a:gd name="connsiteY19" fmla="*/ 6843745 h 6862331"/>
                  <a:gd name="connsiteX20" fmla="*/ 0 w 5090997"/>
                  <a:gd name="connsiteY20" fmla="*/ 5642432 h 6862331"/>
                  <a:gd name="connsiteX0" fmla="*/ 0 w 4766008"/>
                  <a:gd name="connsiteY0" fmla="*/ 5254149 h 6858563"/>
                  <a:gd name="connsiteX1" fmla="*/ 610193 w 4766008"/>
                  <a:gd name="connsiteY1" fmla="*/ 4288512 h 6858563"/>
                  <a:gd name="connsiteX2" fmla="*/ 875394 w 4766008"/>
                  <a:gd name="connsiteY2" fmla="*/ 2335331 h 6858563"/>
                  <a:gd name="connsiteX3" fmla="*/ 1140595 w 4766008"/>
                  <a:gd name="connsiteY3" fmla="*/ 1735140 h 6858563"/>
                  <a:gd name="connsiteX4" fmla="*/ 1349964 w 4766008"/>
                  <a:gd name="connsiteY4" fmla="*/ 1455981 h 6858563"/>
                  <a:gd name="connsiteX5" fmla="*/ 1461627 w 4766008"/>
                  <a:gd name="connsiteY5" fmla="*/ 1260570 h 6858563"/>
                  <a:gd name="connsiteX6" fmla="*/ 1768702 w 4766008"/>
                  <a:gd name="connsiteY6" fmla="*/ 1079116 h 6858563"/>
                  <a:gd name="connsiteX7" fmla="*/ 2061819 w 4766008"/>
                  <a:gd name="connsiteY7" fmla="*/ 911621 h 6858563"/>
                  <a:gd name="connsiteX8" fmla="*/ 2578262 w 4766008"/>
                  <a:gd name="connsiteY8" fmla="*/ 339346 h 6858563"/>
                  <a:gd name="connsiteX9" fmla="*/ 3122622 w 4766008"/>
                  <a:gd name="connsiteY9" fmla="*/ 4355 h 6858563"/>
                  <a:gd name="connsiteX10" fmla="*/ 3583234 w 4766008"/>
                  <a:gd name="connsiteY10" fmla="*/ 185808 h 6858563"/>
                  <a:gd name="connsiteX11" fmla="*/ 4755701 w 4766008"/>
                  <a:gd name="connsiteY11" fmla="*/ 1190780 h 6858563"/>
                  <a:gd name="connsiteX12" fmla="*/ 4264382 w 4766008"/>
                  <a:gd name="connsiteY12" fmla="*/ 1408524 h 6858563"/>
                  <a:gd name="connsiteX13" fmla="*/ 3345949 w 4766008"/>
                  <a:gd name="connsiteY13" fmla="*/ 855789 h 6858563"/>
                  <a:gd name="connsiteX14" fmla="*/ 2843463 w 4766008"/>
                  <a:gd name="connsiteY14" fmla="*/ 1735140 h 6858563"/>
                  <a:gd name="connsiteX15" fmla="*/ 3104011 w 4766008"/>
                  <a:gd name="connsiteY15" fmla="*/ 2700098 h 6858563"/>
                  <a:gd name="connsiteX16" fmla="*/ 3150538 w 4766008"/>
                  <a:gd name="connsiteY16" fmla="*/ 2865733 h 6858563"/>
                  <a:gd name="connsiteX17" fmla="*/ 3373865 w 4766008"/>
                  <a:gd name="connsiteY17" fmla="*/ 4247568 h 6858563"/>
                  <a:gd name="connsiteX18" fmla="*/ 2126956 w 4766008"/>
                  <a:gd name="connsiteY18" fmla="*/ 5643362 h 6858563"/>
                  <a:gd name="connsiteX19" fmla="*/ 1336006 w 4766008"/>
                  <a:gd name="connsiteY19" fmla="*/ 6843745 h 6858563"/>
                  <a:gd name="connsiteX20" fmla="*/ 0 w 4766008"/>
                  <a:gd name="connsiteY20" fmla="*/ 5254149 h 6858563"/>
                  <a:gd name="connsiteX0" fmla="*/ 31855 w 4797863"/>
                  <a:gd name="connsiteY0" fmla="*/ 5254149 h 6284502"/>
                  <a:gd name="connsiteX1" fmla="*/ 642048 w 4797863"/>
                  <a:gd name="connsiteY1" fmla="*/ 4288512 h 6284502"/>
                  <a:gd name="connsiteX2" fmla="*/ 907249 w 4797863"/>
                  <a:gd name="connsiteY2" fmla="*/ 2335331 h 6284502"/>
                  <a:gd name="connsiteX3" fmla="*/ 1172450 w 4797863"/>
                  <a:gd name="connsiteY3" fmla="*/ 1735140 h 6284502"/>
                  <a:gd name="connsiteX4" fmla="*/ 1381819 w 4797863"/>
                  <a:gd name="connsiteY4" fmla="*/ 1455981 h 6284502"/>
                  <a:gd name="connsiteX5" fmla="*/ 1493482 w 4797863"/>
                  <a:gd name="connsiteY5" fmla="*/ 1260570 h 6284502"/>
                  <a:gd name="connsiteX6" fmla="*/ 1800557 w 4797863"/>
                  <a:gd name="connsiteY6" fmla="*/ 1079116 h 6284502"/>
                  <a:gd name="connsiteX7" fmla="*/ 2093674 w 4797863"/>
                  <a:gd name="connsiteY7" fmla="*/ 911621 h 6284502"/>
                  <a:gd name="connsiteX8" fmla="*/ 2610117 w 4797863"/>
                  <a:gd name="connsiteY8" fmla="*/ 339346 h 6284502"/>
                  <a:gd name="connsiteX9" fmla="*/ 3154477 w 4797863"/>
                  <a:gd name="connsiteY9" fmla="*/ 4355 h 6284502"/>
                  <a:gd name="connsiteX10" fmla="*/ 3615089 w 4797863"/>
                  <a:gd name="connsiteY10" fmla="*/ 185808 h 6284502"/>
                  <a:gd name="connsiteX11" fmla="*/ 4787556 w 4797863"/>
                  <a:gd name="connsiteY11" fmla="*/ 1190780 h 6284502"/>
                  <a:gd name="connsiteX12" fmla="*/ 4296237 w 4797863"/>
                  <a:gd name="connsiteY12" fmla="*/ 1408524 h 6284502"/>
                  <a:gd name="connsiteX13" fmla="*/ 3377804 w 4797863"/>
                  <a:gd name="connsiteY13" fmla="*/ 855789 h 6284502"/>
                  <a:gd name="connsiteX14" fmla="*/ 2875318 w 4797863"/>
                  <a:gd name="connsiteY14" fmla="*/ 1735140 h 6284502"/>
                  <a:gd name="connsiteX15" fmla="*/ 3135866 w 4797863"/>
                  <a:gd name="connsiteY15" fmla="*/ 2700098 h 6284502"/>
                  <a:gd name="connsiteX16" fmla="*/ 3182393 w 4797863"/>
                  <a:gd name="connsiteY16" fmla="*/ 2865733 h 6284502"/>
                  <a:gd name="connsiteX17" fmla="*/ 3405720 w 4797863"/>
                  <a:gd name="connsiteY17" fmla="*/ 4247568 h 6284502"/>
                  <a:gd name="connsiteX18" fmla="*/ 2158811 w 4797863"/>
                  <a:gd name="connsiteY18" fmla="*/ 5643362 h 6284502"/>
                  <a:gd name="connsiteX19" fmla="*/ 1730145 w 4797863"/>
                  <a:gd name="connsiteY19" fmla="*/ 6256449 h 6284502"/>
                  <a:gd name="connsiteX20" fmla="*/ 31855 w 4797863"/>
                  <a:gd name="connsiteY20" fmla="*/ 5254149 h 6284502"/>
                  <a:gd name="connsiteX0" fmla="*/ 31856 w 4797864"/>
                  <a:gd name="connsiteY0" fmla="*/ 5254149 h 6258189"/>
                  <a:gd name="connsiteX1" fmla="*/ 642049 w 4797864"/>
                  <a:gd name="connsiteY1" fmla="*/ 4288512 h 6258189"/>
                  <a:gd name="connsiteX2" fmla="*/ 907250 w 4797864"/>
                  <a:gd name="connsiteY2" fmla="*/ 2335331 h 6258189"/>
                  <a:gd name="connsiteX3" fmla="*/ 1172451 w 4797864"/>
                  <a:gd name="connsiteY3" fmla="*/ 1735140 h 6258189"/>
                  <a:gd name="connsiteX4" fmla="*/ 1381820 w 4797864"/>
                  <a:gd name="connsiteY4" fmla="*/ 1455981 h 6258189"/>
                  <a:gd name="connsiteX5" fmla="*/ 1493483 w 4797864"/>
                  <a:gd name="connsiteY5" fmla="*/ 1260570 h 6258189"/>
                  <a:gd name="connsiteX6" fmla="*/ 1800558 w 4797864"/>
                  <a:gd name="connsiteY6" fmla="*/ 1079116 h 6258189"/>
                  <a:gd name="connsiteX7" fmla="*/ 2093675 w 4797864"/>
                  <a:gd name="connsiteY7" fmla="*/ 911621 h 6258189"/>
                  <a:gd name="connsiteX8" fmla="*/ 2610118 w 4797864"/>
                  <a:gd name="connsiteY8" fmla="*/ 339346 h 6258189"/>
                  <a:gd name="connsiteX9" fmla="*/ 3154478 w 4797864"/>
                  <a:gd name="connsiteY9" fmla="*/ 4355 h 6258189"/>
                  <a:gd name="connsiteX10" fmla="*/ 3615090 w 4797864"/>
                  <a:gd name="connsiteY10" fmla="*/ 185808 h 6258189"/>
                  <a:gd name="connsiteX11" fmla="*/ 4787557 w 4797864"/>
                  <a:gd name="connsiteY11" fmla="*/ 1190780 h 6258189"/>
                  <a:gd name="connsiteX12" fmla="*/ 4296238 w 4797864"/>
                  <a:gd name="connsiteY12" fmla="*/ 1408524 h 6258189"/>
                  <a:gd name="connsiteX13" fmla="*/ 3377805 w 4797864"/>
                  <a:gd name="connsiteY13" fmla="*/ 855789 h 6258189"/>
                  <a:gd name="connsiteX14" fmla="*/ 2875319 w 4797864"/>
                  <a:gd name="connsiteY14" fmla="*/ 1735140 h 6258189"/>
                  <a:gd name="connsiteX15" fmla="*/ 3135867 w 4797864"/>
                  <a:gd name="connsiteY15" fmla="*/ 2700098 h 6258189"/>
                  <a:gd name="connsiteX16" fmla="*/ 3182394 w 4797864"/>
                  <a:gd name="connsiteY16" fmla="*/ 2865733 h 6258189"/>
                  <a:gd name="connsiteX17" fmla="*/ 3405721 w 4797864"/>
                  <a:gd name="connsiteY17" fmla="*/ 4247568 h 6258189"/>
                  <a:gd name="connsiteX18" fmla="*/ 2158812 w 4797864"/>
                  <a:gd name="connsiteY18" fmla="*/ 5643362 h 6258189"/>
                  <a:gd name="connsiteX19" fmla="*/ 1730146 w 4797864"/>
                  <a:gd name="connsiteY19" fmla="*/ 6256449 h 6258189"/>
                  <a:gd name="connsiteX20" fmla="*/ 664631 w 4797864"/>
                  <a:gd name="connsiteY20" fmla="*/ 5809103 h 6258189"/>
                  <a:gd name="connsiteX21" fmla="*/ 31856 w 4797864"/>
                  <a:gd name="connsiteY21" fmla="*/ 5254149 h 6258189"/>
                  <a:gd name="connsiteX0" fmla="*/ 1880 w 4767888"/>
                  <a:gd name="connsiteY0" fmla="*/ 5254149 h 6685399"/>
                  <a:gd name="connsiteX1" fmla="*/ 612073 w 4767888"/>
                  <a:gd name="connsiteY1" fmla="*/ 4288512 h 6685399"/>
                  <a:gd name="connsiteX2" fmla="*/ 877274 w 4767888"/>
                  <a:gd name="connsiteY2" fmla="*/ 2335331 h 6685399"/>
                  <a:gd name="connsiteX3" fmla="*/ 1142475 w 4767888"/>
                  <a:gd name="connsiteY3" fmla="*/ 1735140 h 6685399"/>
                  <a:gd name="connsiteX4" fmla="*/ 1351844 w 4767888"/>
                  <a:gd name="connsiteY4" fmla="*/ 1455981 h 6685399"/>
                  <a:gd name="connsiteX5" fmla="*/ 1463507 w 4767888"/>
                  <a:gd name="connsiteY5" fmla="*/ 1260570 h 6685399"/>
                  <a:gd name="connsiteX6" fmla="*/ 1770582 w 4767888"/>
                  <a:gd name="connsiteY6" fmla="*/ 1079116 h 6685399"/>
                  <a:gd name="connsiteX7" fmla="*/ 2063699 w 4767888"/>
                  <a:gd name="connsiteY7" fmla="*/ 911621 h 6685399"/>
                  <a:gd name="connsiteX8" fmla="*/ 2580142 w 4767888"/>
                  <a:gd name="connsiteY8" fmla="*/ 339346 h 6685399"/>
                  <a:gd name="connsiteX9" fmla="*/ 3124502 w 4767888"/>
                  <a:gd name="connsiteY9" fmla="*/ 4355 h 6685399"/>
                  <a:gd name="connsiteX10" fmla="*/ 3585114 w 4767888"/>
                  <a:gd name="connsiteY10" fmla="*/ 185808 h 6685399"/>
                  <a:gd name="connsiteX11" fmla="*/ 4757581 w 4767888"/>
                  <a:gd name="connsiteY11" fmla="*/ 1190780 h 6685399"/>
                  <a:gd name="connsiteX12" fmla="*/ 4266262 w 4767888"/>
                  <a:gd name="connsiteY12" fmla="*/ 1408524 h 6685399"/>
                  <a:gd name="connsiteX13" fmla="*/ 3347829 w 4767888"/>
                  <a:gd name="connsiteY13" fmla="*/ 855789 h 6685399"/>
                  <a:gd name="connsiteX14" fmla="*/ 2845343 w 4767888"/>
                  <a:gd name="connsiteY14" fmla="*/ 1735140 h 6685399"/>
                  <a:gd name="connsiteX15" fmla="*/ 3105891 w 4767888"/>
                  <a:gd name="connsiteY15" fmla="*/ 2700098 h 6685399"/>
                  <a:gd name="connsiteX16" fmla="*/ 3152418 w 4767888"/>
                  <a:gd name="connsiteY16" fmla="*/ 2865733 h 6685399"/>
                  <a:gd name="connsiteX17" fmla="*/ 3375745 w 4767888"/>
                  <a:gd name="connsiteY17" fmla="*/ 4247568 h 6685399"/>
                  <a:gd name="connsiteX18" fmla="*/ 2128836 w 4767888"/>
                  <a:gd name="connsiteY18" fmla="*/ 5643362 h 6685399"/>
                  <a:gd name="connsiteX19" fmla="*/ 1700170 w 4767888"/>
                  <a:gd name="connsiteY19" fmla="*/ 6256449 h 6685399"/>
                  <a:gd name="connsiteX20" fmla="*/ 468433 w 4767888"/>
                  <a:gd name="connsiteY20" fmla="*/ 6653212 h 6685399"/>
                  <a:gd name="connsiteX21" fmla="*/ 1880 w 4767888"/>
                  <a:gd name="connsiteY21" fmla="*/ 5254149 h 6685399"/>
                  <a:gd name="connsiteX0" fmla="*/ 1311 w 4767319"/>
                  <a:gd name="connsiteY0" fmla="*/ 5254149 h 6685399"/>
                  <a:gd name="connsiteX1" fmla="*/ 611504 w 4767319"/>
                  <a:gd name="connsiteY1" fmla="*/ 4288512 h 6685399"/>
                  <a:gd name="connsiteX2" fmla="*/ 876705 w 4767319"/>
                  <a:gd name="connsiteY2" fmla="*/ 2335331 h 6685399"/>
                  <a:gd name="connsiteX3" fmla="*/ 1141906 w 4767319"/>
                  <a:gd name="connsiteY3" fmla="*/ 1735140 h 6685399"/>
                  <a:gd name="connsiteX4" fmla="*/ 1351275 w 4767319"/>
                  <a:gd name="connsiteY4" fmla="*/ 1455981 h 6685399"/>
                  <a:gd name="connsiteX5" fmla="*/ 1462938 w 4767319"/>
                  <a:gd name="connsiteY5" fmla="*/ 1260570 h 6685399"/>
                  <a:gd name="connsiteX6" fmla="*/ 1770013 w 4767319"/>
                  <a:gd name="connsiteY6" fmla="*/ 1079116 h 6685399"/>
                  <a:gd name="connsiteX7" fmla="*/ 2063130 w 4767319"/>
                  <a:gd name="connsiteY7" fmla="*/ 911621 h 6685399"/>
                  <a:gd name="connsiteX8" fmla="*/ 2579573 w 4767319"/>
                  <a:gd name="connsiteY8" fmla="*/ 339346 h 6685399"/>
                  <a:gd name="connsiteX9" fmla="*/ 3123933 w 4767319"/>
                  <a:gd name="connsiteY9" fmla="*/ 4355 h 6685399"/>
                  <a:gd name="connsiteX10" fmla="*/ 3584545 w 4767319"/>
                  <a:gd name="connsiteY10" fmla="*/ 185808 h 6685399"/>
                  <a:gd name="connsiteX11" fmla="*/ 4757012 w 4767319"/>
                  <a:gd name="connsiteY11" fmla="*/ 1190780 h 6685399"/>
                  <a:gd name="connsiteX12" fmla="*/ 4265693 w 4767319"/>
                  <a:gd name="connsiteY12" fmla="*/ 1408524 h 6685399"/>
                  <a:gd name="connsiteX13" fmla="*/ 3347260 w 4767319"/>
                  <a:gd name="connsiteY13" fmla="*/ 855789 h 6685399"/>
                  <a:gd name="connsiteX14" fmla="*/ 2844774 w 4767319"/>
                  <a:gd name="connsiteY14" fmla="*/ 1735140 h 6685399"/>
                  <a:gd name="connsiteX15" fmla="*/ 3105322 w 4767319"/>
                  <a:gd name="connsiteY15" fmla="*/ 2700098 h 6685399"/>
                  <a:gd name="connsiteX16" fmla="*/ 3151849 w 4767319"/>
                  <a:gd name="connsiteY16" fmla="*/ 2865733 h 6685399"/>
                  <a:gd name="connsiteX17" fmla="*/ 3375176 w 4767319"/>
                  <a:gd name="connsiteY17" fmla="*/ 4247568 h 6685399"/>
                  <a:gd name="connsiteX18" fmla="*/ 2128267 w 4767319"/>
                  <a:gd name="connsiteY18" fmla="*/ 5643362 h 6685399"/>
                  <a:gd name="connsiteX19" fmla="*/ 1699601 w 4767319"/>
                  <a:gd name="connsiteY19" fmla="*/ 6256449 h 6685399"/>
                  <a:gd name="connsiteX20" fmla="*/ 467864 w 4767319"/>
                  <a:gd name="connsiteY20" fmla="*/ 6653212 h 6685399"/>
                  <a:gd name="connsiteX21" fmla="*/ 1311 w 4767319"/>
                  <a:gd name="connsiteY21" fmla="*/ 5254149 h 6685399"/>
                  <a:gd name="connsiteX0" fmla="*/ 1311 w 4767319"/>
                  <a:gd name="connsiteY0" fmla="*/ 5254149 h 6653212"/>
                  <a:gd name="connsiteX1" fmla="*/ 611504 w 4767319"/>
                  <a:gd name="connsiteY1" fmla="*/ 4288512 h 6653212"/>
                  <a:gd name="connsiteX2" fmla="*/ 876705 w 4767319"/>
                  <a:gd name="connsiteY2" fmla="*/ 2335331 h 6653212"/>
                  <a:gd name="connsiteX3" fmla="*/ 1141906 w 4767319"/>
                  <a:gd name="connsiteY3" fmla="*/ 1735140 h 6653212"/>
                  <a:gd name="connsiteX4" fmla="*/ 1351275 w 4767319"/>
                  <a:gd name="connsiteY4" fmla="*/ 1455981 h 6653212"/>
                  <a:gd name="connsiteX5" fmla="*/ 1462938 w 4767319"/>
                  <a:gd name="connsiteY5" fmla="*/ 1260570 h 6653212"/>
                  <a:gd name="connsiteX6" fmla="*/ 1770013 w 4767319"/>
                  <a:gd name="connsiteY6" fmla="*/ 1079116 h 6653212"/>
                  <a:gd name="connsiteX7" fmla="*/ 2063130 w 4767319"/>
                  <a:gd name="connsiteY7" fmla="*/ 911621 h 6653212"/>
                  <a:gd name="connsiteX8" fmla="*/ 2579573 w 4767319"/>
                  <a:gd name="connsiteY8" fmla="*/ 339346 h 6653212"/>
                  <a:gd name="connsiteX9" fmla="*/ 3123933 w 4767319"/>
                  <a:gd name="connsiteY9" fmla="*/ 4355 h 6653212"/>
                  <a:gd name="connsiteX10" fmla="*/ 3584545 w 4767319"/>
                  <a:gd name="connsiteY10" fmla="*/ 185808 h 6653212"/>
                  <a:gd name="connsiteX11" fmla="*/ 4757012 w 4767319"/>
                  <a:gd name="connsiteY11" fmla="*/ 1190780 h 6653212"/>
                  <a:gd name="connsiteX12" fmla="*/ 4265693 w 4767319"/>
                  <a:gd name="connsiteY12" fmla="*/ 1408524 h 6653212"/>
                  <a:gd name="connsiteX13" fmla="*/ 3347260 w 4767319"/>
                  <a:gd name="connsiteY13" fmla="*/ 855789 h 6653212"/>
                  <a:gd name="connsiteX14" fmla="*/ 2844774 w 4767319"/>
                  <a:gd name="connsiteY14" fmla="*/ 1735140 h 6653212"/>
                  <a:gd name="connsiteX15" fmla="*/ 3105322 w 4767319"/>
                  <a:gd name="connsiteY15" fmla="*/ 2700098 h 6653212"/>
                  <a:gd name="connsiteX16" fmla="*/ 3151849 w 4767319"/>
                  <a:gd name="connsiteY16" fmla="*/ 2865733 h 6653212"/>
                  <a:gd name="connsiteX17" fmla="*/ 3375176 w 4767319"/>
                  <a:gd name="connsiteY17" fmla="*/ 4247568 h 6653212"/>
                  <a:gd name="connsiteX18" fmla="*/ 2128267 w 4767319"/>
                  <a:gd name="connsiteY18" fmla="*/ 5643362 h 6653212"/>
                  <a:gd name="connsiteX19" fmla="*/ 1699601 w 4767319"/>
                  <a:gd name="connsiteY19" fmla="*/ 6256449 h 6653212"/>
                  <a:gd name="connsiteX20" fmla="*/ 467864 w 4767319"/>
                  <a:gd name="connsiteY20" fmla="*/ 6653212 h 6653212"/>
                  <a:gd name="connsiteX21" fmla="*/ 1311 w 4767319"/>
                  <a:gd name="connsiteY21" fmla="*/ 5254149 h 6653212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701781 w 4769499"/>
                  <a:gd name="connsiteY19" fmla="*/ 6256449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701781 w 4769499"/>
                  <a:gd name="connsiteY19" fmla="*/ 6256449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671024 w 4769499"/>
                  <a:gd name="connsiteY19" fmla="*/ 6307964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671024 w 4769499"/>
                  <a:gd name="connsiteY19" fmla="*/ 6307964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3491 w 4769499"/>
                  <a:gd name="connsiteY0" fmla="*/ 5254149 h 6656799"/>
                  <a:gd name="connsiteX1" fmla="*/ 613684 w 4769499"/>
                  <a:gd name="connsiteY1" fmla="*/ 4288512 h 6656799"/>
                  <a:gd name="connsiteX2" fmla="*/ 878885 w 4769499"/>
                  <a:gd name="connsiteY2" fmla="*/ 2335331 h 6656799"/>
                  <a:gd name="connsiteX3" fmla="*/ 1144086 w 4769499"/>
                  <a:gd name="connsiteY3" fmla="*/ 1735140 h 6656799"/>
                  <a:gd name="connsiteX4" fmla="*/ 1353455 w 4769499"/>
                  <a:gd name="connsiteY4" fmla="*/ 1455981 h 6656799"/>
                  <a:gd name="connsiteX5" fmla="*/ 1465118 w 4769499"/>
                  <a:gd name="connsiteY5" fmla="*/ 1260570 h 6656799"/>
                  <a:gd name="connsiteX6" fmla="*/ 1772193 w 4769499"/>
                  <a:gd name="connsiteY6" fmla="*/ 1079116 h 6656799"/>
                  <a:gd name="connsiteX7" fmla="*/ 2065310 w 4769499"/>
                  <a:gd name="connsiteY7" fmla="*/ 911621 h 6656799"/>
                  <a:gd name="connsiteX8" fmla="*/ 2581753 w 4769499"/>
                  <a:gd name="connsiteY8" fmla="*/ 339346 h 6656799"/>
                  <a:gd name="connsiteX9" fmla="*/ 3126113 w 4769499"/>
                  <a:gd name="connsiteY9" fmla="*/ 4355 h 6656799"/>
                  <a:gd name="connsiteX10" fmla="*/ 3586725 w 4769499"/>
                  <a:gd name="connsiteY10" fmla="*/ 185808 h 6656799"/>
                  <a:gd name="connsiteX11" fmla="*/ 4759192 w 4769499"/>
                  <a:gd name="connsiteY11" fmla="*/ 1190780 h 6656799"/>
                  <a:gd name="connsiteX12" fmla="*/ 4267873 w 4769499"/>
                  <a:gd name="connsiteY12" fmla="*/ 1408524 h 6656799"/>
                  <a:gd name="connsiteX13" fmla="*/ 3349440 w 4769499"/>
                  <a:gd name="connsiteY13" fmla="*/ 855789 h 6656799"/>
                  <a:gd name="connsiteX14" fmla="*/ 2846954 w 4769499"/>
                  <a:gd name="connsiteY14" fmla="*/ 1735140 h 6656799"/>
                  <a:gd name="connsiteX15" fmla="*/ 3107502 w 4769499"/>
                  <a:gd name="connsiteY15" fmla="*/ 2700098 h 6656799"/>
                  <a:gd name="connsiteX16" fmla="*/ 3154029 w 4769499"/>
                  <a:gd name="connsiteY16" fmla="*/ 2865733 h 6656799"/>
                  <a:gd name="connsiteX17" fmla="*/ 3377356 w 4769499"/>
                  <a:gd name="connsiteY17" fmla="*/ 4247568 h 6656799"/>
                  <a:gd name="connsiteX18" fmla="*/ 2130447 w 4769499"/>
                  <a:gd name="connsiteY18" fmla="*/ 5643362 h 6656799"/>
                  <a:gd name="connsiteX19" fmla="*/ 1671024 w 4769499"/>
                  <a:gd name="connsiteY19" fmla="*/ 6307964 h 6656799"/>
                  <a:gd name="connsiteX20" fmla="*/ 398022 w 4769499"/>
                  <a:gd name="connsiteY20" fmla="*/ 6656799 h 6656799"/>
                  <a:gd name="connsiteX21" fmla="*/ 3491 w 4769499"/>
                  <a:gd name="connsiteY21" fmla="*/ 5254149 h 6656799"/>
                  <a:gd name="connsiteX0" fmla="*/ 0 w 4766008"/>
                  <a:gd name="connsiteY0" fmla="*/ 5254149 h 6656799"/>
                  <a:gd name="connsiteX1" fmla="*/ 610193 w 4766008"/>
                  <a:gd name="connsiteY1" fmla="*/ 4288512 h 6656799"/>
                  <a:gd name="connsiteX2" fmla="*/ 875394 w 4766008"/>
                  <a:gd name="connsiteY2" fmla="*/ 2335331 h 6656799"/>
                  <a:gd name="connsiteX3" fmla="*/ 1140595 w 4766008"/>
                  <a:gd name="connsiteY3" fmla="*/ 1735140 h 6656799"/>
                  <a:gd name="connsiteX4" fmla="*/ 1349964 w 4766008"/>
                  <a:gd name="connsiteY4" fmla="*/ 1455981 h 6656799"/>
                  <a:gd name="connsiteX5" fmla="*/ 1461627 w 4766008"/>
                  <a:gd name="connsiteY5" fmla="*/ 1260570 h 6656799"/>
                  <a:gd name="connsiteX6" fmla="*/ 1768702 w 4766008"/>
                  <a:gd name="connsiteY6" fmla="*/ 1079116 h 6656799"/>
                  <a:gd name="connsiteX7" fmla="*/ 2061819 w 4766008"/>
                  <a:gd name="connsiteY7" fmla="*/ 911621 h 6656799"/>
                  <a:gd name="connsiteX8" fmla="*/ 2578262 w 4766008"/>
                  <a:gd name="connsiteY8" fmla="*/ 339346 h 6656799"/>
                  <a:gd name="connsiteX9" fmla="*/ 3122622 w 4766008"/>
                  <a:gd name="connsiteY9" fmla="*/ 4355 h 6656799"/>
                  <a:gd name="connsiteX10" fmla="*/ 3583234 w 4766008"/>
                  <a:gd name="connsiteY10" fmla="*/ 185808 h 6656799"/>
                  <a:gd name="connsiteX11" fmla="*/ 4755701 w 4766008"/>
                  <a:gd name="connsiteY11" fmla="*/ 1190780 h 6656799"/>
                  <a:gd name="connsiteX12" fmla="*/ 4264382 w 4766008"/>
                  <a:gd name="connsiteY12" fmla="*/ 1408524 h 6656799"/>
                  <a:gd name="connsiteX13" fmla="*/ 3345949 w 4766008"/>
                  <a:gd name="connsiteY13" fmla="*/ 855789 h 6656799"/>
                  <a:gd name="connsiteX14" fmla="*/ 2843463 w 4766008"/>
                  <a:gd name="connsiteY14" fmla="*/ 1735140 h 6656799"/>
                  <a:gd name="connsiteX15" fmla="*/ 3104011 w 4766008"/>
                  <a:gd name="connsiteY15" fmla="*/ 2700098 h 6656799"/>
                  <a:gd name="connsiteX16" fmla="*/ 3150538 w 4766008"/>
                  <a:gd name="connsiteY16" fmla="*/ 2865733 h 6656799"/>
                  <a:gd name="connsiteX17" fmla="*/ 3373865 w 4766008"/>
                  <a:gd name="connsiteY17" fmla="*/ 4247568 h 6656799"/>
                  <a:gd name="connsiteX18" fmla="*/ 2126956 w 4766008"/>
                  <a:gd name="connsiteY18" fmla="*/ 5643362 h 6656799"/>
                  <a:gd name="connsiteX19" fmla="*/ 1667533 w 4766008"/>
                  <a:gd name="connsiteY19" fmla="*/ 6307964 h 6656799"/>
                  <a:gd name="connsiteX20" fmla="*/ 394531 w 4766008"/>
                  <a:gd name="connsiteY20" fmla="*/ 6656799 h 6656799"/>
                  <a:gd name="connsiteX21" fmla="*/ 0 w 4766008"/>
                  <a:gd name="connsiteY21" fmla="*/ 5254149 h 6656799"/>
                  <a:gd name="connsiteX0" fmla="*/ 1 w 4742044"/>
                  <a:gd name="connsiteY0" fmla="*/ 5233518 h 6656799"/>
                  <a:gd name="connsiteX1" fmla="*/ 586229 w 4742044"/>
                  <a:gd name="connsiteY1" fmla="*/ 4288512 h 6656799"/>
                  <a:gd name="connsiteX2" fmla="*/ 851430 w 4742044"/>
                  <a:gd name="connsiteY2" fmla="*/ 2335331 h 6656799"/>
                  <a:gd name="connsiteX3" fmla="*/ 1116631 w 4742044"/>
                  <a:gd name="connsiteY3" fmla="*/ 1735140 h 6656799"/>
                  <a:gd name="connsiteX4" fmla="*/ 1326000 w 4742044"/>
                  <a:gd name="connsiteY4" fmla="*/ 1455981 h 6656799"/>
                  <a:gd name="connsiteX5" fmla="*/ 1437663 w 4742044"/>
                  <a:gd name="connsiteY5" fmla="*/ 1260570 h 6656799"/>
                  <a:gd name="connsiteX6" fmla="*/ 1744738 w 4742044"/>
                  <a:gd name="connsiteY6" fmla="*/ 1079116 h 6656799"/>
                  <a:gd name="connsiteX7" fmla="*/ 2037855 w 4742044"/>
                  <a:gd name="connsiteY7" fmla="*/ 911621 h 6656799"/>
                  <a:gd name="connsiteX8" fmla="*/ 2554298 w 4742044"/>
                  <a:gd name="connsiteY8" fmla="*/ 339346 h 6656799"/>
                  <a:gd name="connsiteX9" fmla="*/ 3098658 w 4742044"/>
                  <a:gd name="connsiteY9" fmla="*/ 4355 h 6656799"/>
                  <a:gd name="connsiteX10" fmla="*/ 3559270 w 4742044"/>
                  <a:gd name="connsiteY10" fmla="*/ 185808 h 6656799"/>
                  <a:gd name="connsiteX11" fmla="*/ 4731737 w 4742044"/>
                  <a:gd name="connsiteY11" fmla="*/ 1190780 h 6656799"/>
                  <a:gd name="connsiteX12" fmla="*/ 4240418 w 4742044"/>
                  <a:gd name="connsiteY12" fmla="*/ 1408524 h 6656799"/>
                  <a:gd name="connsiteX13" fmla="*/ 3321985 w 4742044"/>
                  <a:gd name="connsiteY13" fmla="*/ 855789 h 6656799"/>
                  <a:gd name="connsiteX14" fmla="*/ 2819499 w 4742044"/>
                  <a:gd name="connsiteY14" fmla="*/ 1735140 h 6656799"/>
                  <a:gd name="connsiteX15" fmla="*/ 3080047 w 4742044"/>
                  <a:gd name="connsiteY15" fmla="*/ 2700098 h 6656799"/>
                  <a:gd name="connsiteX16" fmla="*/ 3126574 w 4742044"/>
                  <a:gd name="connsiteY16" fmla="*/ 2865733 h 6656799"/>
                  <a:gd name="connsiteX17" fmla="*/ 3349901 w 4742044"/>
                  <a:gd name="connsiteY17" fmla="*/ 4247568 h 6656799"/>
                  <a:gd name="connsiteX18" fmla="*/ 2102992 w 4742044"/>
                  <a:gd name="connsiteY18" fmla="*/ 5643362 h 6656799"/>
                  <a:gd name="connsiteX19" fmla="*/ 1643569 w 4742044"/>
                  <a:gd name="connsiteY19" fmla="*/ 6307964 h 6656799"/>
                  <a:gd name="connsiteX20" fmla="*/ 370567 w 4742044"/>
                  <a:gd name="connsiteY20" fmla="*/ 6656799 h 6656799"/>
                  <a:gd name="connsiteX21" fmla="*/ 1 w 4742044"/>
                  <a:gd name="connsiteY21" fmla="*/ 5233518 h 6656799"/>
                  <a:gd name="connsiteX0" fmla="*/ 0 w 4742043"/>
                  <a:gd name="connsiteY0" fmla="*/ 5233518 h 6656799"/>
                  <a:gd name="connsiteX1" fmla="*/ 586228 w 4742043"/>
                  <a:gd name="connsiteY1" fmla="*/ 4288512 h 6656799"/>
                  <a:gd name="connsiteX2" fmla="*/ 851429 w 4742043"/>
                  <a:gd name="connsiteY2" fmla="*/ 2335331 h 6656799"/>
                  <a:gd name="connsiteX3" fmla="*/ 1116630 w 4742043"/>
                  <a:gd name="connsiteY3" fmla="*/ 1735140 h 6656799"/>
                  <a:gd name="connsiteX4" fmla="*/ 1325999 w 4742043"/>
                  <a:gd name="connsiteY4" fmla="*/ 1455981 h 6656799"/>
                  <a:gd name="connsiteX5" fmla="*/ 1437662 w 4742043"/>
                  <a:gd name="connsiteY5" fmla="*/ 1260570 h 6656799"/>
                  <a:gd name="connsiteX6" fmla="*/ 1744737 w 4742043"/>
                  <a:gd name="connsiteY6" fmla="*/ 1079116 h 6656799"/>
                  <a:gd name="connsiteX7" fmla="*/ 2037854 w 4742043"/>
                  <a:gd name="connsiteY7" fmla="*/ 911621 h 6656799"/>
                  <a:gd name="connsiteX8" fmla="*/ 2554297 w 4742043"/>
                  <a:gd name="connsiteY8" fmla="*/ 339346 h 6656799"/>
                  <a:gd name="connsiteX9" fmla="*/ 3098657 w 4742043"/>
                  <a:gd name="connsiteY9" fmla="*/ 4355 h 6656799"/>
                  <a:gd name="connsiteX10" fmla="*/ 3559269 w 4742043"/>
                  <a:gd name="connsiteY10" fmla="*/ 185808 h 6656799"/>
                  <a:gd name="connsiteX11" fmla="*/ 4731736 w 4742043"/>
                  <a:gd name="connsiteY11" fmla="*/ 1190780 h 6656799"/>
                  <a:gd name="connsiteX12" fmla="*/ 4240417 w 4742043"/>
                  <a:gd name="connsiteY12" fmla="*/ 1408524 h 6656799"/>
                  <a:gd name="connsiteX13" fmla="*/ 3321984 w 4742043"/>
                  <a:gd name="connsiteY13" fmla="*/ 855789 h 6656799"/>
                  <a:gd name="connsiteX14" fmla="*/ 2819498 w 4742043"/>
                  <a:gd name="connsiteY14" fmla="*/ 1735140 h 6656799"/>
                  <a:gd name="connsiteX15" fmla="*/ 3080046 w 4742043"/>
                  <a:gd name="connsiteY15" fmla="*/ 2700098 h 6656799"/>
                  <a:gd name="connsiteX16" fmla="*/ 3126573 w 4742043"/>
                  <a:gd name="connsiteY16" fmla="*/ 2865733 h 6656799"/>
                  <a:gd name="connsiteX17" fmla="*/ 3349900 w 4742043"/>
                  <a:gd name="connsiteY17" fmla="*/ 4247568 h 6656799"/>
                  <a:gd name="connsiteX18" fmla="*/ 2102991 w 4742043"/>
                  <a:gd name="connsiteY18" fmla="*/ 5643362 h 6656799"/>
                  <a:gd name="connsiteX19" fmla="*/ 1643568 w 4742043"/>
                  <a:gd name="connsiteY19" fmla="*/ 6307964 h 6656799"/>
                  <a:gd name="connsiteX20" fmla="*/ 370566 w 4742043"/>
                  <a:gd name="connsiteY20" fmla="*/ 6656799 h 6656799"/>
                  <a:gd name="connsiteX21" fmla="*/ 0 w 4742043"/>
                  <a:gd name="connsiteY21" fmla="*/ 5233518 h 6656799"/>
                  <a:gd name="connsiteX0" fmla="*/ 0 w 4663980"/>
                  <a:gd name="connsiteY0" fmla="*/ 5205148 h 6656799"/>
                  <a:gd name="connsiteX1" fmla="*/ 508165 w 4663980"/>
                  <a:gd name="connsiteY1" fmla="*/ 4288512 h 6656799"/>
                  <a:gd name="connsiteX2" fmla="*/ 773366 w 4663980"/>
                  <a:gd name="connsiteY2" fmla="*/ 2335331 h 6656799"/>
                  <a:gd name="connsiteX3" fmla="*/ 1038567 w 4663980"/>
                  <a:gd name="connsiteY3" fmla="*/ 1735140 h 6656799"/>
                  <a:gd name="connsiteX4" fmla="*/ 1247936 w 4663980"/>
                  <a:gd name="connsiteY4" fmla="*/ 1455981 h 6656799"/>
                  <a:gd name="connsiteX5" fmla="*/ 1359599 w 4663980"/>
                  <a:gd name="connsiteY5" fmla="*/ 1260570 h 6656799"/>
                  <a:gd name="connsiteX6" fmla="*/ 1666674 w 4663980"/>
                  <a:gd name="connsiteY6" fmla="*/ 1079116 h 6656799"/>
                  <a:gd name="connsiteX7" fmla="*/ 1959791 w 4663980"/>
                  <a:gd name="connsiteY7" fmla="*/ 911621 h 6656799"/>
                  <a:gd name="connsiteX8" fmla="*/ 2476234 w 4663980"/>
                  <a:gd name="connsiteY8" fmla="*/ 339346 h 6656799"/>
                  <a:gd name="connsiteX9" fmla="*/ 3020594 w 4663980"/>
                  <a:gd name="connsiteY9" fmla="*/ 4355 h 6656799"/>
                  <a:gd name="connsiteX10" fmla="*/ 3481206 w 4663980"/>
                  <a:gd name="connsiteY10" fmla="*/ 185808 h 6656799"/>
                  <a:gd name="connsiteX11" fmla="*/ 4653673 w 4663980"/>
                  <a:gd name="connsiteY11" fmla="*/ 1190780 h 6656799"/>
                  <a:gd name="connsiteX12" fmla="*/ 4162354 w 4663980"/>
                  <a:gd name="connsiteY12" fmla="*/ 1408524 h 6656799"/>
                  <a:gd name="connsiteX13" fmla="*/ 3243921 w 4663980"/>
                  <a:gd name="connsiteY13" fmla="*/ 855789 h 6656799"/>
                  <a:gd name="connsiteX14" fmla="*/ 2741435 w 4663980"/>
                  <a:gd name="connsiteY14" fmla="*/ 1735140 h 6656799"/>
                  <a:gd name="connsiteX15" fmla="*/ 3001983 w 4663980"/>
                  <a:gd name="connsiteY15" fmla="*/ 2700098 h 6656799"/>
                  <a:gd name="connsiteX16" fmla="*/ 3048510 w 4663980"/>
                  <a:gd name="connsiteY16" fmla="*/ 2865733 h 6656799"/>
                  <a:gd name="connsiteX17" fmla="*/ 3271837 w 4663980"/>
                  <a:gd name="connsiteY17" fmla="*/ 4247568 h 6656799"/>
                  <a:gd name="connsiteX18" fmla="*/ 2024928 w 4663980"/>
                  <a:gd name="connsiteY18" fmla="*/ 5643362 h 6656799"/>
                  <a:gd name="connsiteX19" fmla="*/ 1565505 w 4663980"/>
                  <a:gd name="connsiteY19" fmla="*/ 6307964 h 6656799"/>
                  <a:gd name="connsiteX20" fmla="*/ 292503 w 4663980"/>
                  <a:gd name="connsiteY20" fmla="*/ 6656799 h 6656799"/>
                  <a:gd name="connsiteX21" fmla="*/ 0 w 4663980"/>
                  <a:gd name="connsiteY21" fmla="*/ 5205148 h 6656799"/>
                  <a:gd name="connsiteX0" fmla="*/ 0 w 4663980"/>
                  <a:gd name="connsiteY0" fmla="*/ 5205148 h 6656799"/>
                  <a:gd name="connsiteX1" fmla="*/ 508165 w 4663980"/>
                  <a:gd name="connsiteY1" fmla="*/ 4288512 h 6656799"/>
                  <a:gd name="connsiteX2" fmla="*/ 773366 w 4663980"/>
                  <a:gd name="connsiteY2" fmla="*/ 2335331 h 6656799"/>
                  <a:gd name="connsiteX3" fmla="*/ 1038567 w 4663980"/>
                  <a:gd name="connsiteY3" fmla="*/ 1735140 h 6656799"/>
                  <a:gd name="connsiteX4" fmla="*/ 1247936 w 4663980"/>
                  <a:gd name="connsiteY4" fmla="*/ 1455981 h 6656799"/>
                  <a:gd name="connsiteX5" fmla="*/ 1359599 w 4663980"/>
                  <a:gd name="connsiteY5" fmla="*/ 1260570 h 6656799"/>
                  <a:gd name="connsiteX6" fmla="*/ 1666674 w 4663980"/>
                  <a:gd name="connsiteY6" fmla="*/ 1079116 h 6656799"/>
                  <a:gd name="connsiteX7" fmla="*/ 1959791 w 4663980"/>
                  <a:gd name="connsiteY7" fmla="*/ 911621 h 6656799"/>
                  <a:gd name="connsiteX8" fmla="*/ 2476234 w 4663980"/>
                  <a:gd name="connsiteY8" fmla="*/ 339346 h 6656799"/>
                  <a:gd name="connsiteX9" fmla="*/ 3020594 w 4663980"/>
                  <a:gd name="connsiteY9" fmla="*/ 4355 h 6656799"/>
                  <a:gd name="connsiteX10" fmla="*/ 3481206 w 4663980"/>
                  <a:gd name="connsiteY10" fmla="*/ 185808 h 6656799"/>
                  <a:gd name="connsiteX11" fmla="*/ 4653673 w 4663980"/>
                  <a:gd name="connsiteY11" fmla="*/ 1190780 h 6656799"/>
                  <a:gd name="connsiteX12" fmla="*/ 4162354 w 4663980"/>
                  <a:gd name="connsiteY12" fmla="*/ 1408524 h 6656799"/>
                  <a:gd name="connsiteX13" fmla="*/ 3243921 w 4663980"/>
                  <a:gd name="connsiteY13" fmla="*/ 855789 h 6656799"/>
                  <a:gd name="connsiteX14" fmla="*/ 2741435 w 4663980"/>
                  <a:gd name="connsiteY14" fmla="*/ 1735140 h 6656799"/>
                  <a:gd name="connsiteX15" fmla="*/ 3001983 w 4663980"/>
                  <a:gd name="connsiteY15" fmla="*/ 2700098 h 6656799"/>
                  <a:gd name="connsiteX16" fmla="*/ 3048510 w 4663980"/>
                  <a:gd name="connsiteY16" fmla="*/ 2865733 h 6656799"/>
                  <a:gd name="connsiteX17" fmla="*/ 3271837 w 4663980"/>
                  <a:gd name="connsiteY17" fmla="*/ 4247568 h 6656799"/>
                  <a:gd name="connsiteX18" fmla="*/ 2024928 w 4663980"/>
                  <a:gd name="connsiteY18" fmla="*/ 5643362 h 6656799"/>
                  <a:gd name="connsiteX19" fmla="*/ 1565505 w 4663980"/>
                  <a:gd name="connsiteY19" fmla="*/ 6307964 h 6656799"/>
                  <a:gd name="connsiteX20" fmla="*/ 292503 w 4663980"/>
                  <a:gd name="connsiteY20" fmla="*/ 6656799 h 6656799"/>
                  <a:gd name="connsiteX21" fmla="*/ 0 w 4663980"/>
                  <a:gd name="connsiteY21" fmla="*/ 5205148 h 6656799"/>
                  <a:gd name="connsiteX0" fmla="*/ 0 w 4663980"/>
                  <a:gd name="connsiteY0" fmla="*/ 5205148 h 6473371"/>
                  <a:gd name="connsiteX1" fmla="*/ 508165 w 4663980"/>
                  <a:gd name="connsiteY1" fmla="*/ 4288512 h 6473371"/>
                  <a:gd name="connsiteX2" fmla="*/ 773366 w 4663980"/>
                  <a:gd name="connsiteY2" fmla="*/ 2335331 h 6473371"/>
                  <a:gd name="connsiteX3" fmla="*/ 1038567 w 4663980"/>
                  <a:gd name="connsiteY3" fmla="*/ 1735140 h 6473371"/>
                  <a:gd name="connsiteX4" fmla="*/ 1247936 w 4663980"/>
                  <a:gd name="connsiteY4" fmla="*/ 1455981 h 6473371"/>
                  <a:gd name="connsiteX5" fmla="*/ 1359599 w 4663980"/>
                  <a:gd name="connsiteY5" fmla="*/ 1260570 h 6473371"/>
                  <a:gd name="connsiteX6" fmla="*/ 1666674 w 4663980"/>
                  <a:gd name="connsiteY6" fmla="*/ 1079116 h 6473371"/>
                  <a:gd name="connsiteX7" fmla="*/ 1959791 w 4663980"/>
                  <a:gd name="connsiteY7" fmla="*/ 911621 h 6473371"/>
                  <a:gd name="connsiteX8" fmla="*/ 2476234 w 4663980"/>
                  <a:gd name="connsiteY8" fmla="*/ 339346 h 6473371"/>
                  <a:gd name="connsiteX9" fmla="*/ 3020594 w 4663980"/>
                  <a:gd name="connsiteY9" fmla="*/ 4355 h 6473371"/>
                  <a:gd name="connsiteX10" fmla="*/ 3481206 w 4663980"/>
                  <a:gd name="connsiteY10" fmla="*/ 185808 h 6473371"/>
                  <a:gd name="connsiteX11" fmla="*/ 4653673 w 4663980"/>
                  <a:gd name="connsiteY11" fmla="*/ 1190780 h 6473371"/>
                  <a:gd name="connsiteX12" fmla="*/ 4162354 w 4663980"/>
                  <a:gd name="connsiteY12" fmla="*/ 1408524 h 6473371"/>
                  <a:gd name="connsiteX13" fmla="*/ 3243921 w 4663980"/>
                  <a:gd name="connsiteY13" fmla="*/ 855789 h 6473371"/>
                  <a:gd name="connsiteX14" fmla="*/ 2741435 w 4663980"/>
                  <a:gd name="connsiteY14" fmla="*/ 1735140 h 6473371"/>
                  <a:gd name="connsiteX15" fmla="*/ 3001983 w 4663980"/>
                  <a:gd name="connsiteY15" fmla="*/ 2700098 h 6473371"/>
                  <a:gd name="connsiteX16" fmla="*/ 3048510 w 4663980"/>
                  <a:gd name="connsiteY16" fmla="*/ 2865733 h 6473371"/>
                  <a:gd name="connsiteX17" fmla="*/ 3271837 w 4663980"/>
                  <a:gd name="connsiteY17" fmla="*/ 4247568 h 6473371"/>
                  <a:gd name="connsiteX18" fmla="*/ 2024928 w 4663980"/>
                  <a:gd name="connsiteY18" fmla="*/ 5643362 h 6473371"/>
                  <a:gd name="connsiteX19" fmla="*/ 1565505 w 4663980"/>
                  <a:gd name="connsiteY19" fmla="*/ 6307964 h 6473371"/>
                  <a:gd name="connsiteX20" fmla="*/ 198650 w 4663980"/>
                  <a:gd name="connsiteY20" fmla="*/ 6473371 h 6473371"/>
                  <a:gd name="connsiteX21" fmla="*/ 0 w 4663980"/>
                  <a:gd name="connsiteY21" fmla="*/ 5205148 h 6473371"/>
                  <a:gd name="connsiteX0" fmla="*/ 0 w 4663980"/>
                  <a:gd name="connsiteY0" fmla="*/ 5205148 h 6473371"/>
                  <a:gd name="connsiteX1" fmla="*/ 508165 w 4663980"/>
                  <a:gd name="connsiteY1" fmla="*/ 4288512 h 6473371"/>
                  <a:gd name="connsiteX2" fmla="*/ 773366 w 4663980"/>
                  <a:gd name="connsiteY2" fmla="*/ 2335331 h 6473371"/>
                  <a:gd name="connsiteX3" fmla="*/ 1038567 w 4663980"/>
                  <a:gd name="connsiteY3" fmla="*/ 1735140 h 6473371"/>
                  <a:gd name="connsiteX4" fmla="*/ 1247936 w 4663980"/>
                  <a:gd name="connsiteY4" fmla="*/ 1455981 h 6473371"/>
                  <a:gd name="connsiteX5" fmla="*/ 1359599 w 4663980"/>
                  <a:gd name="connsiteY5" fmla="*/ 1260570 h 6473371"/>
                  <a:gd name="connsiteX6" fmla="*/ 1666674 w 4663980"/>
                  <a:gd name="connsiteY6" fmla="*/ 1079116 h 6473371"/>
                  <a:gd name="connsiteX7" fmla="*/ 1959791 w 4663980"/>
                  <a:gd name="connsiteY7" fmla="*/ 911621 h 6473371"/>
                  <a:gd name="connsiteX8" fmla="*/ 2476234 w 4663980"/>
                  <a:gd name="connsiteY8" fmla="*/ 339346 h 6473371"/>
                  <a:gd name="connsiteX9" fmla="*/ 3020594 w 4663980"/>
                  <a:gd name="connsiteY9" fmla="*/ 4355 h 6473371"/>
                  <a:gd name="connsiteX10" fmla="*/ 3481206 w 4663980"/>
                  <a:gd name="connsiteY10" fmla="*/ 185808 h 6473371"/>
                  <a:gd name="connsiteX11" fmla="*/ 4653673 w 4663980"/>
                  <a:gd name="connsiteY11" fmla="*/ 1190780 h 6473371"/>
                  <a:gd name="connsiteX12" fmla="*/ 4162354 w 4663980"/>
                  <a:gd name="connsiteY12" fmla="*/ 1408524 h 6473371"/>
                  <a:gd name="connsiteX13" fmla="*/ 3243921 w 4663980"/>
                  <a:gd name="connsiteY13" fmla="*/ 855789 h 6473371"/>
                  <a:gd name="connsiteX14" fmla="*/ 2741435 w 4663980"/>
                  <a:gd name="connsiteY14" fmla="*/ 1735140 h 6473371"/>
                  <a:gd name="connsiteX15" fmla="*/ 3001983 w 4663980"/>
                  <a:gd name="connsiteY15" fmla="*/ 2700098 h 6473371"/>
                  <a:gd name="connsiteX16" fmla="*/ 3048510 w 4663980"/>
                  <a:gd name="connsiteY16" fmla="*/ 2865733 h 6473371"/>
                  <a:gd name="connsiteX17" fmla="*/ 3271837 w 4663980"/>
                  <a:gd name="connsiteY17" fmla="*/ 4247568 h 6473371"/>
                  <a:gd name="connsiteX18" fmla="*/ 2024928 w 4663980"/>
                  <a:gd name="connsiteY18" fmla="*/ 5643362 h 6473371"/>
                  <a:gd name="connsiteX19" fmla="*/ 1546948 w 4663980"/>
                  <a:gd name="connsiteY19" fmla="*/ 6294315 h 6473371"/>
                  <a:gd name="connsiteX20" fmla="*/ 198650 w 4663980"/>
                  <a:gd name="connsiteY20" fmla="*/ 6473371 h 6473371"/>
                  <a:gd name="connsiteX21" fmla="*/ 0 w 4663980"/>
                  <a:gd name="connsiteY21" fmla="*/ 5205148 h 6473371"/>
                  <a:gd name="connsiteX0" fmla="*/ 0 w 4663980"/>
                  <a:gd name="connsiteY0" fmla="*/ 5205148 h 6473371"/>
                  <a:gd name="connsiteX1" fmla="*/ 508165 w 4663980"/>
                  <a:gd name="connsiteY1" fmla="*/ 4288512 h 6473371"/>
                  <a:gd name="connsiteX2" fmla="*/ 773366 w 4663980"/>
                  <a:gd name="connsiteY2" fmla="*/ 2335331 h 6473371"/>
                  <a:gd name="connsiteX3" fmla="*/ 1038567 w 4663980"/>
                  <a:gd name="connsiteY3" fmla="*/ 1735140 h 6473371"/>
                  <a:gd name="connsiteX4" fmla="*/ 1247936 w 4663980"/>
                  <a:gd name="connsiteY4" fmla="*/ 1455981 h 6473371"/>
                  <a:gd name="connsiteX5" fmla="*/ 1359599 w 4663980"/>
                  <a:gd name="connsiteY5" fmla="*/ 1260570 h 6473371"/>
                  <a:gd name="connsiteX6" fmla="*/ 1666674 w 4663980"/>
                  <a:gd name="connsiteY6" fmla="*/ 1079116 h 6473371"/>
                  <a:gd name="connsiteX7" fmla="*/ 1959791 w 4663980"/>
                  <a:gd name="connsiteY7" fmla="*/ 911621 h 6473371"/>
                  <a:gd name="connsiteX8" fmla="*/ 2476234 w 4663980"/>
                  <a:gd name="connsiteY8" fmla="*/ 339346 h 6473371"/>
                  <a:gd name="connsiteX9" fmla="*/ 3020594 w 4663980"/>
                  <a:gd name="connsiteY9" fmla="*/ 4355 h 6473371"/>
                  <a:gd name="connsiteX10" fmla="*/ 3481206 w 4663980"/>
                  <a:gd name="connsiteY10" fmla="*/ 185808 h 6473371"/>
                  <a:gd name="connsiteX11" fmla="*/ 4653673 w 4663980"/>
                  <a:gd name="connsiteY11" fmla="*/ 1190780 h 6473371"/>
                  <a:gd name="connsiteX12" fmla="*/ 4162354 w 4663980"/>
                  <a:gd name="connsiteY12" fmla="*/ 1408524 h 6473371"/>
                  <a:gd name="connsiteX13" fmla="*/ 3243921 w 4663980"/>
                  <a:gd name="connsiteY13" fmla="*/ 855789 h 6473371"/>
                  <a:gd name="connsiteX14" fmla="*/ 2741435 w 4663980"/>
                  <a:gd name="connsiteY14" fmla="*/ 1735140 h 6473371"/>
                  <a:gd name="connsiteX15" fmla="*/ 3001983 w 4663980"/>
                  <a:gd name="connsiteY15" fmla="*/ 2700098 h 6473371"/>
                  <a:gd name="connsiteX16" fmla="*/ 3048510 w 4663980"/>
                  <a:gd name="connsiteY16" fmla="*/ 2865733 h 6473371"/>
                  <a:gd name="connsiteX17" fmla="*/ 3271837 w 4663980"/>
                  <a:gd name="connsiteY17" fmla="*/ 4247568 h 6473371"/>
                  <a:gd name="connsiteX18" fmla="*/ 2024928 w 4663980"/>
                  <a:gd name="connsiteY18" fmla="*/ 5643362 h 6473371"/>
                  <a:gd name="connsiteX19" fmla="*/ 1546948 w 4663980"/>
                  <a:gd name="connsiteY19" fmla="*/ 6294315 h 6473371"/>
                  <a:gd name="connsiteX20" fmla="*/ 198650 w 4663980"/>
                  <a:gd name="connsiteY20" fmla="*/ 6473371 h 6473371"/>
                  <a:gd name="connsiteX21" fmla="*/ 0 w 4663980"/>
                  <a:gd name="connsiteY21" fmla="*/ 5205148 h 6473371"/>
                  <a:gd name="connsiteX0" fmla="*/ -1 w 5633394"/>
                  <a:gd name="connsiteY0" fmla="*/ 6799844 h 6865303"/>
                  <a:gd name="connsiteX1" fmla="*/ 1477579 w 5633394"/>
                  <a:gd name="connsiteY1" fmla="*/ 4288512 h 6865303"/>
                  <a:gd name="connsiteX2" fmla="*/ 1742780 w 5633394"/>
                  <a:gd name="connsiteY2" fmla="*/ 2335331 h 6865303"/>
                  <a:gd name="connsiteX3" fmla="*/ 2007981 w 5633394"/>
                  <a:gd name="connsiteY3" fmla="*/ 1735140 h 6865303"/>
                  <a:gd name="connsiteX4" fmla="*/ 2217350 w 5633394"/>
                  <a:gd name="connsiteY4" fmla="*/ 1455981 h 6865303"/>
                  <a:gd name="connsiteX5" fmla="*/ 2329013 w 5633394"/>
                  <a:gd name="connsiteY5" fmla="*/ 1260570 h 6865303"/>
                  <a:gd name="connsiteX6" fmla="*/ 2636088 w 5633394"/>
                  <a:gd name="connsiteY6" fmla="*/ 1079116 h 6865303"/>
                  <a:gd name="connsiteX7" fmla="*/ 2929205 w 5633394"/>
                  <a:gd name="connsiteY7" fmla="*/ 911621 h 6865303"/>
                  <a:gd name="connsiteX8" fmla="*/ 3445648 w 5633394"/>
                  <a:gd name="connsiteY8" fmla="*/ 339346 h 6865303"/>
                  <a:gd name="connsiteX9" fmla="*/ 3990008 w 5633394"/>
                  <a:gd name="connsiteY9" fmla="*/ 4355 h 6865303"/>
                  <a:gd name="connsiteX10" fmla="*/ 4450620 w 5633394"/>
                  <a:gd name="connsiteY10" fmla="*/ 185808 h 6865303"/>
                  <a:gd name="connsiteX11" fmla="*/ 5623087 w 5633394"/>
                  <a:gd name="connsiteY11" fmla="*/ 1190780 h 6865303"/>
                  <a:gd name="connsiteX12" fmla="*/ 5131768 w 5633394"/>
                  <a:gd name="connsiteY12" fmla="*/ 1408524 h 6865303"/>
                  <a:gd name="connsiteX13" fmla="*/ 4213335 w 5633394"/>
                  <a:gd name="connsiteY13" fmla="*/ 855789 h 6865303"/>
                  <a:gd name="connsiteX14" fmla="*/ 3710849 w 5633394"/>
                  <a:gd name="connsiteY14" fmla="*/ 1735140 h 6865303"/>
                  <a:gd name="connsiteX15" fmla="*/ 3971397 w 5633394"/>
                  <a:gd name="connsiteY15" fmla="*/ 2700098 h 6865303"/>
                  <a:gd name="connsiteX16" fmla="*/ 4017924 w 5633394"/>
                  <a:gd name="connsiteY16" fmla="*/ 2865733 h 6865303"/>
                  <a:gd name="connsiteX17" fmla="*/ 4241251 w 5633394"/>
                  <a:gd name="connsiteY17" fmla="*/ 4247568 h 6865303"/>
                  <a:gd name="connsiteX18" fmla="*/ 2994342 w 5633394"/>
                  <a:gd name="connsiteY18" fmla="*/ 5643362 h 6865303"/>
                  <a:gd name="connsiteX19" fmla="*/ 2516362 w 5633394"/>
                  <a:gd name="connsiteY19" fmla="*/ 6294315 h 6865303"/>
                  <a:gd name="connsiteX20" fmla="*/ 1168064 w 5633394"/>
                  <a:gd name="connsiteY20" fmla="*/ 6473371 h 6865303"/>
                  <a:gd name="connsiteX21" fmla="*/ -1 w 5633394"/>
                  <a:gd name="connsiteY21" fmla="*/ 6799844 h 6865303"/>
                  <a:gd name="connsiteX0" fmla="*/ -1 w 5633394"/>
                  <a:gd name="connsiteY0" fmla="*/ 6799844 h 6799843"/>
                  <a:gd name="connsiteX1" fmla="*/ 1477579 w 5633394"/>
                  <a:gd name="connsiteY1" fmla="*/ 4288512 h 6799843"/>
                  <a:gd name="connsiteX2" fmla="*/ 1742780 w 5633394"/>
                  <a:gd name="connsiteY2" fmla="*/ 2335331 h 6799843"/>
                  <a:gd name="connsiteX3" fmla="*/ 2007981 w 5633394"/>
                  <a:gd name="connsiteY3" fmla="*/ 1735140 h 6799843"/>
                  <a:gd name="connsiteX4" fmla="*/ 2217350 w 5633394"/>
                  <a:gd name="connsiteY4" fmla="*/ 1455981 h 6799843"/>
                  <a:gd name="connsiteX5" fmla="*/ 2329013 w 5633394"/>
                  <a:gd name="connsiteY5" fmla="*/ 1260570 h 6799843"/>
                  <a:gd name="connsiteX6" fmla="*/ 2636088 w 5633394"/>
                  <a:gd name="connsiteY6" fmla="*/ 1079116 h 6799843"/>
                  <a:gd name="connsiteX7" fmla="*/ 2929205 w 5633394"/>
                  <a:gd name="connsiteY7" fmla="*/ 911621 h 6799843"/>
                  <a:gd name="connsiteX8" fmla="*/ 3445648 w 5633394"/>
                  <a:gd name="connsiteY8" fmla="*/ 339346 h 6799843"/>
                  <a:gd name="connsiteX9" fmla="*/ 3990008 w 5633394"/>
                  <a:gd name="connsiteY9" fmla="*/ 4355 h 6799843"/>
                  <a:gd name="connsiteX10" fmla="*/ 4450620 w 5633394"/>
                  <a:gd name="connsiteY10" fmla="*/ 185808 h 6799843"/>
                  <a:gd name="connsiteX11" fmla="*/ 5623087 w 5633394"/>
                  <a:gd name="connsiteY11" fmla="*/ 1190780 h 6799843"/>
                  <a:gd name="connsiteX12" fmla="*/ 5131768 w 5633394"/>
                  <a:gd name="connsiteY12" fmla="*/ 1408524 h 6799843"/>
                  <a:gd name="connsiteX13" fmla="*/ 4213335 w 5633394"/>
                  <a:gd name="connsiteY13" fmla="*/ 855789 h 6799843"/>
                  <a:gd name="connsiteX14" fmla="*/ 3710849 w 5633394"/>
                  <a:gd name="connsiteY14" fmla="*/ 1735140 h 6799843"/>
                  <a:gd name="connsiteX15" fmla="*/ 3971397 w 5633394"/>
                  <a:gd name="connsiteY15" fmla="*/ 2700098 h 6799843"/>
                  <a:gd name="connsiteX16" fmla="*/ 4017924 w 5633394"/>
                  <a:gd name="connsiteY16" fmla="*/ 2865733 h 6799843"/>
                  <a:gd name="connsiteX17" fmla="*/ 4241251 w 5633394"/>
                  <a:gd name="connsiteY17" fmla="*/ 4247568 h 6799843"/>
                  <a:gd name="connsiteX18" fmla="*/ 2994342 w 5633394"/>
                  <a:gd name="connsiteY18" fmla="*/ 5643362 h 6799843"/>
                  <a:gd name="connsiteX19" fmla="*/ 2516362 w 5633394"/>
                  <a:gd name="connsiteY19" fmla="*/ 6294315 h 6799843"/>
                  <a:gd name="connsiteX20" fmla="*/ 1168064 w 5633394"/>
                  <a:gd name="connsiteY20" fmla="*/ 6473371 h 6799843"/>
                  <a:gd name="connsiteX21" fmla="*/ -1 w 5633394"/>
                  <a:gd name="connsiteY21" fmla="*/ 6799844 h 6799843"/>
                  <a:gd name="connsiteX0" fmla="*/ -1 w 5633394"/>
                  <a:gd name="connsiteY0" fmla="*/ 6799844 h 6799843"/>
                  <a:gd name="connsiteX1" fmla="*/ 1477579 w 5633394"/>
                  <a:gd name="connsiteY1" fmla="*/ 4288512 h 6799843"/>
                  <a:gd name="connsiteX2" fmla="*/ 1742780 w 5633394"/>
                  <a:gd name="connsiteY2" fmla="*/ 2335331 h 6799843"/>
                  <a:gd name="connsiteX3" fmla="*/ 2007981 w 5633394"/>
                  <a:gd name="connsiteY3" fmla="*/ 1735140 h 6799843"/>
                  <a:gd name="connsiteX4" fmla="*/ 2217350 w 5633394"/>
                  <a:gd name="connsiteY4" fmla="*/ 1455981 h 6799843"/>
                  <a:gd name="connsiteX5" fmla="*/ 2329013 w 5633394"/>
                  <a:gd name="connsiteY5" fmla="*/ 1260570 h 6799843"/>
                  <a:gd name="connsiteX6" fmla="*/ 2636088 w 5633394"/>
                  <a:gd name="connsiteY6" fmla="*/ 1079116 h 6799843"/>
                  <a:gd name="connsiteX7" fmla="*/ 2929205 w 5633394"/>
                  <a:gd name="connsiteY7" fmla="*/ 911621 h 6799843"/>
                  <a:gd name="connsiteX8" fmla="*/ 3445648 w 5633394"/>
                  <a:gd name="connsiteY8" fmla="*/ 339346 h 6799843"/>
                  <a:gd name="connsiteX9" fmla="*/ 3990008 w 5633394"/>
                  <a:gd name="connsiteY9" fmla="*/ 4355 h 6799843"/>
                  <a:gd name="connsiteX10" fmla="*/ 4450620 w 5633394"/>
                  <a:gd name="connsiteY10" fmla="*/ 185808 h 6799843"/>
                  <a:gd name="connsiteX11" fmla="*/ 5623087 w 5633394"/>
                  <a:gd name="connsiteY11" fmla="*/ 1190780 h 6799843"/>
                  <a:gd name="connsiteX12" fmla="*/ 5131768 w 5633394"/>
                  <a:gd name="connsiteY12" fmla="*/ 1408524 h 6799843"/>
                  <a:gd name="connsiteX13" fmla="*/ 4213335 w 5633394"/>
                  <a:gd name="connsiteY13" fmla="*/ 855789 h 6799843"/>
                  <a:gd name="connsiteX14" fmla="*/ 3710849 w 5633394"/>
                  <a:gd name="connsiteY14" fmla="*/ 1735140 h 6799843"/>
                  <a:gd name="connsiteX15" fmla="*/ 3971397 w 5633394"/>
                  <a:gd name="connsiteY15" fmla="*/ 2700098 h 6799843"/>
                  <a:gd name="connsiteX16" fmla="*/ 4017924 w 5633394"/>
                  <a:gd name="connsiteY16" fmla="*/ 2865733 h 6799843"/>
                  <a:gd name="connsiteX17" fmla="*/ 4241251 w 5633394"/>
                  <a:gd name="connsiteY17" fmla="*/ 4247568 h 6799843"/>
                  <a:gd name="connsiteX18" fmla="*/ 2994342 w 5633394"/>
                  <a:gd name="connsiteY18" fmla="*/ 5643362 h 6799843"/>
                  <a:gd name="connsiteX19" fmla="*/ 2516362 w 5633394"/>
                  <a:gd name="connsiteY19" fmla="*/ 6294315 h 6799843"/>
                  <a:gd name="connsiteX20" fmla="*/ 1168064 w 5633394"/>
                  <a:gd name="connsiteY20" fmla="*/ 6473371 h 6799843"/>
                  <a:gd name="connsiteX21" fmla="*/ -1 w 5633394"/>
                  <a:gd name="connsiteY21" fmla="*/ 6799844 h 6799843"/>
                  <a:gd name="connsiteX0" fmla="*/ -1 w 5633394"/>
                  <a:gd name="connsiteY0" fmla="*/ 6799844 h 6799843"/>
                  <a:gd name="connsiteX1" fmla="*/ 1477579 w 5633394"/>
                  <a:gd name="connsiteY1" fmla="*/ 4288512 h 6799843"/>
                  <a:gd name="connsiteX2" fmla="*/ 1742780 w 5633394"/>
                  <a:gd name="connsiteY2" fmla="*/ 2335331 h 6799843"/>
                  <a:gd name="connsiteX3" fmla="*/ 2007981 w 5633394"/>
                  <a:gd name="connsiteY3" fmla="*/ 1735140 h 6799843"/>
                  <a:gd name="connsiteX4" fmla="*/ 2217350 w 5633394"/>
                  <a:gd name="connsiteY4" fmla="*/ 1455981 h 6799843"/>
                  <a:gd name="connsiteX5" fmla="*/ 2329013 w 5633394"/>
                  <a:gd name="connsiteY5" fmla="*/ 1260570 h 6799843"/>
                  <a:gd name="connsiteX6" fmla="*/ 2636088 w 5633394"/>
                  <a:gd name="connsiteY6" fmla="*/ 1079116 h 6799843"/>
                  <a:gd name="connsiteX7" fmla="*/ 2929205 w 5633394"/>
                  <a:gd name="connsiteY7" fmla="*/ 911621 h 6799843"/>
                  <a:gd name="connsiteX8" fmla="*/ 3445648 w 5633394"/>
                  <a:gd name="connsiteY8" fmla="*/ 339346 h 6799843"/>
                  <a:gd name="connsiteX9" fmla="*/ 3990008 w 5633394"/>
                  <a:gd name="connsiteY9" fmla="*/ 4355 h 6799843"/>
                  <a:gd name="connsiteX10" fmla="*/ 4450620 w 5633394"/>
                  <a:gd name="connsiteY10" fmla="*/ 185808 h 6799843"/>
                  <a:gd name="connsiteX11" fmla="*/ 5623087 w 5633394"/>
                  <a:gd name="connsiteY11" fmla="*/ 1190780 h 6799843"/>
                  <a:gd name="connsiteX12" fmla="*/ 5131768 w 5633394"/>
                  <a:gd name="connsiteY12" fmla="*/ 1408524 h 6799843"/>
                  <a:gd name="connsiteX13" fmla="*/ 4213335 w 5633394"/>
                  <a:gd name="connsiteY13" fmla="*/ 855789 h 6799843"/>
                  <a:gd name="connsiteX14" fmla="*/ 3710849 w 5633394"/>
                  <a:gd name="connsiteY14" fmla="*/ 1735140 h 6799843"/>
                  <a:gd name="connsiteX15" fmla="*/ 3971397 w 5633394"/>
                  <a:gd name="connsiteY15" fmla="*/ 2700098 h 6799843"/>
                  <a:gd name="connsiteX16" fmla="*/ 4017924 w 5633394"/>
                  <a:gd name="connsiteY16" fmla="*/ 2865733 h 6799843"/>
                  <a:gd name="connsiteX17" fmla="*/ 4241251 w 5633394"/>
                  <a:gd name="connsiteY17" fmla="*/ 4247568 h 6799843"/>
                  <a:gd name="connsiteX18" fmla="*/ 2994342 w 5633394"/>
                  <a:gd name="connsiteY18" fmla="*/ 5643362 h 6799843"/>
                  <a:gd name="connsiteX19" fmla="*/ 2516362 w 5633394"/>
                  <a:gd name="connsiteY19" fmla="*/ 6294315 h 6799843"/>
                  <a:gd name="connsiteX20" fmla="*/ 1217931 w 5633394"/>
                  <a:gd name="connsiteY20" fmla="*/ 6543992 h 6799843"/>
                  <a:gd name="connsiteX21" fmla="*/ -1 w 5633394"/>
                  <a:gd name="connsiteY21" fmla="*/ 6799844 h 6799843"/>
                  <a:gd name="connsiteX0" fmla="*/ 0 w 5817035"/>
                  <a:gd name="connsiteY0" fmla="*/ 6749604 h 6749604"/>
                  <a:gd name="connsiteX1" fmla="*/ 1661220 w 5817035"/>
                  <a:gd name="connsiteY1" fmla="*/ 4288512 h 6749604"/>
                  <a:gd name="connsiteX2" fmla="*/ 1926421 w 5817035"/>
                  <a:gd name="connsiteY2" fmla="*/ 2335331 h 6749604"/>
                  <a:gd name="connsiteX3" fmla="*/ 2191622 w 5817035"/>
                  <a:gd name="connsiteY3" fmla="*/ 1735140 h 6749604"/>
                  <a:gd name="connsiteX4" fmla="*/ 2400991 w 5817035"/>
                  <a:gd name="connsiteY4" fmla="*/ 1455981 h 6749604"/>
                  <a:gd name="connsiteX5" fmla="*/ 2512654 w 5817035"/>
                  <a:gd name="connsiteY5" fmla="*/ 1260570 h 6749604"/>
                  <a:gd name="connsiteX6" fmla="*/ 2819729 w 5817035"/>
                  <a:gd name="connsiteY6" fmla="*/ 1079116 h 6749604"/>
                  <a:gd name="connsiteX7" fmla="*/ 3112846 w 5817035"/>
                  <a:gd name="connsiteY7" fmla="*/ 911621 h 6749604"/>
                  <a:gd name="connsiteX8" fmla="*/ 3629289 w 5817035"/>
                  <a:gd name="connsiteY8" fmla="*/ 339346 h 6749604"/>
                  <a:gd name="connsiteX9" fmla="*/ 4173649 w 5817035"/>
                  <a:gd name="connsiteY9" fmla="*/ 4355 h 6749604"/>
                  <a:gd name="connsiteX10" fmla="*/ 4634261 w 5817035"/>
                  <a:gd name="connsiteY10" fmla="*/ 185808 h 6749604"/>
                  <a:gd name="connsiteX11" fmla="*/ 5806728 w 5817035"/>
                  <a:gd name="connsiteY11" fmla="*/ 1190780 h 6749604"/>
                  <a:gd name="connsiteX12" fmla="*/ 5315409 w 5817035"/>
                  <a:gd name="connsiteY12" fmla="*/ 1408524 h 6749604"/>
                  <a:gd name="connsiteX13" fmla="*/ 4396976 w 5817035"/>
                  <a:gd name="connsiteY13" fmla="*/ 855789 h 6749604"/>
                  <a:gd name="connsiteX14" fmla="*/ 3894490 w 5817035"/>
                  <a:gd name="connsiteY14" fmla="*/ 1735140 h 6749604"/>
                  <a:gd name="connsiteX15" fmla="*/ 4155038 w 5817035"/>
                  <a:gd name="connsiteY15" fmla="*/ 2700098 h 6749604"/>
                  <a:gd name="connsiteX16" fmla="*/ 4201565 w 5817035"/>
                  <a:gd name="connsiteY16" fmla="*/ 2865733 h 6749604"/>
                  <a:gd name="connsiteX17" fmla="*/ 4424892 w 5817035"/>
                  <a:gd name="connsiteY17" fmla="*/ 4247568 h 6749604"/>
                  <a:gd name="connsiteX18" fmla="*/ 3177983 w 5817035"/>
                  <a:gd name="connsiteY18" fmla="*/ 5643362 h 6749604"/>
                  <a:gd name="connsiteX19" fmla="*/ 2700003 w 5817035"/>
                  <a:gd name="connsiteY19" fmla="*/ 6294315 h 6749604"/>
                  <a:gd name="connsiteX20" fmla="*/ 1401572 w 5817035"/>
                  <a:gd name="connsiteY20" fmla="*/ 6543992 h 6749604"/>
                  <a:gd name="connsiteX21" fmla="*/ 0 w 5817035"/>
                  <a:gd name="connsiteY21" fmla="*/ 6749604 h 6749604"/>
                  <a:gd name="connsiteX0" fmla="*/ 0 w 5817035"/>
                  <a:gd name="connsiteY0" fmla="*/ 6749604 h 6749604"/>
                  <a:gd name="connsiteX1" fmla="*/ 1661220 w 5817035"/>
                  <a:gd name="connsiteY1" fmla="*/ 4288512 h 6749604"/>
                  <a:gd name="connsiteX2" fmla="*/ 1926421 w 5817035"/>
                  <a:gd name="connsiteY2" fmla="*/ 2335331 h 6749604"/>
                  <a:gd name="connsiteX3" fmla="*/ 2191622 w 5817035"/>
                  <a:gd name="connsiteY3" fmla="*/ 1735140 h 6749604"/>
                  <a:gd name="connsiteX4" fmla="*/ 2400991 w 5817035"/>
                  <a:gd name="connsiteY4" fmla="*/ 1455981 h 6749604"/>
                  <a:gd name="connsiteX5" fmla="*/ 2512654 w 5817035"/>
                  <a:gd name="connsiteY5" fmla="*/ 1260570 h 6749604"/>
                  <a:gd name="connsiteX6" fmla="*/ 2819729 w 5817035"/>
                  <a:gd name="connsiteY6" fmla="*/ 1079116 h 6749604"/>
                  <a:gd name="connsiteX7" fmla="*/ 3112846 w 5817035"/>
                  <a:gd name="connsiteY7" fmla="*/ 911621 h 6749604"/>
                  <a:gd name="connsiteX8" fmla="*/ 3629289 w 5817035"/>
                  <a:gd name="connsiteY8" fmla="*/ 339346 h 6749604"/>
                  <a:gd name="connsiteX9" fmla="*/ 4173649 w 5817035"/>
                  <a:gd name="connsiteY9" fmla="*/ 4355 h 6749604"/>
                  <a:gd name="connsiteX10" fmla="*/ 4634261 w 5817035"/>
                  <a:gd name="connsiteY10" fmla="*/ 185808 h 6749604"/>
                  <a:gd name="connsiteX11" fmla="*/ 5806728 w 5817035"/>
                  <a:gd name="connsiteY11" fmla="*/ 1190780 h 6749604"/>
                  <a:gd name="connsiteX12" fmla="*/ 5315409 w 5817035"/>
                  <a:gd name="connsiteY12" fmla="*/ 1408524 h 6749604"/>
                  <a:gd name="connsiteX13" fmla="*/ 4396976 w 5817035"/>
                  <a:gd name="connsiteY13" fmla="*/ 855789 h 6749604"/>
                  <a:gd name="connsiteX14" fmla="*/ 3894490 w 5817035"/>
                  <a:gd name="connsiteY14" fmla="*/ 1735140 h 6749604"/>
                  <a:gd name="connsiteX15" fmla="*/ 4155038 w 5817035"/>
                  <a:gd name="connsiteY15" fmla="*/ 2700098 h 6749604"/>
                  <a:gd name="connsiteX16" fmla="*/ 4201565 w 5817035"/>
                  <a:gd name="connsiteY16" fmla="*/ 2865733 h 6749604"/>
                  <a:gd name="connsiteX17" fmla="*/ 4424892 w 5817035"/>
                  <a:gd name="connsiteY17" fmla="*/ 4247568 h 6749604"/>
                  <a:gd name="connsiteX18" fmla="*/ 3177983 w 5817035"/>
                  <a:gd name="connsiteY18" fmla="*/ 5643362 h 6749604"/>
                  <a:gd name="connsiteX19" fmla="*/ 2700003 w 5817035"/>
                  <a:gd name="connsiteY19" fmla="*/ 6294315 h 6749604"/>
                  <a:gd name="connsiteX20" fmla="*/ 1401572 w 5817035"/>
                  <a:gd name="connsiteY20" fmla="*/ 6543992 h 6749604"/>
                  <a:gd name="connsiteX21" fmla="*/ 0 w 5817035"/>
                  <a:gd name="connsiteY21" fmla="*/ 6749604 h 674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7035" h="6749604">
                    <a:moveTo>
                      <a:pt x="0" y="6749604"/>
                    </a:moveTo>
                    <a:cubicBezTo>
                      <a:pt x="269428" y="6470995"/>
                      <a:pt x="1340150" y="5024224"/>
                      <a:pt x="1661220" y="4288512"/>
                    </a:cubicBezTo>
                    <a:cubicBezTo>
                      <a:pt x="1982290" y="3552800"/>
                      <a:pt x="1786841" y="2698237"/>
                      <a:pt x="1926421" y="2335331"/>
                    </a:cubicBezTo>
                    <a:cubicBezTo>
                      <a:pt x="2066000" y="1972424"/>
                      <a:pt x="2176733" y="1888677"/>
                      <a:pt x="2191622" y="1735140"/>
                    </a:cubicBezTo>
                    <a:cubicBezTo>
                      <a:pt x="2206510" y="1581602"/>
                      <a:pt x="2303285" y="1511813"/>
                      <a:pt x="2400991" y="1455981"/>
                    </a:cubicBezTo>
                    <a:cubicBezTo>
                      <a:pt x="2498696" y="1400149"/>
                      <a:pt x="2414949" y="1316401"/>
                      <a:pt x="2512654" y="1260570"/>
                    </a:cubicBezTo>
                    <a:cubicBezTo>
                      <a:pt x="2610360" y="1204738"/>
                      <a:pt x="2628970" y="1131226"/>
                      <a:pt x="2819729" y="1079116"/>
                    </a:cubicBezTo>
                    <a:cubicBezTo>
                      <a:pt x="2973266" y="1037243"/>
                      <a:pt x="2973266" y="1037243"/>
                      <a:pt x="3112846" y="911621"/>
                    </a:cubicBezTo>
                    <a:cubicBezTo>
                      <a:pt x="3252425" y="786000"/>
                      <a:pt x="3629289" y="339346"/>
                      <a:pt x="3629289" y="339346"/>
                    </a:cubicBezTo>
                    <a:cubicBezTo>
                      <a:pt x="3629289" y="339346"/>
                      <a:pt x="3978238" y="32271"/>
                      <a:pt x="4173649" y="4355"/>
                    </a:cubicBezTo>
                    <a:cubicBezTo>
                      <a:pt x="4369060" y="-23561"/>
                      <a:pt x="4452808" y="88103"/>
                      <a:pt x="4634261" y="185808"/>
                    </a:cubicBezTo>
                    <a:cubicBezTo>
                      <a:pt x="4815714" y="283514"/>
                      <a:pt x="5722980" y="967453"/>
                      <a:pt x="5806728" y="1190780"/>
                    </a:cubicBezTo>
                    <a:cubicBezTo>
                      <a:pt x="5890476" y="1414107"/>
                      <a:pt x="5440099" y="1424343"/>
                      <a:pt x="5315409" y="1408524"/>
                    </a:cubicBezTo>
                    <a:cubicBezTo>
                      <a:pt x="5115345" y="1382469"/>
                      <a:pt x="4521667" y="834387"/>
                      <a:pt x="4396976" y="855789"/>
                    </a:cubicBezTo>
                    <a:cubicBezTo>
                      <a:pt x="4061985" y="911621"/>
                      <a:pt x="3922406" y="1428065"/>
                      <a:pt x="3894490" y="1735140"/>
                    </a:cubicBezTo>
                    <a:cubicBezTo>
                      <a:pt x="3869366" y="2006854"/>
                      <a:pt x="4027556" y="2286943"/>
                      <a:pt x="4155038" y="2700098"/>
                    </a:cubicBezTo>
                    <a:cubicBezTo>
                      <a:pt x="4171788" y="2753138"/>
                      <a:pt x="4187607" y="2808040"/>
                      <a:pt x="4201565" y="2865733"/>
                    </a:cubicBezTo>
                    <a:cubicBezTo>
                      <a:pt x="4315090" y="3306803"/>
                      <a:pt x="4676135" y="3759041"/>
                      <a:pt x="4424892" y="4247568"/>
                    </a:cubicBezTo>
                    <a:cubicBezTo>
                      <a:pt x="4173649" y="4736096"/>
                      <a:pt x="3495293" y="5364203"/>
                      <a:pt x="3177983" y="5643362"/>
                    </a:cubicBezTo>
                    <a:cubicBezTo>
                      <a:pt x="2861603" y="5922521"/>
                      <a:pt x="2797708" y="6098904"/>
                      <a:pt x="2700003" y="6294315"/>
                    </a:cubicBezTo>
                    <a:cubicBezTo>
                      <a:pt x="2447642" y="6366534"/>
                      <a:pt x="2013324" y="6453086"/>
                      <a:pt x="1401572" y="6543992"/>
                    </a:cubicBezTo>
                    <a:cubicBezTo>
                      <a:pt x="797567" y="6704687"/>
                      <a:pt x="646882" y="6617322"/>
                      <a:pt x="0" y="6749604"/>
                    </a:cubicBezTo>
                    <a:close/>
                  </a:path>
                </a:pathLst>
              </a:custGeom>
              <a:solidFill>
                <a:srgbClr val="F7DABA"/>
              </a:solidFill>
              <a:ln w="92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AAF247E-5573-42B7-9EE0-E5B84E847D3E}"/>
                  </a:ext>
                </a:extLst>
              </p:cNvPr>
              <p:cNvSpPr/>
              <p:nvPr/>
            </p:nvSpPr>
            <p:spPr>
              <a:xfrm rot="2070825">
                <a:off x="3236891" y="661093"/>
                <a:ext cx="110416" cy="464675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C2467A4-9783-4199-BF4D-B247F2F11614}"/>
                  </a:ext>
                </a:extLst>
              </p:cNvPr>
              <p:cNvSpPr/>
              <p:nvPr/>
            </p:nvSpPr>
            <p:spPr>
              <a:xfrm rot="519726">
                <a:off x="1965789" y="3628432"/>
                <a:ext cx="804537" cy="2279401"/>
              </a:xfrm>
              <a:custGeom>
                <a:avLst/>
                <a:gdLst>
                  <a:gd name="connsiteX0" fmla="*/ 267992 w 1375881"/>
                  <a:gd name="connsiteY0" fmla="*/ 1776518 h 3898124"/>
                  <a:gd name="connsiteX1" fmla="*/ 491319 w 1375881"/>
                  <a:gd name="connsiteY1" fmla="*/ 1036747 h 3898124"/>
                  <a:gd name="connsiteX2" fmla="*/ 1063595 w 1375881"/>
                  <a:gd name="connsiteY2" fmla="*/ 73649 h 3898124"/>
                  <a:gd name="connsiteX3" fmla="*/ 1370670 w 1375881"/>
                  <a:gd name="connsiteY3" fmla="*/ 73649 h 3898124"/>
                  <a:gd name="connsiteX4" fmla="*/ 1161300 w 1375881"/>
                  <a:gd name="connsiteY4" fmla="*/ 1689979 h 3898124"/>
                  <a:gd name="connsiteX5" fmla="*/ 820727 w 1375881"/>
                  <a:gd name="connsiteY5" fmla="*/ 2962943 h 3898124"/>
                  <a:gd name="connsiteX6" fmla="*/ 295908 w 1375881"/>
                  <a:gd name="connsiteY6" fmla="*/ 3898124 h 3898124"/>
                  <a:gd name="connsiteX7" fmla="*/ 0 w 1375881"/>
                  <a:gd name="connsiteY7" fmla="*/ 2270629 h 3898124"/>
                  <a:gd name="connsiteX8" fmla="*/ 267992 w 1375881"/>
                  <a:gd name="connsiteY8" fmla="*/ 1776518 h 389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5881" h="3898124">
                    <a:moveTo>
                      <a:pt x="267992" y="1776518"/>
                    </a:moveTo>
                    <a:lnTo>
                      <a:pt x="491319" y="1036747"/>
                    </a:lnTo>
                    <a:cubicBezTo>
                      <a:pt x="491319" y="1036747"/>
                      <a:pt x="896100" y="185313"/>
                      <a:pt x="1063595" y="73649"/>
                    </a:cubicBezTo>
                    <a:cubicBezTo>
                      <a:pt x="1231090" y="-38014"/>
                      <a:pt x="1328796" y="-10098"/>
                      <a:pt x="1370670" y="73649"/>
                    </a:cubicBezTo>
                    <a:cubicBezTo>
                      <a:pt x="1412543" y="157397"/>
                      <a:pt x="1189216" y="1491776"/>
                      <a:pt x="1161300" y="1689979"/>
                    </a:cubicBezTo>
                    <a:cubicBezTo>
                      <a:pt x="1133385" y="1888181"/>
                      <a:pt x="871906" y="2683784"/>
                      <a:pt x="820727" y="2962943"/>
                    </a:cubicBezTo>
                    <a:cubicBezTo>
                      <a:pt x="769548" y="3242101"/>
                      <a:pt x="295908" y="3898124"/>
                      <a:pt x="295908" y="3898124"/>
                    </a:cubicBezTo>
                    <a:lnTo>
                      <a:pt x="0" y="2270629"/>
                    </a:lnTo>
                    <a:lnTo>
                      <a:pt x="267992" y="1776518"/>
                    </a:lnTo>
                    <a:close/>
                  </a:path>
                </a:pathLst>
              </a:custGeom>
              <a:solidFill>
                <a:srgbClr val="F7DABA"/>
              </a:solidFill>
              <a:ln w="92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30983B-422F-4F6C-A847-7CF80F2994CC}"/>
                </a:ext>
              </a:extLst>
            </p:cNvPr>
            <p:cNvGrpSpPr/>
            <p:nvPr/>
          </p:nvGrpSpPr>
          <p:grpSpPr>
            <a:xfrm rot="19272404">
              <a:off x="6728664" y="603126"/>
              <a:ext cx="3782580" cy="2936349"/>
              <a:chOff x="3276404" y="1290448"/>
              <a:chExt cx="3089755" cy="239852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758CF2A-5627-4A33-BD0F-1EB37798F398}"/>
                  </a:ext>
                </a:extLst>
              </p:cNvPr>
              <p:cNvSpPr/>
              <p:nvPr/>
            </p:nvSpPr>
            <p:spPr>
              <a:xfrm rot="719595">
                <a:off x="3276404" y="1468327"/>
                <a:ext cx="2974706" cy="2157525"/>
              </a:xfrm>
              <a:custGeom>
                <a:avLst/>
                <a:gdLst>
                  <a:gd name="connsiteX0" fmla="*/ 3852109 w 3860887"/>
                  <a:gd name="connsiteY0" fmla="*/ 330683 h 2800264"/>
                  <a:gd name="connsiteX1" fmla="*/ 3051916 w 3860887"/>
                  <a:gd name="connsiteY1" fmla="*/ 302616 h 2800264"/>
                  <a:gd name="connsiteX2" fmla="*/ 2602846 w 3860887"/>
                  <a:gd name="connsiteY2" fmla="*/ 523141 h 2800264"/>
                  <a:gd name="connsiteX3" fmla="*/ 2312153 w 3860887"/>
                  <a:gd name="connsiteY3" fmla="*/ 694406 h 2800264"/>
                  <a:gd name="connsiteX4" fmla="*/ 2028048 w 3860887"/>
                  <a:gd name="connsiteY4" fmla="*/ 823285 h 2800264"/>
                  <a:gd name="connsiteX5" fmla="*/ 1726758 w 3860887"/>
                  <a:gd name="connsiteY5" fmla="*/ 801232 h 2800264"/>
                  <a:gd name="connsiteX6" fmla="*/ 1644563 w 3860887"/>
                  <a:gd name="connsiteY6" fmla="*/ 673500 h 2800264"/>
                  <a:gd name="connsiteX7" fmla="*/ 1612200 w 3860887"/>
                  <a:gd name="connsiteY7" fmla="*/ 439227 h 2800264"/>
                  <a:gd name="connsiteX8" fmla="*/ 1545183 w 3860887"/>
                  <a:gd name="connsiteY8" fmla="*/ 235599 h 2800264"/>
                  <a:gd name="connsiteX9" fmla="*/ 1537450 w 3860887"/>
                  <a:gd name="connsiteY9" fmla="*/ 221565 h 2800264"/>
                  <a:gd name="connsiteX10" fmla="*/ 1278548 w 3860887"/>
                  <a:gd name="connsiteY10" fmla="*/ 32830 h 2800264"/>
                  <a:gd name="connsiteX11" fmla="*/ 1189765 w 3860887"/>
                  <a:gd name="connsiteY11" fmla="*/ 10491 h 2800264"/>
                  <a:gd name="connsiteX12" fmla="*/ 1155397 w 3860887"/>
                  <a:gd name="connsiteY12" fmla="*/ 5909 h 2800264"/>
                  <a:gd name="connsiteX13" fmla="*/ 858976 w 3860887"/>
                  <a:gd name="connsiteY13" fmla="*/ 18797 h 2800264"/>
                  <a:gd name="connsiteX14" fmla="*/ 481505 w 3860887"/>
                  <a:gd name="connsiteY14" fmla="*/ 157985 h 2800264"/>
                  <a:gd name="connsiteX15" fmla="*/ 7232 w 3860887"/>
                  <a:gd name="connsiteY15" fmla="*/ 601328 h 2800264"/>
                  <a:gd name="connsiteX16" fmla="*/ 72 w 3860887"/>
                  <a:gd name="connsiteY16" fmla="*/ 626530 h 2800264"/>
                  <a:gd name="connsiteX17" fmla="*/ 33008 w 3860887"/>
                  <a:gd name="connsiteY17" fmla="*/ 1249730 h 2800264"/>
                  <a:gd name="connsiteX18" fmla="*/ 182507 w 3860887"/>
                  <a:gd name="connsiteY18" fmla="*/ 2171927 h 2800264"/>
                  <a:gd name="connsiteX19" fmla="*/ 185371 w 3860887"/>
                  <a:gd name="connsiteY19" fmla="*/ 2185961 h 2800264"/>
                  <a:gd name="connsiteX20" fmla="*/ 236923 w 3860887"/>
                  <a:gd name="connsiteY20" fmla="*/ 2414219 h 2800264"/>
                  <a:gd name="connsiteX21" fmla="*/ 286183 w 3860887"/>
                  <a:gd name="connsiteY21" fmla="*/ 2592644 h 2800264"/>
                  <a:gd name="connsiteX22" fmla="*/ 289047 w 3860887"/>
                  <a:gd name="connsiteY22" fmla="*/ 2596367 h 2800264"/>
                  <a:gd name="connsiteX23" fmla="*/ 290479 w 3860887"/>
                  <a:gd name="connsiteY23" fmla="*/ 2595508 h 2800264"/>
                  <a:gd name="connsiteX24" fmla="*/ 295061 w 3860887"/>
                  <a:gd name="connsiteY24" fmla="*/ 2585484 h 2800264"/>
                  <a:gd name="connsiteX25" fmla="*/ 371529 w 3860887"/>
                  <a:gd name="connsiteY25" fmla="*/ 2425961 h 2800264"/>
                  <a:gd name="connsiteX26" fmla="*/ 482937 w 3860887"/>
                  <a:gd name="connsiteY26" fmla="*/ 2278180 h 2800264"/>
                  <a:gd name="connsiteX27" fmla="*/ 716637 w 3860887"/>
                  <a:gd name="connsiteY27" fmla="*/ 2122381 h 2800264"/>
                  <a:gd name="connsiteX28" fmla="*/ 1043129 w 3860887"/>
                  <a:gd name="connsiteY28" fmla="*/ 2069397 h 2800264"/>
                  <a:gd name="connsiteX29" fmla="*/ 1296877 w 3860887"/>
                  <a:gd name="connsiteY29" fmla="*/ 2168777 h 2800264"/>
                  <a:gd name="connsiteX30" fmla="*/ 1434634 w 3860887"/>
                  <a:gd name="connsiteY30" fmla="*/ 2439708 h 2800264"/>
                  <a:gd name="connsiteX31" fmla="*/ 1438643 w 3860887"/>
                  <a:gd name="connsiteY31" fmla="*/ 2538515 h 2800264"/>
                  <a:gd name="connsiteX32" fmla="*/ 1465851 w 3860887"/>
                  <a:gd name="connsiteY32" fmla="*/ 2640759 h 2800264"/>
                  <a:gd name="connsiteX33" fmla="*/ 1971055 w 3860887"/>
                  <a:gd name="connsiteY33" fmla="*/ 2779661 h 2800264"/>
                  <a:gd name="connsiteX34" fmla="*/ 2224516 w 3860887"/>
                  <a:gd name="connsiteY34" fmla="*/ 2716654 h 2800264"/>
                  <a:gd name="connsiteX35" fmla="*/ 2348526 w 3860887"/>
                  <a:gd name="connsiteY35" fmla="*/ 2675126 h 2800264"/>
                  <a:gd name="connsiteX36" fmla="*/ 2407524 w 3860887"/>
                  <a:gd name="connsiteY36" fmla="*/ 2652787 h 2800264"/>
                  <a:gd name="connsiteX37" fmla="*/ 2459075 w 3860887"/>
                  <a:gd name="connsiteY37" fmla="*/ 2632167 h 2800264"/>
                  <a:gd name="connsiteX38" fmla="*/ 2464516 w 3860887"/>
                  <a:gd name="connsiteY38" fmla="*/ 2627584 h 2800264"/>
                  <a:gd name="connsiteX39" fmla="*/ 2865758 w 3860887"/>
                  <a:gd name="connsiteY39" fmla="*/ 2546534 h 2800264"/>
                  <a:gd name="connsiteX40" fmla="*/ 3074828 w 3860887"/>
                  <a:gd name="connsiteY40" fmla="*/ 2562572 h 2800264"/>
                  <a:gd name="connsiteX41" fmla="*/ 3267573 w 3860887"/>
                  <a:gd name="connsiteY41" fmla="*/ 2620138 h 2800264"/>
                  <a:gd name="connsiteX42" fmla="*/ 3287048 w 3860887"/>
                  <a:gd name="connsiteY42" fmla="*/ 2630162 h 2800264"/>
                  <a:gd name="connsiteX43" fmla="*/ 3456595 w 3860887"/>
                  <a:gd name="connsiteY43" fmla="*/ 2779375 h 2800264"/>
                  <a:gd name="connsiteX44" fmla="*/ 3456022 w 3860887"/>
                  <a:gd name="connsiteY44" fmla="*/ 2258419 h 2800264"/>
                  <a:gd name="connsiteX45" fmla="*/ 3457454 w 3860887"/>
                  <a:gd name="connsiteY45" fmla="*/ 2267870 h 2800264"/>
                  <a:gd name="connsiteX46" fmla="*/ 3477502 w 3860887"/>
                  <a:gd name="connsiteY46" fmla="*/ 1978323 h 2800264"/>
                  <a:gd name="connsiteX47" fmla="*/ 3479793 w 3860887"/>
                  <a:gd name="connsiteY47" fmla="*/ 1966581 h 2800264"/>
                  <a:gd name="connsiteX48" fmla="*/ 3545378 w 3860887"/>
                  <a:gd name="connsiteY48" fmla="*/ 1495745 h 2800264"/>
                  <a:gd name="connsiteX49" fmla="*/ 3640748 w 3860887"/>
                  <a:gd name="connsiteY49" fmla="*/ 1054407 h 2800264"/>
                  <a:gd name="connsiteX50" fmla="*/ 3816309 w 3860887"/>
                  <a:gd name="connsiteY50" fmla="*/ 462998 h 2800264"/>
                  <a:gd name="connsiteX51" fmla="*/ 3859555 w 3860887"/>
                  <a:gd name="connsiteY51" fmla="*/ 351017 h 2800264"/>
                  <a:gd name="connsiteX52" fmla="*/ 3852109 w 3860887"/>
                  <a:gd name="connsiteY52" fmla="*/ 330683 h 2800264"/>
                  <a:gd name="connsiteX53" fmla="*/ 1510815 w 3860887"/>
                  <a:gd name="connsiteY53" fmla="*/ 392258 h 2800264"/>
                  <a:gd name="connsiteX54" fmla="*/ 1510815 w 3860887"/>
                  <a:gd name="connsiteY54" fmla="*/ 392258 h 2800264"/>
                  <a:gd name="connsiteX55" fmla="*/ 1510815 w 3860887"/>
                  <a:gd name="connsiteY55" fmla="*/ 392258 h 2800264"/>
                  <a:gd name="connsiteX56" fmla="*/ 1510815 w 3860887"/>
                  <a:gd name="connsiteY56" fmla="*/ 392258 h 2800264"/>
                  <a:gd name="connsiteX57" fmla="*/ 1510815 w 3860887"/>
                  <a:gd name="connsiteY57" fmla="*/ 392258 h 2800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0887" h="2800264">
                    <a:moveTo>
                      <a:pt x="3852109" y="330683"/>
                    </a:moveTo>
                    <a:cubicBezTo>
                      <a:pt x="3606953" y="196363"/>
                      <a:pt x="3309387" y="216697"/>
                      <a:pt x="3051916" y="302616"/>
                    </a:cubicBezTo>
                    <a:cubicBezTo>
                      <a:pt x="2893252" y="355599"/>
                      <a:pt x="2744326" y="434645"/>
                      <a:pt x="2602846" y="523141"/>
                    </a:cubicBezTo>
                    <a:cubicBezTo>
                      <a:pt x="2507476" y="582712"/>
                      <a:pt x="2411533" y="641709"/>
                      <a:pt x="2312153" y="694406"/>
                    </a:cubicBezTo>
                    <a:cubicBezTo>
                      <a:pt x="2221366" y="742521"/>
                      <a:pt x="2128287" y="794359"/>
                      <a:pt x="2028048" y="823285"/>
                    </a:cubicBezTo>
                    <a:cubicBezTo>
                      <a:pt x="1934396" y="850206"/>
                      <a:pt x="1809241" y="864813"/>
                      <a:pt x="1726758" y="801232"/>
                    </a:cubicBezTo>
                    <a:cubicBezTo>
                      <a:pt x="1684085" y="768297"/>
                      <a:pt x="1661174" y="723619"/>
                      <a:pt x="1644563" y="673500"/>
                    </a:cubicBezTo>
                    <a:cubicBezTo>
                      <a:pt x="1619073" y="597032"/>
                      <a:pt x="1622797" y="517986"/>
                      <a:pt x="1612200" y="439227"/>
                    </a:cubicBezTo>
                    <a:cubicBezTo>
                      <a:pt x="1602462" y="367914"/>
                      <a:pt x="1582414" y="297461"/>
                      <a:pt x="1545183" y="235599"/>
                    </a:cubicBezTo>
                    <a:cubicBezTo>
                      <a:pt x="1542605" y="231017"/>
                      <a:pt x="1540314" y="226148"/>
                      <a:pt x="1537450" y="221565"/>
                    </a:cubicBezTo>
                    <a:cubicBezTo>
                      <a:pt x="1474729" y="126195"/>
                      <a:pt x="1385087" y="67484"/>
                      <a:pt x="1278548" y="32830"/>
                    </a:cubicBezTo>
                    <a:cubicBezTo>
                      <a:pt x="1249335" y="23379"/>
                      <a:pt x="1219550" y="17651"/>
                      <a:pt x="1189765" y="10491"/>
                    </a:cubicBezTo>
                    <a:cubicBezTo>
                      <a:pt x="1178595" y="9059"/>
                      <a:pt x="1167139" y="7341"/>
                      <a:pt x="1155397" y="5909"/>
                    </a:cubicBezTo>
                    <a:cubicBezTo>
                      <a:pt x="1055731" y="-5261"/>
                      <a:pt x="957210" y="-392"/>
                      <a:pt x="858976" y="18797"/>
                    </a:cubicBezTo>
                    <a:cubicBezTo>
                      <a:pt x="725229" y="45431"/>
                      <a:pt x="600074" y="92114"/>
                      <a:pt x="481505" y="157985"/>
                    </a:cubicBezTo>
                    <a:cubicBezTo>
                      <a:pt x="286469" y="266816"/>
                      <a:pt x="126946" y="412878"/>
                      <a:pt x="7232" y="601328"/>
                    </a:cubicBezTo>
                    <a:cubicBezTo>
                      <a:pt x="2364" y="609347"/>
                      <a:pt x="-500" y="617079"/>
                      <a:pt x="72" y="626530"/>
                    </a:cubicBezTo>
                    <a:cubicBezTo>
                      <a:pt x="2936" y="833882"/>
                      <a:pt x="13533" y="1043238"/>
                      <a:pt x="33008" y="1249730"/>
                    </a:cubicBezTo>
                    <a:cubicBezTo>
                      <a:pt x="62507" y="1560757"/>
                      <a:pt x="118641" y="1866342"/>
                      <a:pt x="182507" y="2171927"/>
                    </a:cubicBezTo>
                    <a:cubicBezTo>
                      <a:pt x="183366" y="2176510"/>
                      <a:pt x="184512" y="2181092"/>
                      <a:pt x="185371" y="2185961"/>
                    </a:cubicBezTo>
                    <a:cubicBezTo>
                      <a:pt x="201409" y="2262429"/>
                      <a:pt x="218307" y="2338610"/>
                      <a:pt x="236923" y="2414219"/>
                    </a:cubicBezTo>
                    <a:cubicBezTo>
                      <a:pt x="250383" y="2468921"/>
                      <a:pt x="257543" y="2543097"/>
                      <a:pt x="286183" y="2592644"/>
                    </a:cubicBezTo>
                    <a:cubicBezTo>
                      <a:pt x="287042" y="2594076"/>
                      <a:pt x="287615" y="2595508"/>
                      <a:pt x="289047" y="2596367"/>
                    </a:cubicBezTo>
                    <a:cubicBezTo>
                      <a:pt x="289620" y="2595795"/>
                      <a:pt x="289906" y="2595508"/>
                      <a:pt x="290479" y="2595508"/>
                    </a:cubicBezTo>
                    <a:cubicBezTo>
                      <a:pt x="292770" y="2592358"/>
                      <a:pt x="294202" y="2589207"/>
                      <a:pt x="295061" y="2585484"/>
                    </a:cubicBezTo>
                    <a:cubicBezTo>
                      <a:pt x="308808" y="2530782"/>
                      <a:pt x="340312" y="2473503"/>
                      <a:pt x="371529" y="2425961"/>
                    </a:cubicBezTo>
                    <a:cubicBezTo>
                      <a:pt x="405324" y="2374123"/>
                      <a:pt x="438546" y="2321713"/>
                      <a:pt x="482937" y="2278180"/>
                    </a:cubicBezTo>
                    <a:cubicBezTo>
                      <a:pt x="550527" y="2211450"/>
                      <a:pt x="629859" y="2160185"/>
                      <a:pt x="716637" y="2122381"/>
                    </a:cubicBezTo>
                    <a:cubicBezTo>
                      <a:pt x="817449" y="2078562"/>
                      <a:pt x="932867" y="2060233"/>
                      <a:pt x="1043129" y="2069397"/>
                    </a:cubicBezTo>
                    <a:cubicBezTo>
                      <a:pt x="1134204" y="2076844"/>
                      <a:pt x="1225564" y="2109779"/>
                      <a:pt x="1296877" y="2168777"/>
                    </a:cubicBezTo>
                    <a:cubicBezTo>
                      <a:pt x="1385374" y="2242095"/>
                      <a:pt x="1438357" y="2441427"/>
                      <a:pt x="1434634" y="2439708"/>
                    </a:cubicBezTo>
                    <a:cubicBezTo>
                      <a:pt x="1440934" y="2442859"/>
                      <a:pt x="1436925" y="2525054"/>
                      <a:pt x="1438643" y="2538515"/>
                    </a:cubicBezTo>
                    <a:cubicBezTo>
                      <a:pt x="1442939" y="2574028"/>
                      <a:pt x="1450958" y="2608110"/>
                      <a:pt x="1465851" y="2640759"/>
                    </a:cubicBezTo>
                    <a:cubicBezTo>
                      <a:pt x="1552343" y="2831785"/>
                      <a:pt x="1802940" y="2811451"/>
                      <a:pt x="1971055" y="2779661"/>
                    </a:cubicBezTo>
                    <a:cubicBezTo>
                      <a:pt x="2056688" y="2763337"/>
                      <a:pt x="2141175" y="2742430"/>
                      <a:pt x="2224516" y="2716654"/>
                    </a:cubicBezTo>
                    <a:cubicBezTo>
                      <a:pt x="2266044" y="2703766"/>
                      <a:pt x="2307571" y="2690019"/>
                      <a:pt x="2348526" y="2675126"/>
                    </a:cubicBezTo>
                    <a:cubicBezTo>
                      <a:pt x="2368287" y="2667967"/>
                      <a:pt x="2388049" y="2660520"/>
                      <a:pt x="2407524" y="2652787"/>
                    </a:cubicBezTo>
                    <a:cubicBezTo>
                      <a:pt x="2415256" y="2649923"/>
                      <a:pt x="2456784" y="2638754"/>
                      <a:pt x="2459075" y="2632167"/>
                    </a:cubicBezTo>
                    <a:cubicBezTo>
                      <a:pt x="2459934" y="2629589"/>
                      <a:pt x="2462225" y="2628444"/>
                      <a:pt x="2464516" y="2627584"/>
                    </a:cubicBezTo>
                    <a:cubicBezTo>
                      <a:pt x="2590818" y="2577179"/>
                      <a:pt x="2728574" y="2549112"/>
                      <a:pt x="2865758" y="2546534"/>
                    </a:cubicBezTo>
                    <a:cubicBezTo>
                      <a:pt x="2935639" y="2545102"/>
                      <a:pt x="3005806" y="2550544"/>
                      <a:pt x="3074828" y="2562572"/>
                    </a:cubicBezTo>
                    <a:cubicBezTo>
                      <a:pt x="3135258" y="2573169"/>
                      <a:pt x="3216021" y="2584625"/>
                      <a:pt x="3267573" y="2620138"/>
                    </a:cubicBezTo>
                    <a:cubicBezTo>
                      <a:pt x="3273874" y="2623289"/>
                      <a:pt x="3280747" y="2627012"/>
                      <a:pt x="3287048" y="2630162"/>
                    </a:cubicBezTo>
                    <a:cubicBezTo>
                      <a:pt x="3361225" y="2667107"/>
                      <a:pt x="3406475" y="2715508"/>
                      <a:pt x="3456595" y="2779375"/>
                    </a:cubicBezTo>
                    <a:cubicBezTo>
                      <a:pt x="3453731" y="2605532"/>
                      <a:pt x="3454590" y="2432262"/>
                      <a:pt x="3456022" y="2258419"/>
                    </a:cubicBezTo>
                    <a:cubicBezTo>
                      <a:pt x="3456595" y="2261569"/>
                      <a:pt x="3456881" y="2264720"/>
                      <a:pt x="3457454" y="2267870"/>
                    </a:cubicBezTo>
                    <a:cubicBezTo>
                      <a:pt x="3464328" y="2171355"/>
                      <a:pt x="3471488" y="2074839"/>
                      <a:pt x="3477502" y="1978323"/>
                    </a:cubicBezTo>
                    <a:cubicBezTo>
                      <a:pt x="3480652" y="1975173"/>
                      <a:pt x="3479220" y="1970590"/>
                      <a:pt x="3479793" y="1966581"/>
                    </a:cubicBezTo>
                    <a:cubicBezTo>
                      <a:pt x="3497263" y="1809063"/>
                      <a:pt x="3521034" y="1652404"/>
                      <a:pt x="3545378" y="1495745"/>
                    </a:cubicBezTo>
                    <a:cubicBezTo>
                      <a:pt x="3568576" y="1346245"/>
                      <a:pt x="3603516" y="1201329"/>
                      <a:pt x="3640748" y="1054407"/>
                    </a:cubicBezTo>
                    <a:cubicBezTo>
                      <a:pt x="3691154" y="855075"/>
                      <a:pt x="3748147" y="657175"/>
                      <a:pt x="3816309" y="462998"/>
                    </a:cubicBezTo>
                    <a:cubicBezTo>
                      <a:pt x="3829483" y="425766"/>
                      <a:pt x="3848958" y="389394"/>
                      <a:pt x="3859555" y="351017"/>
                    </a:cubicBezTo>
                    <a:cubicBezTo>
                      <a:pt x="3862419" y="339847"/>
                      <a:pt x="3860987" y="335551"/>
                      <a:pt x="3852109" y="330683"/>
                    </a:cubicBezTo>
                    <a:close/>
                    <a:moveTo>
                      <a:pt x="1510815" y="392258"/>
                    </a:moveTo>
                    <a:lnTo>
                      <a:pt x="1510815" y="392258"/>
                    </a:lnTo>
                    <a:lnTo>
                      <a:pt x="1510815" y="392258"/>
                    </a:lnTo>
                    <a:lnTo>
                      <a:pt x="1510815" y="392258"/>
                    </a:lnTo>
                    <a:lnTo>
                      <a:pt x="1510815" y="392258"/>
                    </a:lnTo>
                    <a:close/>
                  </a:path>
                </a:pathLst>
              </a:custGeom>
              <a:solidFill>
                <a:srgbClr val="F2F2F2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E6F3609-05EC-4777-9FBB-4F1093AAF066}"/>
                  </a:ext>
                </a:extLst>
              </p:cNvPr>
              <p:cNvSpPr/>
              <p:nvPr/>
            </p:nvSpPr>
            <p:spPr>
              <a:xfrm rot="719595">
                <a:off x="4393946" y="2232404"/>
                <a:ext cx="1710561" cy="546006"/>
              </a:xfrm>
              <a:custGeom>
                <a:avLst/>
                <a:gdLst>
                  <a:gd name="connsiteX0" fmla="*/ 2220148 w 2220147"/>
                  <a:gd name="connsiteY0" fmla="*/ 169547 h 708664"/>
                  <a:gd name="connsiteX1" fmla="*/ 2178907 w 2220147"/>
                  <a:gd name="connsiteY1" fmla="*/ 343103 h 708664"/>
                  <a:gd name="connsiteX2" fmla="*/ 2176329 w 2220147"/>
                  <a:gd name="connsiteY2" fmla="*/ 352554 h 708664"/>
                  <a:gd name="connsiteX3" fmla="*/ 2165446 w 2220147"/>
                  <a:gd name="connsiteY3" fmla="*/ 347972 h 708664"/>
                  <a:gd name="connsiteX4" fmla="*/ 1879622 w 2220147"/>
                  <a:gd name="connsiteY4" fmla="*/ 233700 h 708664"/>
                  <a:gd name="connsiteX5" fmla="*/ 1680003 w 2220147"/>
                  <a:gd name="connsiteY5" fmla="*/ 216516 h 708664"/>
                  <a:gd name="connsiteX6" fmla="*/ 1448022 w 2220147"/>
                  <a:gd name="connsiteY6" fmla="*/ 261767 h 708664"/>
                  <a:gd name="connsiteX7" fmla="*/ 1189979 w 2220147"/>
                  <a:gd name="connsiteY7" fmla="*/ 351122 h 708664"/>
                  <a:gd name="connsiteX8" fmla="*/ 957424 w 2220147"/>
                  <a:gd name="connsiteY8" fmla="*/ 474559 h 708664"/>
                  <a:gd name="connsiteX9" fmla="*/ 590550 w 2220147"/>
                  <a:gd name="connsiteY9" fmla="*/ 649548 h 708664"/>
                  <a:gd name="connsiteX10" fmla="*/ 365156 w 2220147"/>
                  <a:gd name="connsiteY10" fmla="*/ 706541 h 708664"/>
                  <a:gd name="connsiteX11" fmla="*/ 231981 w 2220147"/>
                  <a:gd name="connsiteY11" fmla="*/ 697663 h 708664"/>
                  <a:gd name="connsiteX12" fmla="*/ 115132 w 2220147"/>
                  <a:gd name="connsiteY12" fmla="*/ 620049 h 708664"/>
                  <a:gd name="connsiteX13" fmla="*/ 60143 w 2220147"/>
                  <a:gd name="connsiteY13" fmla="*/ 455944 h 708664"/>
                  <a:gd name="connsiteX14" fmla="*/ 49833 w 2220147"/>
                  <a:gd name="connsiteY14" fmla="*/ 321910 h 708664"/>
                  <a:gd name="connsiteX15" fmla="*/ 6014 w 2220147"/>
                  <a:gd name="connsiteY15" fmla="*/ 168401 h 708664"/>
                  <a:gd name="connsiteX16" fmla="*/ 3723 w 2220147"/>
                  <a:gd name="connsiteY16" fmla="*/ 166969 h 708664"/>
                  <a:gd name="connsiteX17" fmla="*/ 0 w 2220147"/>
                  <a:gd name="connsiteY17" fmla="*/ 160669 h 708664"/>
                  <a:gd name="connsiteX18" fmla="*/ 19189 w 2220147"/>
                  <a:gd name="connsiteY18" fmla="*/ 0 h 708664"/>
                  <a:gd name="connsiteX19" fmla="*/ 61002 w 2220147"/>
                  <a:gd name="connsiteY19" fmla="*/ 115704 h 708664"/>
                  <a:gd name="connsiteX20" fmla="*/ 75895 w 2220147"/>
                  <a:gd name="connsiteY20" fmla="*/ 253461 h 708664"/>
                  <a:gd name="connsiteX21" fmla="*/ 119714 w 2220147"/>
                  <a:gd name="connsiteY21" fmla="*/ 436469 h 708664"/>
                  <a:gd name="connsiteX22" fmla="*/ 288974 w 2220147"/>
                  <a:gd name="connsiteY22" fmla="*/ 551887 h 708664"/>
                  <a:gd name="connsiteX23" fmla="*/ 490311 w 2220147"/>
                  <a:gd name="connsiteY23" fmla="*/ 532984 h 708664"/>
                  <a:gd name="connsiteX24" fmla="*/ 887257 w 2220147"/>
                  <a:gd name="connsiteY24" fmla="*/ 362865 h 708664"/>
                  <a:gd name="connsiteX25" fmla="*/ 1166494 w 2220147"/>
                  <a:gd name="connsiteY25" fmla="*/ 206778 h 708664"/>
                  <a:gd name="connsiteX26" fmla="*/ 1648786 w 2220147"/>
                  <a:gd name="connsiteY26" fmla="*/ 54702 h 708664"/>
                  <a:gd name="connsiteX27" fmla="*/ 1835517 w 2220147"/>
                  <a:gd name="connsiteY27" fmla="*/ 46683 h 708664"/>
                  <a:gd name="connsiteX28" fmla="*/ 2065780 w 2220147"/>
                  <a:gd name="connsiteY28" fmla="*/ 87637 h 708664"/>
                  <a:gd name="connsiteX29" fmla="*/ 2220148 w 2220147"/>
                  <a:gd name="connsiteY29" fmla="*/ 169547 h 708664"/>
                  <a:gd name="connsiteX30" fmla="*/ 2220148 w 2220147"/>
                  <a:gd name="connsiteY30" fmla="*/ 169547 h 708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220147" h="708664">
                    <a:moveTo>
                      <a:pt x="2220148" y="169547"/>
                    </a:moveTo>
                    <a:cubicBezTo>
                      <a:pt x="2218429" y="177280"/>
                      <a:pt x="2189217" y="299571"/>
                      <a:pt x="2178907" y="343103"/>
                    </a:cubicBezTo>
                    <a:lnTo>
                      <a:pt x="2176329" y="352554"/>
                    </a:lnTo>
                    <a:cubicBezTo>
                      <a:pt x="2171460" y="353986"/>
                      <a:pt x="2168596" y="350836"/>
                      <a:pt x="2165446" y="347972"/>
                    </a:cubicBezTo>
                    <a:cubicBezTo>
                      <a:pt x="2081532" y="281242"/>
                      <a:pt x="1960958" y="255180"/>
                      <a:pt x="1879622" y="233700"/>
                    </a:cubicBezTo>
                    <a:cubicBezTo>
                      <a:pt x="1798285" y="212220"/>
                      <a:pt x="1734419" y="212793"/>
                      <a:pt x="1680003" y="216516"/>
                    </a:cubicBezTo>
                    <a:cubicBezTo>
                      <a:pt x="1615564" y="220812"/>
                      <a:pt x="1529359" y="240001"/>
                      <a:pt x="1448022" y="261767"/>
                    </a:cubicBezTo>
                    <a:cubicBezTo>
                      <a:pt x="1366972" y="283533"/>
                      <a:pt x="1273320" y="313891"/>
                      <a:pt x="1189979" y="351122"/>
                    </a:cubicBezTo>
                    <a:cubicBezTo>
                      <a:pt x="1109787" y="387495"/>
                      <a:pt x="1033892" y="432459"/>
                      <a:pt x="957424" y="474559"/>
                    </a:cubicBezTo>
                    <a:cubicBezTo>
                      <a:pt x="838570" y="540144"/>
                      <a:pt x="717997" y="602292"/>
                      <a:pt x="590550" y="649548"/>
                    </a:cubicBezTo>
                    <a:cubicBezTo>
                      <a:pt x="517519" y="676469"/>
                      <a:pt x="443056" y="697949"/>
                      <a:pt x="365156" y="706541"/>
                    </a:cubicBezTo>
                    <a:cubicBezTo>
                      <a:pt x="358855" y="707114"/>
                      <a:pt x="282387" y="714560"/>
                      <a:pt x="231981" y="697663"/>
                    </a:cubicBezTo>
                    <a:cubicBezTo>
                      <a:pt x="185299" y="681911"/>
                      <a:pt x="145490" y="658999"/>
                      <a:pt x="115132" y="620049"/>
                    </a:cubicBezTo>
                    <a:cubicBezTo>
                      <a:pt x="82769" y="578521"/>
                      <a:pt x="65871" y="504631"/>
                      <a:pt x="60143" y="455944"/>
                    </a:cubicBezTo>
                    <a:cubicBezTo>
                      <a:pt x="54702" y="411552"/>
                      <a:pt x="54702" y="366588"/>
                      <a:pt x="49833" y="321910"/>
                    </a:cubicBezTo>
                    <a:cubicBezTo>
                      <a:pt x="44391" y="268640"/>
                      <a:pt x="29785" y="216802"/>
                      <a:pt x="6014" y="168401"/>
                    </a:cubicBezTo>
                    <a:cubicBezTo>
                      <a:pt x="5442" y="167542"/>
                      <a:pt x="4582" y="167542"/>
                      <a:pt x="3723" y="166969"/>
                    </a:cubicBezTo>
                    <a:cubicBezTo>
                      <a:pt x="-286" y="166397"/>
                      <a:pt x="573" y="163246"/>
                      <a:pt x="0" y="160669"/>
                    </a:cubicBezTo>
                    <a:cubicBezTo>
                      <a:pt x="5442" y="107399"/>
                      <a:pt x="10883" y="53556"/>
                      <a:pt x="19189" y="0"/>
                    </a:cubicBezTo>
                    <a:cubicBezTo>
                      <a:pt x="40382" y="35800"/>
                      <a:pt x="51838" y="75322"/>
                      <a:pt x="61002" y="115704"/>
                    </a:cubicBezTo>
                    <a:cubicBezTo>
                      <a:pt x="70454" y="160955"/>
                      <a:pt x="72745" y="207351"/>
                      <a:pt x="75895" y="253461"/>
                    </a:cubicBezTo>
                    <a:cubicBezTo>
                      <a:pt x="79905" y="317041"/>
                      <a:pt x="88783" y="379476"/>
                      <a:pt x="119714" y="436469"/>
                    </a:cubicBezTo>
                    <a:cubicBezTo>
                      <a:pt x="156373" y="504345"/>
                      <a:pt x="213938" y="541576"/>
                      <a:pt x="288974" y="551887"/>
                    </a:cubicBezTo>
                    <a:cubicBezTo>
                      <a:pt x="357423" y="561338"/>
                      <a:pt x="424440" y="551027"/>
                      <a:pt x="490311" y="532984"/>
                    </a:cubicBezTo>
                    <a:cubicBezTo>
                      <a:pt x="630646" y="495180"/>
                      <a:pt x="760097" y="432173"/>
                      <a:pt x="887257" y="362865"/>
                    </a:cubicBezTo>
                    <a:cubicBezTo>
                      <a:pt x="980909" y="312172"/>
                      <a:pt x="1071410" y="255180"/>
                      <a:pt x="1166494" y="206778"/>
                    </a:cubicBezTo>
                    <a:cubicBezTo>
                      <a:pt x="1318857" y="130024"/>
                      <a:pt x="1478666" y="75895"/>
                      <a:pt x="1648786" y="54702"/>
                    </a:cubicBezTo>
                    <a:cubicBezTo>
                      <a:pt x="1761340" y="40668"/>
                      <a:pt x="1797140" y="45251"/>
                      <a:pt x="1835517" y="46683"/>
                    </a:cubicBezTo>
                    <a:cubicBezTo>
                      <a:pt x="1914276" y="49547"/>
                      <a:pt x="1991603" y="61575"/>
                      <a:pt x="2065780" y="87637"/>
                    </a:cubicBezTo>
                    <a:cubicBezTo>
                      <a:pt x="2121627" y="106253"/>
                      <a:pt x="2173465" y="132888"/>
                      <a:pt x="2220148" y="169547"/>
                    </a:cubicBezTo>
                    <a:lnTo>
                      <a:pt x="2220148" y="169547"/>
                    </a:ln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701F52C-BA5C-4687-9551-3DFA2B9B8A0A}"/>
                  </a:ext>
                </a:extLst>
              </p:cNvPr>
              <p:cNvSpPr/>
              <p:nvPr/>
            </p:nvSpPr>
            <p:spPr>
              <a:xfrm rot="719595">
                <a:off x="4463428" y="2003113"/>
                <a:ext cx="1766709" cy="560219"/>
              </a:xfrm>
              <a:custGeom>
                <a:avLst/>
                <a:gdLst>
                  <a:gd name="connsiteX0" fmla="*/ 286 w 2293021"/>
                  <a:gd name="connsiteY0" fmla="*/ 158950 h 727112"/>
                  <a:gd name="connsiteX1" fmla="*/ 27208 w 2293021"/>
                  <a:gd name="connsiteY1" fmla="*/ 0 h 727112"/>
                  <a:gd name="connsiteX2" fmla="*/ 76468 w 2293021"/>
                  <a:gd name="connsiteY2" fmla="*/ 132602 h 727112"/>
                  <a:gd name="connsiteX3" fmla="*/ 91361 w 2293021"/>
                  <a:gd name="connsiteY3" fmla="*/ 276373 h 727112"/>
                  <a:gd name="connsiteX4" fmla="*/ 121146 w 2293021"/>
                  <a:gd name="connsiteY4" fmla="*/ 428736 h 727112"/>
                  <a:gd name="connsiteX5" fmla="*/ 337662 w 2293021"/>
                  <a:gd name="connsiteY5" fmla="*/ 581385 h 727112"/>
                  <a:gd name="connsiteX6" fmla="*/ 550168 w 2293021"/>
                  <a:gd name="connsiteY6" fmla="*/ 543295 h 727112"/>
                  <a:gd name="connsiteX7" fmla="*/ 943677 w 2293021"/>
                  <a:gd name="connsiteY7" fmla="*/ 354273 h 727112"/>
                  <a:gd name="connsiteX8" fmla="*/ 1226065 w 2293021"/>
                  <a:gd name="connsiteY8" fmla="*/ 190167 h 727112"/>
                  <a:gd name="connsiteX9" fmla="*/ 1662533 w 2293021"/>
                  <a:gd name="connsiteY9" fmla="*/ 38377 h 727112"/>
                  <a:gd name="connsiteX10" fmla="*/ 1893369 w 2293021"/>
                  <a:gd name="connsiteY10" fmla="*/ 18616 h 727112"/>
                  <a:gd name="connsiteX11" fmla="*/ 2138238 w 2293021"/>
                  <a:gd name="connsiteY11" fmla="*/ 56707 h 727112"/>
                  <a:gd name="connsiteX12" fmla="*/ 2287164 w 2293021"/>
                  <a:gd name="connsiteY12" fmla="*/ 126301 h 727112"/>
                  <a:gd name="connsiteX13" fmla="*/ 2292033 w 2293021"/>
                  <a:gd name="connsiteY13" fmla="*/ 139189 h 727112"/>
                  <a:gd name="connsiteX14" fmla="*/ 2242773 w 2293021"/>
                  <a:gd name="connsiteY14" fmla="*/ 298712 h 727112"/>
                  <a:gd name="connsiteX15" fmla="*/ 2231604 w 2293021"/>
                  <a:gd name="connsiteY15" fmla="*/ 303581 h 727112"/>
                  <a:gd name="connsiteX16" fmla="*/ 1996758 w 2293021"/>
                  <a:gd name="connsiteY16" fmla="*/ 207065 h 727112"/>
                  <a:gd name="connsiteX17" fmla="*/ 1842963 w 2293021"/>
                  <a:gd name="connsiteY17" fmla="*/ 185872 h 727112"/>
                  <a:gd name="connsiteX18" fmla="*/ 1676280 w 2293021"/>
                  <a:gd name="connsiteY18" fmla="*/ 193891 h 727112"/>
                  <a:gd name="connsiteX19" fmla="*/ 1372700 w 2293021"/>
                  <a:gd name="connsiteY19" fmla="*/ 271218 h 727112"/>
                  <a:gd name="connsiteX20" fmla="*/ 1038475 w 2293021"/>
                  <a:gd name="connsiteY20" fmla="*/ 433032 h 727112"/>
                  <a:gd name="connsiteX21" fmla="*/ 662722 w 2293021"/>
                  <a:gd name="connsiteY21" fmla="*/ 634369 h 727112"/>
                  <a:gd name="connsiteX22" fmla="*/ 107685 w 2293021"/>
                  <a:gd name="connsiteY22" fmla="*/ 612030 h 727112"/>
                  <a:gd name="connsiteX23" fmla="*/ 81909 w 2293021"/>
                  <a:gd name="connsiteY23" fmla="*/ 545872 h 727112"/>
                  <a:gd name="connsiteX24" fmla="*/ 65299 w 2293021"/>
                  <a:gd name="connsiteY24" fmla="*/ 459667 h 727112"/>
                  <a:gd name="connsiteX25" fmla="*/ 58139 w 2293021"/>
                  <a:gd name="connsiteY25" fmla="*/ 357710 h 727112"/>
                  <a:gd name="connsiteX26" fmla="*/ 8592 w 2293021"/>
                  <a:gd name="connsiteY26" fmla="*/ 168688 h 727112"/>
                  <a:gd name="connsiteX27" fmla="*/ 859 w 2293021"/>
                  <a:gd name="connsiteY27" fmla="*/ 157805 h 727112"/>
                  <a:gd name="connsiteX28" fmla="*/ 0 w 2293021"/>
                  <a:gd name="connsiteY28" fmla="*/ 157805 h 727112"/>
                  <a:gd name="connsiteX29" fmla="*/ 286 w 2293021"/>
                  <a:gd name="connsiteY29" fmla="*/ 158950 h 727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293021" h="727112">
                    <a:moveTo>
                      <a:pt x="286" y="158950"/>
                    </a:moveTo>
                    <a:cubicBezTo>
                      <a:pt x="8019" y="105394"/>
                      <a:pt x="16897" y="52411"/>
                      <a:pt x="27208" y="0"/>
                    </a:cubicBezTo>
                    <a:cubicBezTo>
                      <a:pt x="52411" y="40955"/>
                      <a:pt x="66444" y="85919"/>
                      <a:pt x="76468" y="132602"/>
                    </a:cubicBezTo>
                    <a:cubicBezTo>
                      <a:pt x="86778" y="180144"/>
                      <a:pt x="87637" y="228258"/>
                      <a:pt x="91361" y="276373"/>
                    </a:cubicBezTo>
                    <a:cubicBezTo>
                      <a:pt x="95084" y="328497"/>
                      <a:pt x="101671" y="379762"/>
                      <a:pt x="121146" y="428736"/>
                    </a:cubicBezTo>
                    <a:cubicBezTo>
                      <a:pt x="158950" y="526684"/>
                      <a:pt x="232554" y="578235"/>
                      <a:pt x="337662" y="581385"/>
                    </a:cubicBezTo>
                    <a:cubicBezTo>
                      <a:pt x="411266" y="583677"/>
                      <a:pt x="481146" y="566206"/>
                      <a:pt x="550168" y="543295"/>
                    </a:cubicBezTo>
                    <a:cubicBezTo>
                      <a:pt x="689643" y="496898"/>
                      <a:pt x="817663" y="427304"/>
                      <a:pt x="943677" y="354273"/>
                    </a:cubicBezTo>
                    <a:cubicBezTo>
                      <a:pt x="1037902" y="299857"/>
                      <a:pt x="1128976" y="240287"/>
                      <a:pt x="1226065" y="190167"/>
                    </a:cubicBezTo>
                    <a:cubicBezTo>
                      <a:pt x="1364394" y="118855"/>
                      <a:pt x="1509884" y="67303"/>
                      <a:pt x="1662533" y="38377"/>
                    </a:cubicBezTo>
                    <a:cubicBezTo>
                      <a:pt x="1784252" y="15179"/>
                      <a:pt x="1860147" y="18043"/>
                      <a:pt x="1893369" y="18616"/>
                    </a:cubicBezTo>
                    <a:cubicBezTo>
                      <a:pt x="1976710" y="20334"/>
                      <a:pt x="2058334" y="31217"/>
                      <a:pt x="2138238" y="56707"/>
                    </a:cubicBezTo>
                    <a:cubicBezTo>
                      <a:pt x="2190935" y="73890"/>
                      <a:pt x="2240196" y="97661"/>
                      <a:pt x="2287164" y="126301"/>
                    </a:cubicBezTo>
                    <a:cubicBezTo>
                      <a:pt x="2292606" y="129451"/>
                      <a:pt x="2294324" y="132602"/>
                      <a:pt x="2292033" y="139189"/>
                    </a:cubicBezTo>
                    <a:cubicBezTo>
                      <a:pt x="2273417" y="191886"/>
                      <a:pt x="2258525" y="245156"/>
                      <a:pt x="2242773" y="298712"/>
                    </a:cubicBezTo>
                    <a:cubicBezTo>
                      <a:pt x="2240482" y="305872"/>
                      <a:pt x="2239623" y="309595"/>
                      <a:pt x="2231604" y="303581"/>
                    </a:cubicBezTo>
                    <a:cubicBezTo>
                      <a:pt x="2148549" y="245156"/>
                      <a:pt x="2123918" y="232841"/>
                      <a:pt x="1996758" y="207065"/>
                    </a:cubicBezTo>
                    <a:cubicBezTo>
                      <a:pt x="1933178" y="194463"/>
                      <a:pt x="1828070" y="185012"/>
                      <a:pt x="1842963" y="185872"/>
                    </a:cubicBezTo>
                    <a:cubicBezTo>
                      <a:pt x="1766495" y="181003"/>
                      <a:pt x="1708930" y="189022"/>
                      <a:pt x="1676280" y="193891"/>
                    </a:cubicBezTo>
                    <a:cubicBezTo>
                      <a:pt x="1572032" y="209356"/>
                      <a:pt x="1471793" y="236564"/>
                      <a:pt x="1372700" y="271218"/>
                    </a:cubicBezTo>
                    <a:cubicBezTo>
                      <a:pt x="1254991" y="312459"/>
                      <a:pt x="1145301" y="369738"/>
                      <a:pt x="1038475" y="433032"/>
                    </a:cubicBezTo>
                    <a:cubicBezTo>
                      <a:pt x="916183" y="505777"/>
                      <a:pt x="793319" y="576803"/>
                      <a:pt x="662722" y="634369"/>
                    </a:cubicBezTo>
                    <a:cubicBezTo>
                      <a:pt x="504631" y="704250"/>
                      <a:pt x="217375" y="812794"/>
                      <a:pt x="107685" y="612030"/>
                    </a:cubicBezTo>
                    <a:cubicBezTo>
                      <a:pt x="98807" y="589977"/>
                      <a:pt x="88783" y="568784"/>
                      <a:pt x="81909" y="545872"/>
                    </a:cubicBezTo>
                    <a:cubicBezTo>
                      <a:pt x="73890" y="517519"/>
                      <a:pt x="68449" y="489166"/>
                      <a:pt x="65299" y="459667"/>
                    </a:cubicBezTo>
                    <a:cubicBezTo>
                      <a:pt x="62148" y="425586"/>
                      <a:pt x="60430" y="391504"/>
                      <a:pt x="58139" y="357710"/>
                    </a:cubicBezTo>
                    <a:cubicBezTo>
                      <a:pt x="53556" y="291552"/>
                      <a:pt x="39236" y="227972"/>
                      <a:pt x="8592" y="168688"/>
                    </a:cubicBezTo>
                    <a:cubicBezTo>
                      <a:pt x="6874" y="164678"/>
                      <a:pt x="5442" y="160096"/>
                      <a:pt x="859" y="157805"/>
                    </a:cubicBezTo>
                    <a:lnTo>
                      <a:pt x="0" y="157805"/>
                    </a:lnTo>
                    <a:lnTo>
                      <a:pt x="286" y="158950"/>
                    </a:ln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3063DC7-49A1-4237-94C6-0362B440AD5C}"/>
                  </a:ext>
                </a:extLst>
              </p:cNvPr>
              <p:cNvSpPr/>
              <p:nvPr/>
            </p:nvSpPr>
            <p:spPr>
              <a:xfrm rot="719595">
                <a:off x="4557427" y="1782224"/>
                <a:ext cx="1808732" cy="590806"/>
              </a:xfrm>
              <a:custGeom>
                <a:avLst/>
                <a:gdLst>
                  <a:gd name="connsiteX0" fmla="*/ 0 w 2347563"/>
                  <a:gd name="connsiteY0" fmla="*/ 165251 h 766811"/>
                  <a:gd name="connsiteX1" fmla="*/ 29785 w 2347563"/>
                  <a:gd name="connsiteY1" fmla="*/ 31504 h 766811"/>
                  <a:gd name="connsiteX2" fmla="*/ 33795 w 2347563"/>
                  <a:gd name="connsiteY2" fmla="*/ 6874 h 766811"/>
                  <a:gd name="connsiteX3" fmla="*/ 97088 w 2347563"/>
                  <a:gd name="connsiteY3" fmla="*/ 194750 h 766811"/>
                  <a:gd name="connsiteX4" fmla="*/ 133174 w 2347563"/>
                  <a:gd name="connsiteY4" fmla="*/ 449356 h 766811"/>
                  <a:gd name="connsiteX5" fmla="*/ 223962 w 2347563"/>
                  <a:gd name="connsiteY5" fmla="*/ 577376 h 766811"/>
                  <a:gd name="connsiteX6" fmla="*/ 394368 w 2347563"/>
                  <a:gd name="connsiteY6" fmla="*/ 610598 h 766811"/>
                  <a:gd name="connsiteX7" fmla="*/ 567925 w 2347563"/>
                  <a:gd name="connsiteY7" fmla="*/ 568784 h 766811"/>
                  <a:gd name="connsiteX8" fmla="*/ 849739 w 2347563"/>
                  <a:gd name="connsiteY8" fmla="*/ 433032 h 766811"/>
                  <a:gd name="connsiteX9" fmla="*/ 1168212 w 2347563"/>
                  <a:gd name="connsiteY9" fmla="*/ 239428 h 766811"/>
                  <a:gd name="connsiteX10" fmla="*/ 1492986 w 2347563"/>
                  <a:gd name="connsiteY10" fmla="*/ 83055 h 766811"/>
                  <a:gd name="connsiteX11" fmla="*/ 1645922 w 2347563"/>
                  <a:gd name="connsiteY11" fmla="*/ 36659 h 766811"/>
                  <a:gd name="connsiteX12" fmla="*/ 1887641 w 2347563"/>
                  <a:gd name="connsiteY12" fmla="*/ 859 h 766811"/>
                  <a:gd name="connsiteX13" fmla="*/ 1990744 w 2347563"/>
                  <a:gd name="connsiteY13" fmla="*/ 859 h 766811"/>
                  <a:gd name="connsiteX14" fmla="*/ 2146544 w 2347563"/>
                  <a:gd name="connsiteY14" fmla="*/ 24917 h 766811"/>
                  <a:gd name="connsiteX15" fmla="*/ 2338716 w 2347563"/>
                  <a:gd name="connsiteY15" fmla="*/ 102530 h 766811"/>
                  <a:gd name="connsiteX16" fmla="*/ 2345589 w 2347563"/>
                  <a:gd name="connsiteY16" fmla="*/ 121719 h 766811"/>
                  <a:gd name="connsiteX17" fmla="*/ 2291174 w 2347563"/>
                  <a:gd name="connsiteY17" fmla="*/ 271790 h 766811"/>
                  <a:gd name="connsiteX18" fmla="*/ 2278000 w 2347563"/>
                  <a:gd name="connsiteY18" fmla="*/ 276659 h 766811"/>
                  <a:gd name="connsiteX19" fmla="*/ 2009073 w 2347563"/>
                  <a:gd name="connsiteY19" fmla="*/ 182721 h 766811"/>
                  <a:gd name="connsiteX20" fmla="*/ 1609550 w 2347563"/>
                  <a:gd name="connsiteY20" fmla="*/ 203914 h 766811"/>
                  <a:gd name="connsiteX21" fmla="*/ 1113224 w 2347563"/>
                  <a:gd name="connsiteY21" fmla="*/ 409834 h 766811"/>
                  <a:gd name="connsiteX22" fmla="*/ 750646 w 2347563"/>
                  <a:gd name="connsiteY22" fmla="*/ 624918 h 766811"/>
                  <a:gd name="connsiteX23" fmla="*/ 481719 w 2347563"/>
                  <a:gd name="connsiteY23" fmla="*/ 740049 h 766811"/>
                  <a:gd name="connsiteX24" fmla="*/ 280096 w 2347563"/>
                  <a:gd name="connsiteY24" fmla="*/ 763534 h 766811"/>
                  <a:gd name="connsiteX25" fmla="*/ 117995 w 2347563"/>
                  <a:gd name="connsiteY25" fmla="*/ 657281 h 766811"/>
                  <a:gd name="connsiteX26" fmla="*/ 100812 w 2347563"/>
                  <a:gd name="connsiteY26" fmla="*/ 617758 h 766811"/>
                  <a:gd name="connsiteX27" fmla="*/ 71026 w 2347563"/>
                  <a:gd name="connsiteY27" fmla="*/ 489738 h 766811"/>
                  <a:gd name="connsiteX28" fmla="*/ 61575 w 2347563"/>
                  <a:gd name="connsiteY28" fmla="*/ 360860 h 766811"/>
                  <a:gd name="connsiteX29" fmla="*/ 9737 w 2347563"/>
                  <a:gd name="connsiteY29" fmla="*/ 180144 h 766811"/>
                  <a:gd name="connsiteX30" fmla="*/ 4296 w 2347563"/>
                  <a:gd name="connsiteY30" fmla="*/ 173843 h 766811"/>
                  <a:gd name="connsiteX31" fmla="*/ 0 w 2347563"/>
                  <a:gd name="connsiteY31" fmla="*/ 165251 h 76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47563" h="766811">
                    <a:moveTo>
                      <a:pt x="0" y="165251"/>
                    </a:moveTo>
                    <a:cubicBezTo>
                      <a:pt x="8019" y="120287"/>
                      <a:pt x="18902" y="75895"/>
                      <a:pt x="29785" y="31504"/>
                    </a:cubicBezTo>
                    <a:cubicBezTo>
                      <a:pt x="31504" y="23198"/>
                      <a:pt x="33795" y="15752"/>
                      <a:pt x="33795" y="6874"/>
                    </a:cubicBezTo>
                    <a:cubicBezTo>
                      <a:pt x="69022" y="64439"/>
                      <a:pt x="87924" y="128019"/>
                      <a:pt x="97088" y="194750"/>
                    </a:cubicBezTo>
                    <a:cubicBezTo>
                      <a:pt x="109976" y="278664"/>
                      <a:pt x="106253" y="368306"/>
                      <a:pt x="133174" y="449356"/>
                    </a:cubicBezTo>
                    <a:cubicBezTo>
                      <a:pt x="150358" y="500908"/>
                      <a:pt x="180430" y="544154"/>
                      <a:pt x="223962" y="577376"/>
                    </a:cubicBezTo>
                    <a:cubicBezTo>
                      <a:pt x="273795" y="615467"/>
                      <a:pt x="333652" y="616326"/>
                      <a:pt x="394368" y="610598"/>
                    </a:cubicBezTo>
                    <a:cubicBezTo>
                      <a:pt x="453939" y="604870"/>
                      <a:pt x="512077" y="589404"/>
                      <a:pt x="567925" y="568784"/>
                    </a:cubicBezTo>
                    <a:cubicBezTo>
                      <a:pt x="665013" y="532984"/>
                      <a:pt x="760097" y="484297"/>
                      <a:pt x="849739" y="433032"/>
                    </a:cubicBezTo>
                    <a:cubicBezTo>
                      <a:pt x="958283" y="370884"/>
                      <a:pt x="1062532" y="305872"/>
                      <a:pt x="1168212" y="239428"/>
                    </a:cubicBezTo>
                    <a:cubicBezTo>
                      <a:pt x="1304537" y="153795"/>
                      <a:pt x="1439143" y="99952"/>
                      <a:pt x="1492986" y="83055"/>
                    </a:cubicBezTo>
                    <a:cubicBezTo>
                      <a:pt x="1543678" y="67017"/>
                      <a:pt x="1594084" y="49833"/>
                      <a:pt x="1645922" y="36659"/>
                    </a:cubicBezTo>
                    <a:cubicBezTo>
                      <a:pt x="1719240" y="18616"/>
                      <a:pt x="1818333" y="2864"/>
                      <a:pt x="1887641" y="859"/>
                    </a:cubicBezTo>
                    <a:cubicBezTo>
                      <a:pt x="1921436" y="-286"/>
                      <a:pt x="1959813" y="-286"/>
                      <a:pt x="1990744" y="859"/>
                    </a:cubicBezTo>
                    <a:cubicBezTo>
                      <a:pt x="2043441" y="2578"/>
                      <a:pt x="2094992" y="12888"/>
                      <a:pt x="2146544" y="24917"/>
                    </a:cubicBezTo>
                    <a:cubicBezTo>
                      <a:pt x="2214133" y="40668"/>
                      <a:pt x="2278000" y="68735"/>
                      <a:pt x="2338716" y="102530"/>
                    </a:cubicBezTo>
                    <a:cubicBezTo>
                      <a:pt x="2347594" y="107399"/>
                      <a:pt x="2349599" y="111695"/>
                      <a:pt x="2345589" y="121719"/>
                    </a:cubicBezTo>
                    <a:cubicBezTo>
                      <a:pt x="2326687" y="171552"/>
                      <a:pt x="2309217" y="221671"/>
                      <a:pt x="2291174" y="271790"/>
                    </a:cubicBezTo>
                    <a:cubicBezTo>
                      <a:pt x="2288597" y="280096"/>
                      <a:pt x="2285733" y="281242"/>
                      <a:pt x="2278000" y="276659"/>
                    </a:cubicBezTo>
                    <a:cubicBezTo>
                      <a:pt x="2195231" y="225394"/>
                      <a:pt x="2104730" y="196755"/>
                      <a:pt x="2009073" y="182721"/>
                    </a:cubicBezTo>
                    <a:cubicBezTo>
                      <a:pt x="1874467" y="163246"/>
                      <a:pt x="1741292" y="174416"/>
                      <a:pt x="1609550" y="203914"/>
                    </a:cubicBezTo>
                    <a:cubicBezTo>
                      <a:pt x="1432843" y="243724"/>
                      <a:pt x="1268165" y="315036"/>
                      <a:pt x="1113224" y="409834"/>
                    </a:cubicBezTo>
                    <a:cubicBezTo>
                      <a:pt x="993510" y="483438"/>
                      <a:pt x="875228" y="559046"/>
                      <a:pt x="750646" y="624918"/>
                    </a:cubicBezTo>
                    <a:cubicBezTo>
                      <a:pt x="663868" y="670168"/>
                      <a:pt x="575657" y="711982"/>
                      <a:pt x="481719" y="740049"/>
                    </a:cubicBezTo>
                    <a:cubicBezTo>
                      <a:pt x="416134" y="760097"/>
                      <a:pt x="349404" y="773271"/>
                      <a:pt x="280096" y="763534"/>
                    </a:cubicBezTo>
                    <a:cubicBezTo>
                      <a:pt x="209356" y="754083"/>
                      <a:pt x="154654" y="720001"/>
                      <a:pt x="117995" y="657281"/>
                    </a:cubicBezTo>
                    <a:cubicBezTo>
                      <a:pt x="114845" y="642674"/>
                      <a:pt x="106253" y="631505"/>
                      <a:pt x="100812" y="617758"/>
                    </a:cubicBezTo>
                    <a:cubicBezTo>
                      <a:pt x="84487" y="576517"/>
                      <a:pt x="75609" y="533844"/>
                      <a:pt x="71026" y="489738"/>
                    </a:cubicBezTo>
                    <a:cubicBezTo>
                      <a:pt x="66444" y="446492"/>
                      <a:pt x="65585" y="403533"/>
                      <a:pt x="61575" y="360860"/>
                    </a:cubicBezTo>
                    <a:cubicBezTo>
                      <a:pt x="55275" y="297853"/>
                      <a:pt x="39523" y="236850"/>
                      <a:pt x="9737" y="180144"/>
                    </a:cubicBezTo>
                    <a:cubicBezTo>
                      <a:pt x="8305" y="177280"/>
                      <a:pt x="7160" y="175275"/>
                      <a:pt x="4296" y="173843"/>
                    </a:cubicBezTo>
                    <a:cubicBezTo>
                      <a:pt x="3150" y="171265"/>
                      <a:pt x="1718" y="168688"/>
                      <a:pt x="0" y="165251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63A3E94-7FE7-40C8-B041-D834030EF66B}"/>
                  </a:ext>
                </a:extLst>
              </p:cNvPr>
              <p:cNvSpPr/>
              <p:nvPr/>
            </p:nvSpPr>
            <p:spPr>
              <a:xfrm rot="719595">
                <a:off x="3319839" y="2428936"/>
                <a:ext cx="2601369" cy="691319"/>
              </a:xfrm>
              <a:custGeom>
                <a:avLst/>
                <a:gdLst>
                  <a:gd name="connsiteX0" fmla="*/ 3376331 w 3376331"/>
                  <a:gd name="connsiteY0" fmla="*/ 499168 h 897267"/>
                  <a:gd name="connsiteX1" fmla="*/ 3366021 w 3376331"/>
                  <a:gd name="connsiteY1" fmla="*/ 597975 h 897267"/>
                  <a:gd name="connsiteX2" fmla="*/ 3357143 w 3376331"/>
                  <a:gd name="connsiteY2" fmla="*/ 684467 h 897267"/>
                  <a:gd name="connsiteX3" fmla="*/ 3354851 w 3376331"/>
                  <a:gd name="connsiteY3" fmla="*/ 696209 h 897267"/>
                  <a:gd name="connsiteX4" fmla="*/ 3340818 w 3376331"/>
                  <a:gd name="connsiteY4" fmla="*/ 685326 h 897267"/>
                  <a:gd name="connsiteX5" fmla="*/ 3236856 w 3376331"/>
                  <a:gd name="connsiteY5" fmla="*/ 604276 h 897267"/>
                  <a:gd name="connsiteX6" fmla="*/ 3166975 w 3376331"/>
                  <a:gd name="connsiteY6" fmla="*/ 572199 h 897267"/>
                  <a:gd name="connsiteX7" fmla="*/ 2915519 w 3376331"/>
                  <a:gd name="connsiteY7" fmla="*/ 523512 h 897267"/>
                  <a:gd name="connsiteX8" fmla="*/ 2758574 w 3376331"/>
                  <a:gd name="connsiteY8" fmla="*/ 528381 h 897267"/>
                  <a:gd name="connsiteX9" fmla="*/ 2598764 w 3376331"/>
                  <a:gd name="connsiteY9" fmla="*/ 561889 h 897267"/>
                  <a:gd name="connsiteX10" fmla="*/ 2366496 w 3376331"/>
                  <a:gd name="connsiteY10" fmla="*/ 635779 h 897267"/>
                  <a:gd name="connsiteX11" fmla="*/ 2161150 w 3376331"/>
                  <a:gd name="connsiteY11" fmla="*/ 733154 h 897267"/>
                  <a:gd name="connsiteX12" fmla="*/ 1919717 w 3376331"/>
                  <a:gd name="connsiteY12" fmla="*/ 831388 h 897267"/>
                  <a:gd name="connsiteX13" fmla="*/ 1586924 w 3376331"/>
                  <a:gd name="connsiteY13" fmla="*/ 897260 h 897267"/>
                  <a:gd name="connsiteX14" fmla="*/ 1499860 w 3376331"/>
                  <a:gd name="connsiteY14" fmla="*/ 890673 h 897267"/>
                  <a:gd name="connsiteX15" fmla="*/ 1379287 w 3376331"/>
                  <a:gd name="connsiteY15" fmla="*/ 828238 h 897267"/>
                  <a:gd name="connsiteX16" fmla="*/ 1312843 w 3376331"/>
                  <a:gd name="connsiteY16" fmla="*/ 713966 h 897267"/>
                  <a:gd name="connsiteX17" fmla="*/ 1295373 w 3376331"/>
                  <a:gd name="connsiteY17" fmla="*/ 582223 h 897267"/>
                  <a:gd name="connsiteX18" fmla="*/ 1249835 w 3376331"/>
                  <a:gd name="connsiteY18" fmla="*/ 380886 h 897267"/>
                  <a:gd name="connsiteX19" fmla="*/ 1095181 w 3376331"/>
                  <a:gd name="connsiteY19" fmla="*/ 226232 h 897267"/>
                  <a:gd name="connsiteX20" fmla="*/ 990933 w 3376331"/>
                  <a:gd name="connsiteY20" fmla="*/ 185850 h 897267"/>
                  <a:gd name="connsiteX21" fmla="*/ 884966 w 3376331"/>
                  <a:gd name="connsiteY21" fmla="*/ 164370 h 897267"/>
                  <a:gd name="connsiteX22" fmla="*/ 671887 w 3376331"/>
                  <a:gd name="connsiteY22" fmla="*/ 188141 h 897267"/>
                  <a:gd name="connsiteX23" fmla="*/ 536708 w 3376331"/>
                  <a:gd name="connsiteY23" fmla="*/ 230528 h 897267"/>
                  <a:gd name="connsiteX24" fmla="*/ 310168 w 3376331"/>
                  <a:gd name="connsiteY24" fmla="*/ 366280 h 897267"/>
                  <a:gd name="connsiteX25" fmla="*/ 115418 w 3376331"/>
                  <a:gd name="connsiteY25" fmla="*/ 586806 h 897267"/>
                  <a:gd name="connsiteX26" fmla="*/ 30644 w 3376331"/>
                  <a:gd name="connsiteY26" fmla="*/ 749765 h 897267"/>
                  <a:gd name="connsiteX27" fmla="*/ 0 w 3376331"/>
                  <a:gd name="connsiteY27" fmla="*/ 591388 h 897267"/>
                  <a:gd name="connsiteX28" fmla="*/ 12315 w 3376331"/>
                  <a:gd name="connsiteY28" fmla="*/ 561316 h 897267"/>
                  <a:gd name="connsiteX29" fmla="*/ 140048 w 3376331"/>
                  <a:gd name="connsiteY29" fmla="*/ 352247 h 897267"/>
                  <a:gd name="connsiteX30" fmla="*/ 455084 w 3376331"/>
                  <a:gd name="connsiteY30" fmla="*/ 96494 h 897267"/>
                  <a:gd name="connsiteX31" fmla="*/ 764679 w 3376331"/>
                  <a:gd name="connsiteY31" fmla="*/ 3129 h 897267"/>
                  <a:gd name="connsiteX32" fmla="*/ 1083725 w 3376331"/>
                  <a:gd name="connsiteY32" fmla="*/ 49239 h 897267"/>
                  <a:gd name="connsiteX33" fmla="*/ 1146160 w 3376331"/>
                  <a:gd name="connsiteY33" fmla="*/ 86184 h 897267"/>
                  <a:gd name="connsiteX34" fmla="*/ 1294800 w 3376331"/>
                  <a:gd name="connsiteY34" fmla="*/ 312724 h 897267"/>
                  <a:gd name="connsiteX35" fmla="*/ 1307401 w 3376331"/>
                  <a:gd name="connsiteY35" fmla="*/ 432151 h 897267"/>
                  <a:gd name="connsiteX36" fmla="*/ 1346065 w 3376331"/>
                  <a:gd name="connsiteY36" fmla="*/ 611436 h 897267"/>
                  <a:gd name="connsiteX37" fmla="*/ 1418237 w 3376331"/>
                  <a:gd name="connsiteY37" fmla="*/ 696495 h 897267"/>
                  <a:gd name="connsiteX38" fmla="*/ 1546829 w 3376331"/>
                  <a:gd name="connsiteY38" fmla="*/ 742033 h 897267"/>
                  <a:gd name="connsiteX39" fmla="*/ 1875899 w 3376331"/>
                  <a:gd name="connsiteY39" fmla="*/ 684753 h 897267"/>
                  <a:gd name="connsiteX40" fmla="*/ 2029121 w 3376331"/>
                  <a:gd name="connsiteY40" fmla="*/ 620314 h 897267"/>
                  <a:gd name="connsiteX41" fmla="*/ 2191508 w 3376331"/>
                  <a:gd name="connsiteY41" fmla="*/ 546996 h 897267"/>
                  <a:gd name="connsiteX42" fmla="*/ 2278859 w 3376331"/>
                  <a:gd name="connsiteY42" fmla="*/ 501459 h 897267"/>
                  <a:gd name="connsiteX43" fmla="*/ 2409742 w 3376331"/>
                  <a:gd name="connsiteY43" fmla="*/ 439598 h 897267"/>
                  <a:gd name="connsiteX44" fmla="*/ 2724779 w 3376331"/>
                  <a:gd name="connsiteY44" fmla="*/ 350815 h 897267"/>
                  <a:gd name="connsiteX45" fmla="*/ 3067309 w 3376331"/>
                  <a:gd name="connsiteY45" fmla="*/ 348523 h 897267"/>
                  <a:gd name="connsiteX46" fmla="*/ 3269505 w 3376331"/>
                  <a:gd name="connsiteY46" fmla="*/ 413535 h 897267"/>
                  <a:gd name="connsiteX47" fmla="*/ 3365735 w 3376331"/>
                  <a:gd name="connsiteY47" fmla="*/ 484848 h 897267"/>
                  <a:gd name="connsiteX48" fmla="*/ 3376331 w 3376331"/>
                  <a:gd name="connsiteY48" fmla="*/ 499168 h 897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376331" h="897267">
                    <a:moveTo>
                      <a:pt x="3376331" y="499168"/>
                    </a:moveTo>
                    <a:cubicBezTo>
                      <a:pt x="3372608" y="531817"/>
                      <a:pt x="3369171" y="564753"/>
                      <a:pt x="3366021" y="597975"/>
                    </a:cubicBezTo>
                    <a:cubicBezTo>
                      <a:pt x="3362871" y="626615"/>
                      <a:pt x="3360293" y="655827"/>
                      <a:pt x="3357143" y="684467"/>
                    </a:cubicBezTo>
                    <a:cubicBezTo>
                      <a:pt x="3356570" y="688476"/>
                      <a:pt x="3358002" y="692486"/>
                      <a:pt x="3354851" y="696209"/>
                    </a:cubicBezTo>
                    <a:cubicBezTo>
                      <a:pt x="3347691" y="696209"/>
                      <a:pt x="3344827" y="689622"/>
                      <a:pt x="3340818" y="685326"/>
                    </a:cubicBezTo>
                    <a:cubicBezTo>
                      <a:pt x="3311606" y="651245"/>
                      <a:pt x="3276665" y="625183"/>
                      <a:pt x="3236856" y="604276"/>
                    </a:cubicBezTo>
                    <a:cubicBezTo>
                      <a:pt x="3214231" y="592247"/>
                      <a:pt x="3190746" y="581937"/>
                      <a:pt x="3166975" y="572199"/>
                    </a:cubicBezTo>
                    <a:cubicBezTo>
                      <a:pt x="3096235" y="543273"/>
                      <a:pt x="2980245" y="524085"/>
                      <a:pt x="2915519" y="523512"/>
                    </a:cubicBezTo>
                    <a:cubicBezTo>
                      <a:pt x="2862822" y="521793"/>
                      <a:pt x="2808693" y="520934"/>
                      <a:pt x="2758574" y="528381"/>
                    </a:cubicBezTo>
                    <a:cubicBezTo>
                      <a:pt x="2704444" y="536400"/>
                      <a:pt x="2651461" y="548142"/>
                      <a:pt x="2598764" y="561889"/>
                    </a:cubicBezTo>
                    <a:cubicBezTo>
                      <a:pt x="2520291" y="582223"/>
                      <a:pt x="2440959" y="602844"/>
                      <a:pt x="2366496" y="635779"/>
                    </a:cubicBezTo>
                    <a:cubicBezTo>
                      <a:pt x="2297188" y="666137"/>
                      <a:pt x="2229885" y="701651"/>
                      <a:pt x="2161150" y="733154"/>
                    </a:cubicBezTo>
                    <a:cubicBezTo>
                      <a:pt x="2082104" y="768954"/>
                      <a:pt x="2001913" y="803035"/>
                      <a:pt x="1919717" y="831388"/>
                    </a:cubicBezTo>
                    <a:cubicBezTo>
                      <a:pt x="1811746" y="868620"/>
                      <a:pt x="1702056" y="897832"/>
                      <a:pt x="1586924" y="897260"/>
                    </a:cubicBezTo>
                    <a:cubicBezTo>
                      <a:pt x="1557712" y="897260"/>
                      <a:pt x="1528499" y="896400"/>
                      <a:pt x="1499860" y="890673"/>
                    </a:cubicBezTo>
                    <a:cubicBezTo>
                      <a:pt x="1454036" y="880935"/>
                      <a:pt x="1412795" y="861174"/>
                      <a:pt x="1379287" y="828238"/>
                    </a:cubicBezTo>
                    <a:cubicBezTo>
                      <a:pt x="1346924" y="796448"/>
                      <a:pt x="1325444" y="757498"/>
                      <a:pt x="1312843" y="713966"/>
                    </a:cubicBezTo>
                    <a:cubicBezTo>
                      <a:pt x="1300814" y="671006"/>
                      <a:pt x="1296805" y="626615"/>
                      <a:pt x="1295373" y="582223"/>
                    </a:cubicBezTo>
                    <a:cubicBezTo>
                      <a:pt x="1293654" y="512342"/>
                      <a:pt x="1282198" y="444180"/>
                      <a:pt x="1249835" y="380886"/>
                    </a:cubicBezTo>
                    <a:cubicBezTo>
                      <a:pt x="1214895" y="313297"/>
                      <a:pt x="1162771" y="262032"/>
                      <a:pt x="1095181" y="226232"/>
                    </a:cubicBezTo>
                    <a:cubicBezTo>
                      <a:pt x="1061959" y="208475"/>
                      <a:pt x="1025873" y="199597"/>
                      <a:pt x="990933" y="185850"/>
                    </a:cubicBezTo>
                    <a:cubicBezTo>
                      <a:pt x="967162" y="176399"/>
                      <a:pt x="908737" y="164370"/>
                      <a:pt x="884966" y="164370"/>
                    </a:cubicBezTo>
                    <a:cubicBezTo>
                      <a:pt x="813080" y="162938"/>
                      <a:pt x="741768" y="172389"/>
                      <a:pt x="671887" y="188141"/>
                    </a:cubicBezTo>
                    <a:cubicBezTo>
                      <a:pt x="625777" y="198452"/>
                      <a:pt x="580240" y="212199"/>
                      <a:pt x="536708" y="230528"/>
                    </a:cubicBezTo>
                    <a:cubicBezTo>
                      <a:pt x="454512" y="264609"/>
                      <a:pt x="378903" y="310433"/>
                      <a:pt x="310168" y="366280"/>
                    </a:cubicBezTo>
                    <a:cubicBezTo>
                      <a:pt x="232841" y="429001"/>
                      <a:pt x="168688" y="503178"/>
                      <a:pt x="115418" y="586806"/>
                    </a:cubicBezTo>
                    <a:cubicBezTo>
                      <a:pt x="86205" y="633488"/>
                      <a:pt x="44391" y="715684"/>
                      <a:pt x="30644" y="749765"/>
                    </a:cubicBezTo>
                    <a:cubicBezTo>
                      <a:pt x="21766" y="703083"/>
                      <a:pt x="0" y="596257"/>
                      <a:pt x="0" y="591388"/>
                    </a:cubicBezTo>
                    <a:cubicBezTo>
                      <a:pt x="4010" y="576782"/>
                      <a:pt x="8306" y="569908"/>
                      <a:pt x="12315" y="561316"/>
                    </a:cubicBezTo>
                    <a:cubicBezTo>
                      <a:pt x="47255" y="486853"/>
                      <a:pt x="88210" y="416399"/>
                      <a:pt x="140048" y="352247"/>
                    </a:cubicBezTo>
                    <a:cubicBezTo>
                      <a:pt x="226826" y="244561"/>
                      <a:pt x="331647" y="159502"/>
                      <a:pt x="455084" y="96494"/>
                    </a:cubicBezTo>
                    <a:cubicBezTo>
                      <a:pt x="551027" y="47807"/>
                      <a:pt x="657281" y="11721"/>
                      <a:pt x="764679" y="3129"/>
                    </a:cubicBezTo>
                    <a:cubicBezTo>
                      <a:pt x="872078" y="-5463"/>
                      <a:pt x="985205" y="1697"/>
                      <a:pt x="1083725" y="49239"/>
                    </a:cubicBezTo>
                    <a:cubicBezTo>
                      <a:pt x="1105491" y="59836"/>
                      <a:pt x="1126398" y="72151"/>
                      <a:pt x="1146160" y="86184"/>
                    </a:cubicBezTo>
                    <a:cubicBezTo>
                      <a:pt x="1225205" y="142318"/>
                      <a:pt x="1273034" y="219359"/>
                      <a:pt x="1294800" y="312724"/>
                    </a:cubicBezTo>
                    <a:cubicBezTo>
                      <a:pt x="1304251" y="351674"/>
                      <a:pt x="1305683" y="392056"/>
                      <a:pt x="1307401" y="432151"/>
                    </a:cubicBezTo>
                    <a:cubicBezTo>
                      <a:pt x="1309979" y="494013"/>
                      <a:pt x="1317425" y="555016"/>
                      <a:pt x="1346065" y="611436"/>
                    </a:cubicBezTo>
                    <a:cubicBezTo>
                      <a:pt x="1362962" y="644371"/>
                      <a:pt x="1389311" y="673584"/>
                      <a:pt x="1418237" y="696495"/>
                    </a:cubicBezTo>
                    <a:cubicBezTo>
                      <a:pt x="1455468" y="725708"/>
                      <a:pt x="1500433" y="737737"/>
                      <a:pt x="1546829" y="742033"/>
                    </a:cubicBezTo>
                    <a:cubicBezTo>
                      <a:pt x="1656805" y="752056"/>
                      <a:pt x="1773082" y="721985"/>
                      <a:pt x="1875899" y="684753"/>
                    </a:cubicBezTo>
                    <a:cubicBezTo>
                      <a:pt x="1927737" y="665851"/>
                      <a:pt x="1978715" y="642939"/>
                      <a:pt x="2029121" y="620314"/>
                    </a:cubicBezTo>
                    <a:cubicBezTo>
                      <a:pt x="2083250" y="595970"/>
                      <a:pt x="2137379" y="571627"/>
                      <a:pt x="2191508" y="546996"/>
                    </a:cubicBezTo>
                    <a:cubicBezTo>
                      <a:pt x="2221007" y="533822"/>
                      <a:pt x="2250219" y="516638"/>
                      <a:pt x="2278859" y="501459"/>
                    </a:cubicBezTo>
                    <a:cubicBezTo>
                      <a:pt x="2322105" y="479120"/>
                      <a:pt x="2365064" y="458500"/>
                      <a:pt x="2409742" y="439598"/>
                    </a:cubicBezTo>
                    <a:cubicBezTo>
                      <a:pt x="2510840" y="396925"/>
                      <a:pt x="2615375" y="363703"/>
                      <a:pt x="2724779" y="350815"/>
                    </a:cubicBezTo>
                    <a:cubicBezTo>
                      <a:pt x="2937858" y="325325"/>
                      <a:pt x="3051844" y="345946"/>
                      <a:pt x="3067309" y="348523"/>
                    </a:cubicBezTo>
                    <a:cubicBezTo>
                      <a:pt x="3137763" y="359693"/>
                      <a:pt x="3206212" y="379454"/>
                      <a:pt x="3269505" y="413535"/>
                    </a:cubicBezTo>
                    <a:cubicBezTo>
                      <a:pt x="3305019" y="432438"/>
                      <a:pt x="3336809" y="456495"/>
                      <a:pt x="3365735" y="484848"/>
                    </a:cubicBezTo>
                    <a:cubicBezTo>
                      <a:pt x="3372035" y="488858"/>
                      <a:pt x="3376331" y="492867"/>
                      <a:pt x="3376331" y="49916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6CAE23D-176A-4701-BFEB-DF6F8642E646}"/>
                  </a:ext>
                </a:extLst>
              </p:cNvPr>
              <p:cNvSpPr/>
              <p:nvPr/>
            </p:nvSpPr>
            <p:spPr>
              <a:xfrm rot="719595">
                <a:off x="3314847" y="2669961"/>
                <a:ext cx="2530378" cy="684198"/>
              </a:xfrm>
              <a:custGeom>
                <a:avLst/>
                <a:gdLst>
                  <a:gd name="connsiteX0" fmla="*/ 859763 w 3284192"/>
                  <a:gd name="connsiteY0" fmla="*/ 2578 h 888025"/>
                  <a:gd name="connsiteX1" fmla="*/ 1229501 w 3284192"/>
                  <a:gd name="connsiteY1" fmla="*/ 325920 h 888025"/>
                  <a:gd name="connsiteX2" fmla="*/ 1237520 w 3284192"/>
                  <a:gd name="connsiteY2" fmla="*/ 436182 h 888025"/>
                  <a:gd name="connsiteX3" fmla="*/ 1337473 w 3284192"/>
                  <a:gd name="connsiteY3" fmla="*/ 674178 h 888025"/>
                  <a:gd name="connsiteX4" fmla="*/ 1461769 w 3284192"/>
                  <a:gd name="connsiteY4" fmla="*/ 726016 h 888025"/>
                  <a:gd name="connsiteX5" fmla="*/ 1708357 w 3284192"/>
                  <a:gd name="connsiteY5" fmla="*/ 712555 h 888025"/>
                  <a:gd name="connsiteX6" fmla="*/ 2026543 w 3284192"/>
                  <a:gd name="connsiteY6" fmla="*/ 609739 h 888025"/>
                  <a:gd name="connsiteX7" fmla="*/ 2187785 w 3284192"/>
                  <a:gd name="connsiteY7" fmla="*/ 539572 h 888025"/>
                  <a:gd name="connsiteX8" fmla="*/ 2344730 w 3284192"/>
                  <a:gd name="connsiteY8" fmla="*/ 469977 h 888025"/>
                  <a:gd name="connsiteX9" fmla="*/ 2568406 w 3284192"/>
                  <a:gd name="connsiteY9" fmla="*/ 409261 h 888025"/>
                  <a:gd name="connsiteX10" fmla="*/ 2912655 w 3284192"/>
                  <a:gd name="connsiteY10" fmla="*/ 397519 h 888025"/>
                  <a:gd name="connsiteX11" fmla="*/ 2916092 w 3284192"/>
                  <a:gd name="connsiteY11" fmla="*/ 398091 h 888025"/>
                  <a:gd name="connsiteX12" fmla="*/ 3210794 w 3284192"/>
                  <a:gd name="connsiteY12" fmla="*/ 501767 h 888025"/>
                  <a:gd name="connsiteX13" fmla="*/ 3281248 w 3284192"/>
                  <a:gd name="connsiteY13" fmla="*/ 573939 h 888025"/>
                  <a:gd name="connsiteX14" fmla="*/ 3279816 w 3284192"/>
                  <a:gd name="connsiteY14" fmla="*/ 615467 h 888025"/>
                  <a:gd name="connsiteX15" fmla="*/ 3273228 w 3284192"/>
                  <a:gd name="connsiteY15" fmla="*/ 778999 h 888025"/>
                  <a:gd name="connsiteX16" fmla="*/ 3263204 w 3284192"/>
                  <a:gd name="connsiteY16" fmla="*/ 771267 h 888025"/>
                  <a:gd name="connsiteX17" fmla="*/ 3099099 w 3284192"/>
                  <a:gd name="connsiteY17" fmla="*/ 641815 h 888025"/>
                  <a:gd name="connsiteX18" fmla="*/ 2884874 w 3284192"/>
                  <a:gd name="connsiteY18" fmla="*/ 587113 h 888025"/>
                  <a:gd name="connsiteX19" fmla="*/ 2696712 w 3284192"/>
                  <a:gd name="connsiteY19" fmla="*/ 580813 h 888025"/>
                  <a:gd name="connsiteX20" fmla="*/ 2411174 w 3284192"/>
                  <a:gd name="connsiteY20" fmla="*/ 629214 h 888025"/>
                  <a:gd name="connsiteX21" fmla="*/ 2212701 w 3284192"/>
                  <a:gd name="connsiteY21" fmla="*/ 706254 h 888025"/>
                  <a:gd name="connsiteX22" fmla="*/ 2052605 w 3284192"/>
                  <a:gd name="connsiteY22" fmla="*/ 773558 h 888025"/>
                  <a:gd name="connsiteX23" fmla="*/ 1886209 w 3284192"/>
                  <a:gd name="connsiteY23" fmla="*/ 827114 h 888025"/>
                  <a:gd name="connsiteX24" fmla="*/ 1780815 w 3284192"/>
                  <a:gd name="connsiteY24" fmla="*/ 856613 h 888025"/>
                  <a:gd name="connsiteX25" fmla="*/ 1647927 w 3284192"/>
                  <a:gd name="connsiteY25" fmla="*/ 882102 h 888025"/>
                  <a:gd name="connsiteX26" fmla="*/ 1336900 w 3284192"/>
                  <a:gd name="connsiteY26" fmla="*/ 829978 h 888025"/>
                  <a:gd name="connsiteX27" fmla="*/ 1283630 w 3284192"/>
                  <a:gd name="connsiteY27" fmla="*/ 769262 h 888025"/>
                  <a:gd name="connsiteX28" fmla="*/ 1251267 w 3284192"/>
                  <a:gd name="connsiteY28" fmla="*/ 693367 h 888025"/>
                  <a:gd name="connsiteX29" fmla="*/ 1236948 w 3284192"/>
                  <a:gd name="connsiteY29" fmla="*/ 578235 h 888025"/>
                  <a:gd name="connsiteX30" fmla="*/ 1190551 w 3284192"/>
                  <a:gd name="connsiteY30" fmla="*/ 370025 h 888025"/>
                  <a:gd name="connsiteX31" fmla="*/ 1043343 w 3284192"/>
                  <a:gd name="connsiteY31" fmla="*/ 219666 h 888025"/>
                  <a:gd name="connsiteX32" fmla="*/ 939668 w 3284192"/>
                  <a:gd name="connsiteY32" fmla="*/ 177280 h 888025"/>
                  <a:gd name="connsiteX33" fmla="*/ 608020 w 3284192"/>
                  <a:gd name="connsiteY33" fmla="*/ 183008 h 888025"/>
                  <a:gd name="connsiteX34" fmla="*/ 464249 w 3284192"/>
                  <a:gd name="connsiteY34" fmla="*/ 236850 h 888025"/>
                  <a:gd name="connsiteX35" fmla="*/ 229117 w 3284192"/>
                  <a:gd name="connsiteY35" fmla="*/ 407543 h 888025"/>
                  <a:gd name="connsiteX36" fmla="*/ 96802 w 3284192"/>
                  <a:gd name="connsiteY36" fmla="*/ 588259 h 888025"/>
                  <a:gd name="connsiteX37" fmla="*/ 42387 w 3284192"/>
                  <a:gd name="connsiteY37" fmla="*/ 708832 h 888025"/>
                  <a:gd name="connsiteX38" fmla="*/ 34654 w 3284192"/>
                  <a:gd name="connsiteY38" fmla="*/ 721147 h 888025"/>
                  <a:gd name="connsiteX39" fmla="*/ 28926 w 3284192"/>
                  <a:gd name="connsiteY39" fmla="*/ 703104 h 888025"/>
                  <a:gd name="connsiteX40" fmla="*/ 1432 w 3284192"/>
                  <a:gd name="connsiteY40" fmla="*/ 587113 h 888025"/>
                  <a:gd name="connsiteX41" fmla="*/ 0 w 3284192"/>
                  <a:gd name="connsiteY41" fmla="*/ 572507 h 888025"/>
                  <a:gd name="connsiteX42" fmla="*/ 139475 w 3284192"/>
                  <a:gd name="connsiteY42" fmla="*/ 323628 h 888025"/>
                  <a:gd name="connsiteX43" fmla="*/ 619476 w 3284192"/>
                  <a:gd name="connsiteY43" fmla="*/ 16325 h 888025"/>
                  <a:gd name="connsiteX44" fmla="*/ 731171 w 3284192"/>
                  <a:gd name="connsiteY44" fmla="*/ 0 h 888025"/>
                  <a:gd name="connsiteX45" fmla="*/ 859763 w 3284192"/>
                  <a:gd name="connsiteY45" fmla="*/ 2578 h 888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284192" h="888025">
                    <a:moveTo>
                      <a:pt x="859763" y="2578"/>
                    </a:moveTo>
                    <a:cubicBezTo>
                      <a:pt x="1031601" y="19761"/>
                      <a:pt x="1194561" y="123437"/>
                      <a:pt x="1229501" y="325920"/>
                    </a:cubicBezTo>
                    <a:cubicBezTo>
                      <a:pt x="1235802" y="362578"/>
                      <a:pt x="1236088" y="399237"/>
                      <a:pt x="1237520" y="436182"/>
                    </a:cubicBezTo>
                    <a:cubicBezTo>
                      <a:pt x="1240671" y="523247"/>
                      <a:pt x="1266446" y="618044"/>
                      <a:pt x="1337473" y="674178"/>
                    </a:cubicBezTo>
                    <a:cubicBezTo>
                      <a:pt x="1373272" y="702531"/>
                      <a:pt x="1417091" y="718570"/>
                      <a:pt x="1461769" y="726016"/>
                    </a:cubicBezTo>
                    <a:cubicBezTo>
                      <a:pt x="1545110" y="740049"/>
                      <a:pt x="1626734" y="730025"/>
                      <a:pt x="1708357" y="712555"/>
                    </a:cubicBezTo>
                    <a:cubicBezTo>
                      <a:pt x="1817474" y="688784"/>
                      <a:pt x="1923441" y="652412"/>
                      <a:pt x="2026543" y="609739"/>
                    </a:cubicBezTo>
                    <a:cubicBezTo>
                      <a:pt x="2080672" y="587400"/>
                      <a:pt x="2134229" y="563629"/>
                      <a:pt x="2187785" y="539572"/>
                    </a:cubicBezTo>
                    <a:cubicBezTo>
                      <a:pt x="2239909" y="516087"/>
                      <a:pt x="2291461" y="490025"/>
                      <a:pt x="2344730" y="469977"/>
                    </a:cubicBezTo>
                    <a:cubicBezTo>
                      <a:pt x="2417189" y="442483"/>
                      <a:pt x="2492511" y="423295"/>
                      <a:pt x="2568406" y="409261"/>
                    </a:cubicBezTo>
                    <a:cubicBezTo>
                      <a:pt x="2681819" y="388640"/>
                      <a:pt x="2798096" y="383199"/>
                      <a:pt x="2912655" y="397519"/>
                    </a:cubicBezTo>
                    <a:cubicBezTo>
                      <a:pt x="2913800" y="397805"/>
                      <a:pt x="2914946" y="397805"/>
                      <a:pt x="2916092" y="398091"/>
                    </a:cubicBezTo>
                    <a:cubicBezTo>
                      <a:pt x="3020627" y="411552"/>
                      <a:pt x="3122870" y="442483"/>
                      <a:pt x="3210794" y="501767"/>
                    </a:cubicBezTo>
                    <a:cubicBezTo>
                      <a:pt x="3238288" y="520383"/>
                      <a:pt x="3263491" y="546159"/>
                      <a:pt x="3281248" y="573939"/>
                    </a:cubicBezTo>
                    <a:cubicBezTo>
                      <a:pt x="3288121" y="584822"/>
                      <a:pt x="3280961" y="603724"/>
                      <a:pt x="3279816" y="615467"/>
                    </a:cubicBezTo>
                    <a:cubicBezTo>
                      <a:pt x="3278097" y="632364"/>
                      <a:pt x="3274374" y="738904"/>
                      <a:pt x="3273228" y="778999"/>
                    </a:cubicBezTo>
                    <a:cubicBezTo>
                      <a:pt x="3267500" y="779858"/>
                      <a:pt x="3265496" y="774990"/>
                      <a:pt x="3263204" y="771267"/>
                    </a:cubicBezTo>
                    <a:cubicBezTo>
                      <a:pt x="3223109" y="709118"/>
                      <a:pt x="3165257" y="670168"/>
                      <a:pt x="3099099" y="641815"/>
                    </a:cubicBezTo>
                    <a:cubicBezTo>
                      <a:pt x="3030650" y="612030"/>
                      <a:pt x="2958765" y="596851"/>
                      <a:pt x="2884874" y="587113"/>
                    </a:cubicBezTo>
                    <a:cubicBezTo>
                      <a:pt x="2822440" y="578521"/>
                      <a:pt x="2759433" y="577662"/>
                      <a:pt x="2696712" y="580813"/>
                    </a:cubicBezTo>
                    <a:cubicBezTo>
                      <a:pt x="2599623" y="585395"/>
                      <a:pt x="2504540" y="602006"/>
                      <a:pt x="2411174" y="629214"/>
                    </a:cubicBezTo>
                    <a:cubicBezTo>
                      <a:pt x="2342725" y="649261"/>
                      <a:pt x="2277713" y="677328"/>
                      <a:pt x="2212701" y="706254"/>
                    </a:cubicBezTo>
                    <a:cubicBezTo>
                      <a:pt x="2159718" y="730025"/>
                      <a:pt x="2106448" y="752364"/>
                      <a:pt x="2052605" y="773558"/>
                    </a:cubicBezTo>
                    <a:cubicBezTo>
                      <a:pt x="1998763" y="794751"/>
                      <a:pt x="1941484" y="809644"/>
                      <a:pt x="1886209" y="827114"/>
                    </a:cubicBezTo>
                    <a:cubicBezTo>
                      <a:pt x="1851269" y="837997"/>
                      <a:pt x="1816615" y="848880"/>
                      <a:pt x="1780815" y="856613"/>
                    </a:cubicBezTo>
                    <a:cubicBezTo>
                      <a:pt x="1736710" y="866064"/>
                      <a:pt x="1692318" y="876661"/>
                      <a:pt x="1647927" y="882102"/>
                    </a:cubicBezTo>
                    <a:cubicBezTo>
                      <a:pt x="1541387" y="894990"/>
                      <a:pt x="1429120" y="890694"/>
                      <a:pt x="1336900" y="829978"/>
                    </a:cubicBezTo>
                    <a:cubicBezTo>
                      <a:pt x="1315707" y="815944"/>
                      <a:pt x="1297091" y="790742"/>
                      <a:pt x="1283630" y="769262"/>
                    </a:cubicBezTo>
                    <a:cubicBezTo>
                      <a:pt x="1268738" y="745777"/>
                      <a:pt x="1258141" y="720288"/>
                      <a:pt x="1251267" y="693367"/>
                    </a:cubicBezTo>
                    <a:cubicBezTo>
                      <a:pt x="1241816" y="655849"/>
                      <a:pt x="1237807" y="617185"/>
                      <a:pt x="1236948" y="578235"/>
                    </a:cubicBezTo>
                    <a:cubicBezTo>
                      <a:pt x="1236088" y="505777"/>
                      <a:pt x="1224919" y="435037"/>
                      <a:pt x="1190551" y="370025"/>
                    </a:cubicBezTo>
                    <a:cubicBezTo>
                      <a:pt x="1156757" y="304726"/>
                      <a:pt x="1107210" y="255466"/>
                      <a:pt x="1043343" y="219666"/>
                    </a:cubicBezTo>
                    <a:cubicBezTo>
                      <a:pt x="1010694" y="201337"/>
                      <a:pt x="976040" y="187017"/>
                      <a:pt x="939668" y="177280"/>
                    </a:cubicBezTo>
                    <a:cubicBezTo>
                      <a:pt x="830551" y="147494"/>
                      <a:pt x="717138" y="154368"/>
                      <a:pt x="608020" y="183008"/>
                    </a:cubicBezTo>
                    <a:cubicBezTo>
                      <a:pt x="558474" y="196182"/>
                      <a:pt x="510359" y="214511"/>
                      <a:pt x="464249" y="236850"/>
                    </a:cubicBezTo>
                    <a:cubicBezTo>
                      <a:pt x="375753" y="279810"/>
                      <a:pt x="297280" y="336516"/>
                      <a:pt x="229117" y="407543"/>
                    </a:cubicBezTo>
                    <a:cubicBezTo>
                      <a:pt x="176993" y="461958"/>
                      <a:pt x="133175" y="522101"/>
                      <a:pt x="96802" y="588259"/>
                    </a:cubicBezTo>
                    <a:cubicBezTo>
                      <a:pt x="75609" y="627209"/>
                      <a:pt x="58139" y="667591"/>
                      <a:pt x="42387" y="708832"/>
                    </a:cubicBezTo>
                    <a:cubicBezTo>
                      <a:pt x="40668" y="713414"/>
                      <a:pt x="39236" y="718283"/>
                      <a:pt x="34654" y="721147"/>
                    </a:cubicBezTo>
                    <a:cubicBezTo>
                      <a:pt x="29785" y="716278"/>
                      <a:pt x="30072" y="709405"/>
                      <a:pt x="28926" y="703104"/>
                    </a:cubicBezTo>
                    <a:cubicBezTo>
                      <a:pt x="19475" y="664727"/>
                      <a:pt x="10597" y="625777"/>
                      <a:pt x="1432" y="587113"/>
                    </a:cubicBezTo>
                    <a:cubicBezTo>
                      <a:pt x="573" y="582531"/>
                      <a:pt x="573" y="577089"/>
                      <a:pt x="0" y="572507"/>
                    </a:cubicBezTo>
                    <a:cubicBezTo>
                      <a:pt x="35227" y="482865"/>
                      <a:pt x="79046" y="398664"/>
                      <a:pt x="139475" y="323628"/>
                    </a:cubicBezTo>
                    <a:cubicBezTo>
                      <a:pt x="264917" y="166969"/>
                      <a:pt x="425013" y="63867"/>
                      <a:pt x="619476" y="16325"/>
                    </a:cubicBezTo>
                    <a:cubicBezTo>
                      <a:pt x="655849" y="7160"/>
                      <a:pt x="693367" y="859"/>
                      <a:pt x="731171" y="0"/>
                    </a:cubicBezTo>
                    <a:cubicBezTo>
                      <a:pt x="776135" y="573"/>
                      <a:pt x="817949" y="-1145"/>
                      <a:pt x="859763" y="257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759454C-0032-4AA6-B662-911F2E8C202E}"/>
                  </a:ext>
                </a:extLst>
              </p:cNvPr>
              <p:cNvSpPr/>
              <p:nvPr/>
            </p:nvSpPr>
            <p:spPr>
              <a:xfrm rot="719595">
                <a:off x="3347655" y="2756548"/>
                <a:ext cx="906358" cy="530643"/>
              </a:xfrm>
              <a:custGeom>
                <a:avLst/>
                <a:gdLst>
                  <a:gd name="connsiteX0" fmla="*/ 0 w 1176367"/>
                  <a:gd name="connsiteY0" fmla="*/ 551828 h 688725"/>
                  <a:gd name="connsiteX1" fmla="*/ 122864 w 1176367"/>
                  <a:gd name="connsiteY1" fmla="*/ 315551 h 688725"/>
                  <a:gd name="connsiteX2" fmla="*/ 599142 w 1176367"/>
                  <a:gd name="connsiteY2" fmla="*/ 13688 h 688725"/>
                  <a:gd name="connsiteX3" fmla="*/ 911887 w 1176367"/>
                  <a:gd name="connsiteY3" fmla="*/ 30872 h 688725"/>
                  <a:gd name="connsiteX4" fmla="*/ 1170217 w 1176367"/>
                  <a:gd name="connsiteY4" fmla="*/ 330443 h 688725"/>
                  <a:gd name="connsiteX5" fmla="*/ 1176231 w 1176367"/>
                  <a:gd name="connsiteY5" fmla="*/ 406625 h 688725"/>
                  <a:gd name="connsiteX6" fmla="*/ 1171936 w 1176367"/>
                  <a:gd name="connsiteY6" fmla="*/ 466195 h 688725"/>
                  <a:gd name="connsiteX7" fmla="*/ 1166208 w 1176367"/>
                  <a:gd name="connsiteY7" fmla="*/ 449011 h 688725"/>
                  <a:gd name="connsiteX8" fmla="*/ 1081148 w 1176367"/>
                  <a:gd name="connsiteY8" fmla="*/ 289202 h 688725"/>
                  <a:gd name="connsiteX9" fmla="*/ 983486 w 1176367"/>
                  <a:gd name="connsiteY9" fmla="*/ 215312 h 688725"/>
                  <a:gd name="connsiteX10" fmla="*/ 793605 w 1176367"/>
                  <a:gd name="connsiteY10" fmla="*/ 159751 h 688725"/>
                  <a:gd name="connsiteX11" fmla="*/ 469118 w 1176367"/>
                  <a:gd name="connsiteY11" fmla="*/ 212161 h 688725"/>
                  <a:gd name="connsiteX12" fmla="*/ 414989 w 1176367"/>
                  <a:gd name="connsiteY12" fmla="*/ 237364 h 688725"/>
                  <a:gd name="connsiteX13" fmla="*/ 279810 w 1176367"/>
                  <a:gd name="connsiteY13" fmla="*/ 328152 h 688725"/>
                  <a:gd name="connsiteX14" fmla="*/ 250024 w 1176367"/>
                  <a:gd name="connsiteY14" fmla="*/ 353355 h 688725"/>
                  <a:gd name="connsiteX15" fmla="*/ 97948 w 1176367"/>
                  <a:gd name="connsiteY15" fmla="*/ 554405 h 688725"/>
                  <a:gd name="connsiteX16" fmla="*/ 85919 w 1176367"/>
                  <a:gd name="connsiteY16" fmla="*/ 577317 h 688725"/>
                  <a:gd name="connsiteX17" fmla="*/ 45823 w 1176367"/>
                  <a:gd name="connsiteY17" fmla="*/ 677842 h 688725"/>
                  <a:gd name="connsiteX18" fmla="*/ 41241 w 1176367"/>
                  <a:gd name="connsiteY18" fmla="*/ 687866 h 688725"/>
                  <a:gd name="connsiteX19" fmla="*/ 39809 w 1176367"/>
                  <a:gd name="connsiteY19" fmla="*/ 688725 h 688725"/>
                  <a:gd name="connsiteX20" fmla="*/ 3723 w 1176367"/>
                  <a:gd name="connsiteY20" fmla="*/ 568725 h 688725"/>
                  <a:gd name="connsiteX21" fmla="*/ 0 w 1176367"/>
                  <a:gd name="connsiteY21" fmla="*/ 551828 h 688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76367" h="688725">
                    <a:moveTo>
                      <a:pt x="0" y="551828"/>
                    </a:moveTo>
                    <a:cubicBezTo>
                      <a:pt x="29212" y="467054"/>
                      <a:pt x="68449" y="387150"/>
                      <a:pt x="122864" y="315551"/>
                    </a:cubicBezTo>
                    <a:cubicBezTo>
                      <a:pt x="244296" y="155741"/>
                      <a:pt x="402387" y="53497"/>
                      <a:pt x="599142" y="13688"/>
                    </a:cubicBezTo>
                    <a:cubicBezTo>
                      <a:pt x="704536" y="-7505"/>
                      <a:pt x="809930" y="-5787"/>
                      <a:pt x="911887" y="30872"/>
                    </a:cubicBezTo>
                    <a:cubicBezTo>
                      <a:pt x="1054513" y="81278"/>
                      <a:pt x="1141864" y="180944"/>
                      <a:pt x="1170217" y="330443"/>
                    </a:cubicBezTo>
                    <a:cubicBezTo>
                      <a:pt x="1175659" y="361088"/>
                      <a:pt x="1175659" y="412353"/>
                      <a:pt x="1176231" y="406625"/>
                    </a:cubicBezTo>
                    <a:cubicBezTo>
                      <a:pt x="1177091" y="418081"/>
                      <a:pt x="1173654" y="461327"/>
                      <a:pt x="1171936" y="466195"/>
                    </a:cubicBezTo>
                    <a:cubicBezTo>
                      <a:pt x="1171649" y="462472"/>
                      <a:pt x="1167640" y="453021"/>
                      <a:pt x="1166208" y="449011"/>
                    </a:cubicBezTo>
                    <a:cubicBezTo>
                      <a:pt x="1151029" y="406052"/>
                      <a:pt x="1115229" y="323856"/>
                      <a:pt x="1081148" y="289202"/>
                    </a:cubicBezTo>
                    <a:cubicBezTo>
                      <a:pt x="1052794" y="258844"/>
                      <a:pt x="1019859" y="235073"/>
                      <a:pt x="983486" y="215312"/>
                    </a:cubicBezTo>
                    <a:cubicBezTo>
                      <a:pt x="924202" y="183235"/>
                      <a:pt x="860622" y="165765"/>
                      <a:pt x="793605" y="159751"/>
                    </a:cubicBezTo>
                    <a:cubicBezTo>
                      <a:pt x="682770" y="150586"/>
                      <a:pt x="571648" y="168629"/>
                      <a:pt x="469118" y="212161"/>
                    </a:cubicBezTo>
                    <a:cubicBezTo>
                      <a:pt x="450788" y="219894"/>
                      <a:pt x="432459" y="228200"/>
                      <a:pt x="414989" y="237364"/>
                    </a:cubicBezTo>
                    <a:cubicBezTo>
                      <a:pt x="366874" y="262567"/>
                      <a:pt x="320764" y="292066"/>
                      <a:pt x="279810" y="328152"/>
                    </a:cubicBezTo>
                    <a:cubicBezTo>
                      <a:pt x="268927" y="335885"/>
                      <a:pt x="260335" y="345622"/>
                      <a:pt x="250024" y="353355"/>
                    </a:cubicBezTo>
                    <a:cubicBezTo>
                      <a:pt x="188449" y="412066"/>
                      <a:pt x="136898" y="478797"/>
                      <a:pt x="97948" y="554405"/>
                    </a:cubicBezTo>
                    <a:cubicBezTo>
                      <a:pt x="93079" y="561565"/>
                      <a:pt x="89069" y="569298"/>
                      <a:pt x="85919" y="577317"/>
                    </a:cubicBezTo>
                    <a:cubicBezTo>
                      <a:pt x="71026" y="610253"/>
                      <a:pt x="56707" y="643188"/>
                      <a:pt x="45823" y="677842"/>
                    </a:cubicBezTo>
                    <a:cubicBezTo>
                      <a:pt x="44964" y="681566"/>
                      <a:pt x="43532" y="685002"/>
                      <a:pt x="41241" y="687866"/>
                    </a:cubicBezTo>
                    <a:cubicBezTo>
                      <a:pt x="40668" y="688439"/>
                      <a:pt x="40382" y="688725"/>
                      <a:pt x="39809" y="688725"/>
                    </a:cubicBezTo>
                    <a:cubicBezTo>
                      <a:pt x="30931" y="681852"/>
                      <a:pt x="10024" y="592783"/>
                      <a:pt x="3723" y="568725"/>
                    </a:cubicBezTo>
                    <a:cubicBezTo>
                      <a:pt x="2005" y="563857"/>
                      <a:pt x="1146" y="557556"/>
                      <a:pt x="0" y="55182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645EECB-F06A-4776-AA5B-3540F854B541}"/>
                  </a:ext>
                </a:extLst>
              </p:cNvPr>
              <p:cNvSpPr/>
              <p:nvPr/>
            </p:nvSpPr>
            <p:spPr>
              <a:xfrm rot="719595">
                <a:off x="4322181" y="2462081"/>
                <a:ext cx="1669107" cy="530702"/>
              </a:xfrm>
              <a:custGeom>
                <a:avLst/>
                <a:gdLst>
                  <a:gd name="connsiteX0" fmla="*/ 1519908 w 2166343"/>
                  <a:gd name="connsiteY0" fmla="*/ 269213 h 688801"/>
                  <a:gd name="connsiteX1" fmla="*/ 1238380 w 2166343"/>
                  <a:gd name="connsiteY1" fmla="*/ 339667 h 688801"/>
                  <a:gd name="connsiteX2" fmla="*/ 999525 w 2166343"/>
                  <a:gd name="connsiteY2" fmla="*/ 450502 h 688801"/>
                  <a:gd name="connsiteX3" fmla="*/ 651266 w 2166343"/>
                  <a:gd name="connsiteY3" fmla="*/ 613462 h 688801"/>
                  <a:gd name="connsiteX4" fmla="*/ 421862 w 2166343"/>
                  <a:gd name="connsiteY4" fmla="*/ 679620 h 688801"/>
                  <a:gd name="connsiteX5" fmla="*/ 231981 w 2166343"/>
                  <a:gd name="connsiteY5" fmla="*/ 677328 h 688801"/>
                  <a:gd name="connsiteX6" fmla="*/ 62148 w 2166343"/>
                  <a:gd name="connsiteY6" fmla="*/ 495466 h 688801"/>
                  <a:gd name="connsiteX7" fmla="*/ 47255 w 2166343"/>
                  <a:gd name="connsiteY7" fmla="*/ 370025 h 688801"/>
                  <a:gd name="connsiteX8" fmla="*/ 0 w 2166343"/>
                  <a:gd name="connsiteY8" fmla="*/ 161241 h 688801"/>
                  <a:gd name="connsiteX9" fmla="*/ 10310 w 2166343"/>
                  <a:gd name="connsiteY9" fmla="*/ 10883 h 688801"/>
                  <a:gd name="connsiteX10" fmla="*/ 11742 w 2166343"/>
                  <a:gd name="connsiteY10" fmla="*/ 0 h 688801"/>
                  <a:gd name="connsiteX11" fmla="*/ 21480 w 2166343"/>
                  <a:gd name="connsiteY11" fmla="*/ 13461 h 688801"/>
                  <a:gd name="connsiteX12" fmla="*/ 60143 w 2166343"/>
                  <a:gd name="connsiteY12" fmla="*/ 170120 h 688801"/>
                  <a:gd name="connsiteX13" fmla="*/ 81337 w 2166343"/>
                  <a:gd name="connsiteY13" fmla="*/ 351695 h 688801"/>
                  <a:gd name="connsiteX14" fmla="*/ 179571 w 2166343"/>
                  <a:gd name="connsiteY14" fmla="*/ 493748 h 688801"/>
                  <a:gd name="connsiteX15" fmla="*/ 293270 w 2166343"/>
                  <a:gd name="connsiteY15" fmla="*/ 530693 h 688801"/>
                  <a:gd name="connsiteX16" fmla="*/ 525252 w 2166343"/>
                  <a:gd name="connsiteY16" fmla="*/ 500622 h 688801"/>
                  <a:gd name="connsiteX17" fmla="*/ 903582 w 2166343"/>
                  <a:gd name="connsiteY17" fmla="*/ 341099 h 688801"/>
                  <a:gd name="connsiteX18" fmla="*/ 1150169 w 2166343"/>
                  <a:gd name="connsiteY18" fmla="*/ 210788 h 688801"/>
                  <a:gd name="connsiteX19" fmla="*/ 1483822 w 2166343"/>
                  <a:gd name="connsiteY19" fmla="*/ 99380 h 688801"/>
                  <a:gd name="connsiteX20" fmla="*/ 1621292 w 2166343"/>
                  <a:gd name="connsiteY20" fmla="*/ 79046 h 688801"/>
                  <a:gd name="connsiteX21" fmla="*/ 1817474 w 2166343"/>
                  <a:gd name="connsiteY21" fmla="*/ 78473 h 688801"/>
                  <a:gd name="connsiteX22" fmla="*/ 1997044 w 2166343"/>
                  <a:gd name="connsiteY22" fmla="*/ 115418 h 688801"/>
                  <a:gd name="connsiteX23" fmla="*/ 2151985 w 2166343"/>
                  <a:gd name="connsiteY23" fmla="*/ 199332 h 688801"/>
                  <a:gd name="connsiteX24" fmla="*/ 2166305 w 2166343"/>
                  <a:gd name="connsiteY24" fmla="*/ 215370 h 688801"/>
                  <a:gd name="connsiteX25" fmla="*/ 2158286 w 2166343"/>
                  <a:gd name="connsiteY25" fmla="*/ 268354 h 688801"/>
                  <a:gd name="connsiteX26" fmla="*/ 2135947 w 2166343"/>
                  <a:gd name="connsiteY26" fmla="*/ 400096 h 688801"/>
                  <a:gd name="connsiteX27" fmla="*/ 2133656 w 2166343"/>
                  <a:gd name="connsiteY27" fmla="*/ 407256 h 688801"/>
                  <a:gd name="connsiteX28" fmla="*/ 1852700 w 2166343"/>
                  <a:gd name="connsiteY28" fmla="*/ 272363 h 688801"/>
                  <a:gd name="connsiteX29" fmla="*/ 1734705 w 2166343"/>
                  <a:gd name="connsiteY29" fmla="*/ 258903 h 688801"/>
                  <a:gd name="connsiteX30" fmla="*/ 1519908 w 2166343"/>
                  <a:gd name="connsiteY30" fmla="*/ 269213 h 68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166343" h="688801">
                    <a:moveTo>
                      <a:pt x="1519908" y="269213"/>
                    </a:moveTo>
                    <a:cubicBezTo>
                      <a:pt x="1423678" y="283819"/>
                      <a:pt x="1330027" y="306445"/>
                      <a:pt x="1238380" y="339667"/>
                    </a:cubicBezTo>
                    <a:cubicBezTo>
                      <a:pt x="1155325" y="369452"/>
                      <a:pt x="1077138" y="409261"/>
                      <a:pt x="999525" y="450502"/>
                    </a:cubicBezTo>
                    <a:cubicBezTo>
                      <a:pt x="886398" y="510645"/>
                      <a:pt x="771553" y="568211"/>
                      <a:pt x="651266" y="613462"/>
                    </a:cubicBezTo>
                    <a:cubicBezTo>
                      <a:pt x="576803" y="641815"/>
                      <a:pt x="500908" y="666445"/>
                      <a:pt x="421862" y="679620"/>
                    </a:cubicBezTo>
                    <a:cubicBezTo>
                      <a:pt x="358569" y="689930"/>
                      <a:pt x="294702" y="694512"/>
                      <a:pt x="231981" y="677328"/>
                    </a:cubicBezTo>
                    <a:cubicBezTo>
                      <a:pt x="137757" y="652125"/>
                      <a:pt x="86206" y="586254"/>
                      <a:pt x="62148" y="495466"/>
                    </a:cubicBezTo>
                    <a:cubicBezTo>
                      <a:pt x="51265" y="454512"/>
                      <a:pt x="49260" y="412411"/>
                      <a:pt x="47255" y="370025"/>
                    </a:cubicBezTo>
                    <a:cubicBezTo>
                      <a:pt x="44105" y="297566"/>
                      <a:pt x="33222" y="226826"/>
                      <a:pt x="0" y="161241"/>
                    </a:cubicBezTo>
                    <a:cubicBezTo>
                      <a:pt x="3723" y="110836"/>
                      <a:pt x="6874" y="60716"/>
                      <a:pt x="10310" y="10883"/>
                    </a:cubicBezTo>
                    <a:cubicBezTo>
                      <a:pt x="10883" y="7160"/>
                      <a:pt x="11170" y="3723"/>
                      <a:pt x="11742" y="0"/>
                    </a:cubicBezTo>
                    <a:cubicBezTo>
                      <a:pt x="18043" y="2291"/>
                      <a:pt x="19475" y="8019"/>
                      <a:pt x="21480" y="13461"/>
                    </a:cubicBezTo>
                    <a:cubicBezTo>
                      <a:pt x="43819" y="63294"/>
                      <a:pt x="56134" y="115418"/>
                      <a:pt x="60143" y="170120"/>
                    </a:cubicBezTo>
                    <a:cubicBezTo>
                      <a:pt x="64726" y="230836"/>
                      <a:pt x="64726" y="292411"/>
                      <a:pt x="81337" y="351695"/>
                    </a:cubicBezTo>
                    <a:cubicBezTo>
                      <a:pt x="97948" y="410407"/>
                      <a:pt x="127160" y="460526"/>
                      <a:pt x="179571" y="493748"/>
                    </a:cubicBezTo>
                    <a:cubicBezTo>
                      <a:pt x="214225" y="515801"/>
                      <a:pt x="252316" y="526684"/>
                      <a:pt x="293270" y="530693"/>
                    </a:cubicBezTo>
                    <a:cubicBezTo>
                      <a:pt x="373175" y="538712"/>
                      <a:pt x="449357" y="522101"/>
                      <a:pt x="525252" y="500622"/>
                    </a:cubicBezTo>
                    <a:cubicBezTo>
                      <a:pt x="657567" y="462817"/>
                      <a:pt x="781577" y="404106"/>
                      <a:pt x="903582" y="341099"/>
                    </a:cubicBezTo>
                    <a:cubicBezTo>
                      <a:pt x="986064" y="298425"/>
                      <a:pt x="1065969" y="250884"/>
                      <a:pt x="1150169" y="210788"/>
                    </a:cubicBezTo>
                    <a:cubicBezTo>
                      <a:pt x="1256995" y="160096"/>
                      <a:pt x="1367831" y="122864"/>
                      <a:pt x="1483822" y="99380"/>
                    </a:cubicBezTo>
                    <a:cubicBezTo>
                      <a:pt x="1529072" y="90501"/>
                      <a:pt x="1574896" y="83914"/>
                      <a:pt x="1621292" y="79046"/>
                    </a:cubicBezTo>
                    <a:cubicBezTo>
                      <a:pt x="1739001" y="67017"/>
                      <a:pt x="1795421" y="76754"/>
                      <a:pt x="1817474" y="78473"/>
                    </a:cubicBezTo>
                    <a:cubicBezTo>
                      <a:pt x="1878476" y="83914"/>
                      <a:pt x="1939192" y="95084"/>
                      <a:pt x="1997044" y="115418"/>
                    </a:cubicBezTo>
                    <a:cubicBezTo>
                      <a:pt x="2053178" y="134320"/>
                      <a:pt x="2106162" y="161241"/>
                      <a:pt x="2151985" y="199332"/>
                    </a:cubicBezTo>
                    <a:cubicBezTo>
                      <a:pt x="2157427" y="203915"/>
                      <a:pt x="2164587" y="207351"/>
                      <a:pt x="2166305" y="215370"/>
                    </a:cubicBezTo>
                    <a:cubicBezTo>
                      <a:pt x="2166878" y="233413"/>
                      <a:pt x="2160864" y="250311"/>
                      <a:pt x="2158286" y="268354"/>
                    </a:cubicBezTo>
                    <a:cubicBezTo>
                      <a:pt x="2151412" y="312459"/>
                      <a:pt x="2143393" y="356278"/>
                      <a:pt x="2135947" y="400096"/>
                    </a:cubicBezTo>
                    <a:cubicBezTo>
                      <a:pt x="2135374" y="402388"/>
                      <a:pt x="2134515" y="404679"/>
                      <a:pt x="2133656" y="407256"/>
                    </a:cubicBezTo>
                    <a:cubicBezTo>
                      <a:pt x="2055469" y="329643"/>
                      <a:pt x="1958095" y="292125"/>
                      <a:pt x="1852700" y="272363"/>
                    </a:cubicBezTo>
                    <a:cubicBezTo>
                      <a:pt x="1813751" y="265203"/>
                      <a:pt x="1773941" y="262053"/>
                      <a:pt x="1734705" y="258903"/>
                    </a:cubicBezTo>
                    <a:cubicBezTo>
                      <a:pt x="1696328" y="256325"/>
                      <a:pt x="1666829" y="246874"/>
                      <a:pt x="1519908" y="269213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D9CBAD8-2B34-4BB4-8249-D0B1E7CF12E0}"/>
                  </a:ext>
                </a:extLst>
              </p:cNvPr>
              <p:cNvSpPr/>
              <p:nvPr/>
            </p:nvSpPr>
            <p:spPr>
              <a:xfrm rot="719595">
                <a:off x="4183237" y="3346398"/>
                <a:ext cx="1558456" cy="342570"/>
              </a:xfrm>
              <a:custGeom>
                <a:avLst/>
                <a:gdLst>
                  <a:gd name="connsiteX0" fmla="*/ 383563 w 2022728"/>
                  <a:gd name="connsiteY0" fmla="*/ 281998 h 444624"/>
                  <a:gd name="connsiteX1" fmla="*/ 384422 w 2022728"/>
                  <a:gd name="connsiteY1" fmla="*/ 281998 h 444624"/>
                  <a:gd name="connsiteX2" fmla="*/ 554542 w 2022728"/>
                  <a:gd name="connsiteY2" fmla="*/ 252499 h 444624"/>
                  <a:gd name="connsiteX3" fmla="*/ 719793 w 2022728"/>
                  <a:gd name="connsiteY3" fmla="*/ 206102 h 444624"/>
                  <a:gd name="connsiteX4" fmla="*/ 770485 w 2022728"/>
                  <a:gd name="connsiteY4" fmla="*/ 188919 h 444624"/>
                  <a:gd name="connsiteX5" fmla="*/ 1032538 w 2022728"/>
                  <a:gd name="connsiteY5" fmla="*/ 85816 h 444624"/>
                  <a:gd name="connsiteX6" fmla="*/ 1342706 w 2022728"/>
                  <a:gd name="connsiteY6" fmla="*/ 7630 h 444624"/>
                  <a:gd name="connsiteX7" fmla="*/ 1672348 w 2022728"/>
                  <a:gd name="connsiteY7" fmla="*/ 17653 h 444624"/>
                  <a:gd name="connsiteX8" fmla="*/ 1886859 w 2022728"/>
                  <a:gd name="connsiteY8" fmla="*/ 94981 h 444624"/>
                  <a:gd name="connsiteX9" fmla="*/ 2000559 w 2022728"/>
                  <a:gd name="connsiteY9" fmla="*/ 198942 h 444624"/>
                  <a:gd name="connsiteX10" fmla="*/ 2020893 w 2022728"/>
                  <a:gd name="connsiteY10" fmla="*/ 219277 h 444624"/>
                  <a:gd name="connsiteX11" fmla="*/ 2020034 w 2022728"/>
                  <a:gd name="connsiteY11" fmla="*/ 413740 h 444624"/>
                  <a:gd name="connsiteX12" fmla="*/ 2013733 w 2022728"/>
                  <a:gd name="connsiteY12" fmla="*/ 423191 h 444624"/>
                  <a:gd name="connsiteX13" fmla="*/ 1970487 w 2022728"/>
                  <a:gd name="connsiteY13" fmla="*/ 360184 h 444624"/>
                  <a:gd name="connsiteX14" fmla="*/ 1853065 w 2022728"/>
                  <a:gd name="connsiteY14" fmla="*/ 273978 h 444624"/>
                  <a:gd name="connsiteX15" fmla="*/ 1777169 w 2022728"/>
                  <a:gd name="connsiteY15" fmla="*/ 239038 h 444624"/>
                  <a:gd name="connsiteX16" fmla="*/ 1440081 w 2022728"/>
                  <a:gd name="connsiteY16" fmla="*/ 188059 h 444624"/>
                  <a:gd name="connsiteX17" fmla="*/ 1302896 w 2022728"/>
                  <a:gd name="connsiteY17" fmla="*/ 198083 h 444624"/>
                  <a:gd name="connsiteX18" fmla="*/ 1141942 w 2022728"/>
                  <a:gd name="connsiteY18" fmla="*/ 230446 h 444624"/>
                  <a:gd name="connsiteX19" fmla="*/ 988146 w 2022728"/>
                  <a:gd name="connsiteY19" fmla="*/ 287725 h 444624"/>
                  <a:gd name="connsiteX20" fmla="*/ 879029 w 2022728"/>
                  <a:gd name="connsiteY20" fmla="*/ 328108 h 444624"/>
                  <a:gd name="connsiteX21" fmla="*/ 549673 w 2022728"/>
                  <a:gd name="connsiteY21" fmla="*/ 420327 h 444624"/>
                  <a:gd name="connsiteX22" fmla="*/ 224040 w 2022728"/>
                  <a:gd name="connsiteY22" fmla="*/ 430351 h 444624"/>
                  <a:gd name="connsiteX23" fmla="*/ 205424 w 2022728"/>
                  <a:gd name="connsiteY23" fmla="*/ 425196 h 444624"/>
                  <a:gd name="connsiteX24" fmla="*/ 65376 w 2022728"/>
                  <a:gd name="connsiteY24" fmla="*/ 339277 h 444624"/>
                  <a:gd name="connsiteX25" fmla="*/ 30722 w 2022728"/>
                  <a:gd name="connsiteY25" fmla="*/ 282570 h 444624"/>
                  <a:gd name="connsiteX26" fmla="*/ 78 w 2022728"/>
                  <a:gd name="connsiteY26" fmla="*/ 72928 h 444624"/>
                  <a:gd name="connsiteX27" fmla="*/ 154732 w 2022728"/>
                  <a:gd name="connsiteY27" fmla="*/ 253931 h 444624"/>
                  <a:gd name="connsiteX28" fmla="*/ 383563 w 2022728"/>
                  <a:gd name="connsiteY28" fmla="*/ 281998 h 444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22728" h="444624">
                    <a:moveTo>
                      <a:pt x="383563" y="281998"/>
                    </a:moveTo>
                    <a:cubicBezTo>
                      <a:pt x="383849" y="281998"/>
                      <a:pt x="384136" y="281998"/>
                      <a:pt x="384422" y="281998"/>
                    </a:cubicBezTo>
                    <a:cubicBezTo>
                      <a:pt x="441415" y="273119"/>
                      <a:pt x="498122" y="265387"/>
                      <a:pt x="554542" y="252499"/>
                    </a:cubicBezTo>
                    <a:cubicBezTo>
                      <a:pt x="610389" y="239611"/>
                      <a:pt x="665377" y="223859"/>
                      <a:pt x="719793" y="206102"/>
                    </a:cubicBezTo>
                    <a:cubicBezTo>
                      <a:pt x="736690" y="200661"/>
                      <a:pt x="753587" y="194933"/>
                      <a:pt x="770485" y="188919"/>
                    </a:cubicBezTo>
                    <a:cubicBezTo>
                      <a:pt x="858981" y="157988"/>
                      <a:pt x="945760" y="121615"/>
                      <a:pt x="1032538" y="85816"/>
                    </a:cubicBezTo>
                    <a:cubicBezTo>
                      <a:pt x="1132490" y="44861"/>
                      <a:pt x="1235880" y="19085"/>
                      <a:pt x="1342706" y="7630"/>
                    </a:cubicBezTo>
                    <a:cubicBezTo>
                      <a:pt x="1451536" y="-3826"/>
                      <a:pt x="1564663" y="-3826"/>
                      <a:pt x="1672348" y="17653"/>
                    </a:cubicBezTo>
                    <a:cubicBezTo>
                      <a:pt x="1747384" y="32546"/>
                      <a:pt x="1820129" y="55744"/>
                      <a:pt x="1886859" y="94981"/>
                    </a:cubicBezTo>
                    <a:cubicBezTo>
                      <a:pt x="1932397" y="121329"/>
                      <a:pt x="1971060" y="155410"/>
                      <a:pt x="2000559" y="198942"/>
                    </a:cubicBezTo>
                    <a:cubicBezTo>
                      <a:pt x="2005141" y="205243"/>
                      <a:pt x="2016884" y="212690"/>
                      <a:pt x="2020893" y="219277"/>
                    </a:cubicBezTo>
                    <a:cubicBezTo>
                      <a:pt x="2025476" y="226723"/>
                      <a:pt x="2020034" y="412308"/>
                      <a:pt x="2020034" y="413740"/>
                    </a:cubicBezTo>
                    <a:cubicBezTo>
                      <a:pt x="2019461" y="417750"/>
                      <a:pt x="2017456" y="420900"/>
                      <a:pt x="2013733" y="423191"/>
                    </a:cubicBezTo>
                    <a:cubicBezTo>
                      <a:pt x="2018029" y="420327"/>
                      <a:pt x="1975356" y="365339"/>
                      <a:pt x="1970487" y="360184"/>
                    </a:cubicBezTo>
                    <a:cubicBezTo>
                      <a:pt x="1936979" y="323239"/>
                      <a:pt x="1896597" y="297177"/>
                      <a:pt x="1853065" y="273978"/>
                    </a:cubicBezTo>
                    <a:cubicBezTo>
                      <a:pt x="1828148" y="260804"/>
                      <a:pt x="1803804" y="247916"/>
                      <a:pt x="1777169" y="239038"/>
                    </a:cubicBezTo>
                    <a:cubicBezTo>
                      <a:pt x="1667766" y="203238"/>
                      <a:pt x="1555212" y="186627"/>
                      <a:pt x="1440081" y="188059"/>
                    </a:cubicBezTo>
                    <a:cubicBezTo>
                      <a:pt x="1394257" y="188632"/>
                      <a:pt x="1348434" y="191783"/>
                      <a:pt x="1302896" y="198083"/>
                    </a:cubicBezTo>
                    <a:cubicBezTo>
                      <a:pt x="1248481" y="204957"/>
                      <a:pt x="1194639" y="215840"/>
                      <a:pt x="1141942" y="230446"/>
                    </a:cubicBezTo>
                    <a:cubicBezTo>
                      <a:pt x="1088672" y="245339"/>
                      <a:pt x="1038839" y="266246"/>
                      <a:pt x="988146" y="287725"/>
                    </a:cubicBezTo>
                    <a:cubicBezTo>
                      <a:pt x="952633" y="302618"/>
                      <a:pt x="915402" y="314933"/>
                      <a:pt x="879029" y="328108"/>
                    </a:cubicBezTo>
                    <a:cubicBezTo>
                      <a:pt x="771917" y="366485"/>
                      <a:pt x="661368" y="398848"/>
                      <a:pt x="549673" y="420327"/>
                    </a:cubicBezTo>
                    <a:cubicBezTo>
                      <a:pt x="443420" y="440661"/>
                      <a:pt x="330579" y="457845"/>
                      <a:pt x="224040" y="430351"/>
                    </a:cubicBezTo>
                    <a:cubicBezTo>
                      <a:pt x="217739" y="428633"/>
                      <a:pt x="211725" y="426914"/>
                      <a:pt x="205424" y="425196"/>
                    </a:cubicBezTo>
                    <a:cubicBezTo>
                      <a:pt x="152441" y="408585"/>
                      <a:pt x="102035" y="381091"/>
                      <a:pt x="65376" y="339277"/>
                    </a:cubicBezTo>
                    <a:cubicBezTo>
                      <a:pt x="55639" y="328108"/>
                      <a:pt x="39887" y="302905"/>
                      <a:pt x="30722" y="282570"/>
                    </a:cubicBezTo>
                    <a:cubicBezTo>
                      <a:pt x="5233" y="224718"/>
                      <a:pt x="-782" y="119611"/>
                      <a:pt x="78" y="72928"/>
                    </a:cubicBezTo>
                    <a:cubicBezTo>
                      <a:pt x="16116" y="135935"/>
                      <a:pt x="80842" y="223573"/>
                      <a:pt x="154732" y="253931"/>
                    </a:cubicBezTo>
                    <a:cubicBezTo>
                      <a:pt x="227763" y="284002"/>
                      <a:pt x="305663" y="281711"/>
                      <a:pt x="383563" y="281998"/>
                    </a:cubicBezTo>
                    <a:close/>
                  </a:path>
                </a:pathLst>
              </a:custGeom>
              <a:solidFill>
                <a:srgbClr val="EC0F2D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75CC2CD-F496-4450-9714-86954C8F191C}"/>
                  </a:ext>
                </a:extLst>
              </p:cNvPr>
              <p:cNvSpPr/>
              <p:nvPr/>
            </p:nvSpPr>
            <p:spPr>
              <a:xfrm rot="719595">
                <a:off x="3382047" y="1290448"/>
                <a:ext cx="1194491" cy="1326908"/>
              </a:xfrm>
              <a:custGeom>
                <a:avLst/>
                <a:gdLst>
                  <a:gd name="connsiteX0" fmla="*/ 1548404 w 1550337"/>
                  <a:gd name="connsiteY0" fmla="*/ 236090 h 1722202"/>
                  <a:gd name="connsiteX1" fmla="*/ 1540671 w 1550337"/>
                  <a:gd name="connsiteY1" fmla="*/ 222056 h 1722202"/>
                  <a:gd name="connsiteX2" fmla="*/ 1281196 w 1550337"/>
                  <a:gd name="connsiteY2" fmla="*/ 32748 h 1722202"/>
                  <a:gd name="connsiteX3" fmla="*/ 1158045 w 1550337"/>
                  <a:gd name="connsiteY3" fmla="*/ 5827 h 1722202"/>
                  <a:gd name="connsiteX4" fmla="*/ 861052 w 1550337"/>
                  <a:gd name="connsiteY4" fmla="*/ 19001 h 1722202"/>
                  <a:gd name="connsiteX5" fmla="*/ 483294 w 1550337"/>
                  <a:gd name="connsiteY5" fmla="*/ 158763 h 1722202"/>
                  <a:gd name="connsiteX6" fmla="*/ 7876 w 1550337"/>
                  <a:gd name="connsiteY6" fmla="*/ 602391 h 1722202"/>
                  <a:gd name="connsiteX7" fmla="*/ 716 w 1550337"/>
                  <a:gd name="connsiteY7" fmla="*/ 627594 h 1722202"/>
                  <a:gd name="connsiteX8" fmla="*/ 19618 w 1550337"/>
                  <a:gd name="connsiteY8" fmla="*/ 1086975 h 1722202"/>
                  <a:gd name="connsiteX9" fmla="*/ 30787 w 1550337"/>
                  <a:gd name="connsiteY9" fmla="*/ 1226736 h 1722202"/>
                  <a:gd name="connsiteX10" fmla="*/ 50262 w 1550337"/>
                  <a:gd name="connsiteY10" fmla="*/ 1405161 h 1722202"/>
                  <a:gd name="connsiteX11" fmla="*/ 96659 w 1550337"/>
                  <a:gd name="connsiteY11" fmla="*/ 1722203 h 1722202"/>
                  <a:gd name="connsiteX12" fmla="*/ 103532 w 1550337"/>
                  <a:gd name="connsiteY12" fmla="*/ 1712179 h 1722202"/>
                  <a:gd name="connsiteX13" fmla="*/ 140477 w 1550337"/>
                  <a:gd name="connsiteY13" fmla="*/ 1638288 h 1722202"/>
                  <a:gd name="connsiteX14" fmla="*/ 245585 w 1550337"/>
                  <a:gd name="connsiteY14" fmla="*/ 1483920 h 1722202"/>
                  <a:gd name="connsiteX15" fmla="*/ 477280 w 1550337"/>
                  <a:gd name="connsiteY15" fmla="*/ 1279433 h 1722202"/>
                  <a:gd name="connsiteX16" fmla="*/ 607304 w 1550337"/>
                  <a:gd name="connsiteY16" fmla="*/ 1209266 h 1722202"/>
                  <a:gd name="connsiteX17" fmla="*/ 759667 w 1550337"/>
                  <a:gd name="connsiteY17" fmla="*/ 1155996 h 1722202"/>
                  <a:gd name="connsiteX18" fmla="*/ 923486 w 1550337"/>
                  <a:gd name="connsiteY18" fmla="*/ 1128502 h 1722202"/>
                  <a:gd name="connsiteX19" fmla="*/ 1089310 w 1550337"/>
                  <a:gd name="connsiteY19" fmla="*/ 1141104 h 1722202"/>
                  <a:gd name="connsiteX20" fmla="*/ 1225348 w 1550337"/>
                  <a:gd name="connsiteY20" fmla="*/ 1188359 h 1722202"/>
                  <a:gd name="connsiteX21" fmla="*/ 1359096 w 1550337"/>
                  <a:gd name="connsiteY21" fmla="*/ 1303204 h 1722202"/>
                  <a:gd name="connsiteX22" fmla="*/ 1383153 w 1550337"/>
                  <a:gd name="connsiteY22" fmla="*/ 1340722 h 1722202"/>
                  <a:gd name="connsiteX23" fmla="*/ 1393177 w 1550337"/>
                  <a:gd name="connsiteY23" fmla="*/ 1344732 h 1722202"/>
                  <a:gd name="connsiteX24" fmla="*/ 1549263 w 1550337"/>
                  <a:gd name="connsiteY24" fmla="*/ 259002 h 1722202"/>
                  <a:gd name="connsiteX25" fmla="*/ 1548404 w 1550337"/>
                  <a:gd name="connsiteY25" fmla="*/ 236090 h 1722202"/>
                  <a:gd name="connsiteX26" fmla="*/ 1316136 w 1550337"/>
                  <a:gd name="connsiteY26" fmla="*/ 300529 h 1722202"/>
                  <a:gd name="connsiteX27" fmla="*/ 1331029 w 1550337"/>
                  <a:gd name="connsiteY27" fmla="*/ 295660 h 1722202"/>
                  <a:gd name="connsiteX28" fmla="*/ 1345921 w 1550337"/>
                  <a:gd name="connsiteY28" fmla="*/ 276185 h 1722202"/>
                  <a:gd name="connsiteX29" fmla="*/ 1383439 w 1550337"/>
                  <a:gd name="connsiteY29" fmla="*/ 343202 h 1722202"/>
                  <a:gd name="connsiteX30" fmla="*/ 1352795 w 1550337"/>
                  <a:gd name="connsiteY30" fmla="*/ 395899 h 1722202"/>
                  <a:gd name="connsiteX31" fmla="*/ 1339334 w 1550337"/>
                  <a:gd name="connsiteY31" fmla="*/ 375565 h 1722202"/>
                  <a:gd name="connsiteX32" fmla="*/ 1313272 w 1550337"/>
                  <a:gd name="connsiteY32" fmla="*/ 364682 h 1722202"/>
                  <a:gd name="connsiteX33" fmla="*/ 1299811 w 1550337"/>
                  <a:gd name="connsiteY33" fmla="*/ 364109 h 1722202"/>
                  <a:gd name="connsiteX34" fmla="*/ 1292652 w 1550337"/>
                  <a:gd name="connsiteY34" fmla="*/ 294801 h 1722202"/>
                  <a:gd name="connsiteX35" fmla="*/ 1316136 w 1550337"/>
                  <a:gd name="connsiteY35" fmla="*/ 300529 h 1722202"/>
                  <a:gd name="connsiteX36" fmla="*/ 1316136 w 1550337"/>
                  <a:gd name="connsiteY36" fmla="*/ 300529 h 1722202"/>
                  <a:gd name="connsiteX37" fmla="*/ 1302103 w 1550337"/>
                  <a:gd name="connsiteY37" fmla="*/ 498429 h 1722202"/>
                  <a:gd name="connsiteX38" fmla="*/ 1312127 w 1550337"/>
                  <a:gd name="connsiteY38" fmla="*/ 482105 h 1722202"/>
                  <a:gd name="connsiteX39" fmla="*/ 1315850 w 1550337"/>
                  <a:gd name="connsiteY39" fmla="*/ 505589 h 1722202"/>
                  <a:gd name="connsiteX40" fmla="*/ 1338475 w 1550337"/>
                  <a:gd name="connsiteY40" fmla="*/ 540243 h 1722202"/>
                  <a:gd name="connsiteX41" fmla="*/ 1337616 w 1550337"/>
                  <a:gd name="connsiteY41" fmla="*/ 554563 h 1722202"/>
                  <a:gd name="connsiteX42" fmla="*/ 1323582 w 1550337"/>
                  <a:gd name="connsiteY42" fmla="*/ 579480 h 1722202"/>
                  <a:gd name="connsiteX43" fmla="*/ 1323582 w 1550337"/>
                  <a:gd name="connsiteY43" fmla="*/ 604396 h 1722202"/>
                  <a:gd name="connsiteX44" fmla="*/ 1318141 w 1550337"/>
                  <a:gd name="connsiteY44" fmla="*/ 595804 h 1722202"/>
                  <a:gd name="connsiteX45" fmla="*/ 1269740 w 1550337"/>
                  <a:gd name="connsiteY45" fmla="*/ 577475 h 1722202"/>
                  <a:gd name="connsiteX46" fmla="*/ 1263439 w 1550337"/>
                  <a:gd name="connsiteY46" fmla="*/ 502725 h 1722202"/>
                  <a:gd name="connsiteX47" fmla="*/ 1265730 w 1550337"/>
                  <a:gd name="connsiteY47" fmla="*/ 500434 h 1722202"/>
                  <a:gd name="connsiteX48" fmla="*/ 1281482 w 1550337"/>
                  <a:gd name="connsiteY48" fmla="*/ 505303 h 1722202"/>
                  <a:gd name="connsiteX49" fmla="*/ 1302103 w 1550337"/>
                  <a:gd name="connsiteY49" fmla="*/ 498429 h 1722202"/>
                  <a:gd name="connsiteX50" fmla="*/ 1302103 w 1550337"/>
                  <a:gd name="connsiteY50" fmla="*/ 498429 h 1722202"/>
                  <a:gd name="connsiteX51" fmla="*/ 1299239 w 1550337"/>
                  <a:gd name="connsiteY51" fmla="*/ 789981 h 1722202"/>
                  <a:gd name="connsiteX52" fmla="*/ 1299811 w 1550337"/>
                  <a:gd name="connsiteY52" fmla="*/ 811461 h 1722202"/>
                  <a:gd name="connsiteX53" fmla="*/ 1288642 w 1550337"/>
                  <a:gd name="connsiteY53" fmla="*/ 797141 h 1722202"/>
                  <a:gd name="connsiteX54" fmla="*/ 1258857 w 1550337"/>
                  <a:gd name="connsiteY54" fmla="*/ 784540 h 1722202"/>
                  <a:gd name="connsiteX55" fmla="*/ 1251983 w 1550337"/>
                  <a:gd name="connsiteY55" fmla="*/ 779671 h 1722202"/>
                  <a:gd name="connsiteX56" fmla="*/ 1256852 w 1550337"/>
                  <a:gd name="connsiteY56" fmla="*/ 745017 h 1722202"/>
                  <a:gd name="connsiteX57" fmla="*/ 1241100 w 1550337"/>
                  <a:gd name="connsiteY57" fmla="*/ 712081 h 1722202"/>
                  <a:gd name="connsiteX58" fmla="*/ 1270885 w 1550337"/>
                  <a:gd name="connsiteY58" fmla="*/ 717523 h 1722202"/>
                  <a:gd name="connsiteX59" fmla="*/ 1285205 w 1550337"/>
                  <a:gd name="connsiteY59" fmla="*/ 694611 h 1722202"/>
                  <a:gd name="connsiteX60" fmla="*/ 1288356 w 1550337"/>
                  <a:gd name="connsiteY60" fmla="*/ 701771 h 1722202"/>
                  <a:gd name="connsiteX61" fmla="*/ 1314131 w 1550337"/>
                  <a:gd name="connsiteY61" fmla="*/ 752177 h 1722202"/>
                  <a:gd name="connsiteX62" fmla="*/ 1313272 w 1550337"/>
                  <a:gd name="connsiteY62" fmla="*/ 764205 h 1722202"/>
                  <a:gd name="connsiteX63" fmla="*/ 1299239 w 1550337"/>
                  <a:gd name="connsiteY63" fmla="*/ 789981 h 1722202"/>
                  <a:gd name="connsiteX64" fmla="*/ 1299239 w 1550337"/>
                  <a:gd name="connsiteY64" fmla="*/ 789981 h 1722202"/>
                  <a:gd name="connsiteX65" fmla="*/ 1206446 w 1550337"/>
                  <a:gd name="connsiteY65" fmla="*/ 147880 h 1722202"/>
                  <a:gd name="connsiteX66" fmla="*/ 1229931 w 1550337"/>
                  <a:gd name="connsiteY66" fmla="*/ 136997 h 1722202"/>
                  <a:gd name="connsiteX67" fmla="*/ 1242246 w 1550337"/>
                  <a:gd name="connsiteY67" fmla="*/ 119813 h 1722202"/>
                  <a:gd name="connsiteX68" fmla="*/ 1245396 w 1550337"/>
                  <a:gd name="connsiteY68" fmla="*/ 118954 h 1722202"/>
                  <a:gd name="connsiteX69" fmla="*/ 1286924 w 1550337"/>
                  <a:gd name="connsiteY69" fmla="*/ 174228 h 1722202"/>
                  <a:gd name="connsiteX70" fmla="*/ 1257711 w 1550337"/>
                  <a:gd name="connsiteY70" fmla="*/ 230935 h 1722202"/>
                  <a:gd name="connsiteX71" fmla="*/ 1254561 w 1550337"/>
                  <a:gd name="connsiteY71" fmla="*/ 231508 h 1722202"/>
                  <a:gd name="connsiteX72" fmla="*/ 1243678 w 1550337"/>
                  <a:gd name="connsiteY72" fmla="*/ 218906 h 1722202"/>
                  <a:gd name="connsiteX73" fmla="*/ 1209883 w 1550337"/>
                  <a:gd name="connsiteY73" fmla="*/ 210314 h 1722202"/>
                  <a:gd name="connsiteX74" fmla="*/ 1191840 w 1550337"/>
                  <a:gd name="connsiteY74" fmla="*/ 215183 h 1722202"/>
                  <a:gd name="connsiteX75" fmla="*/ 1181530 w 1550337"/>
                  <a:gd name="connsiteY75" fmla="*/ 145302 h 1722202"/>
                  <a:gd name="connsiteX76" fmla="*/ 1206446 w 1550337"/>
                  <a:gd name="connsiteY76" fmla="*/ 147880 h 1722202"/>
                  <a:gd name="connsiteX77" fmla="*/ 1206446 w 1550337"/>
                  <a:gd name="connsiteY77" fmla="*/ 147880 h 1722202"/>
                  <a:gd name="connsiteX78" fmla="*/ 1210742 w 1550337"/>
                  <a:gd name="connsiteY78" fmla="*/ 326305 h 1722202"/>
                  <a:gd name="connsiteX79" fmla="*/ 1220766 w 1550337"/>
                  <a:gd name="connsiteY79" fmla="*/ 360959 h 1722202"/>
                  <a:gd name="connsiteX80" fmla="*/ 1251983 w 1550337"/>
                  <a:gd name="connsiteY80" fmla="*/ 380720 h 1722202"/>
                  <a:gd name="connsiteX81" fmla="*/ 1226208 w 1550337"/>
                  <a:gd name="connsiteY81" fmla="*/ 403346 h 1722202"/>
                  <a:gd name="connsiteX82" fmla="*/ 1225348 w 1550337"/>
                  <a:gd name="connsiteY82" fmla="*/ 439432 h 1722202"/>
                  <a:gd name="connsiteX83" fmla="*/ 1164919 w 1550337"/>
                  <a:gd name="connsiteY83" fmla="*/ 423680 h 1722202"/>
                  <a:gd name="connsiteX84" fmla="*/ 1152604 w 1550337"/>
                  <a:gd name="connsiteY84" fmla="*/ 352940 h 1722202"/>
                  <a:gd name="connsiteX85" fmla="*/ 1210742 w 1550337"/>
                  <a:gd name="connsiteY85" fmla="*/ 326305 h 1722202"/>
                  <a:gd name="connsiteX86" fmla="*/ 1210742 w 1550337"/>
                  <a:gd name="connsiteY86" fmla="*/ 326305 h 1722202"/>
                  <a:gd name="connsiteX87" fmla="*/ 1064966 w 1550337"/>
                  <a:gd name="connsiteY87" fmla="*/ 238381 h 1722202"/>
                  <a:gd name="connsiteX88" fmla="*/ 1082436 w 1550337"/>
                  <a:gd name="connsiteY88" fmla="*/ 228071 h 1722202"/>
                  <a:gd name="connsiteX89" fmla="*/ 1098761 w 1550337"/>
                  <a:gd name="connsiteY89" fmla="*/ 203727 h 1722202"/>
                  <a:gd name="connsiteX90" fmla="*/ 1149740 w 1550337"/>
                  <a:gd name="connsiteY90" fmla="*/ 248691 h 1722202"/>
                  <a:gd name="connsiteX91" fmla="*/ 1131124 w 1550337"/>
                  <a:gd name="connsiteY91" fmla="*/ 262725 h 1722202"/>
                  <a:gd name="connsiteX92" fmla="*/ 1116804 w 1550337"/>
                  <a:gd name="connsiteY92" fmla="*/ 294801 h 1722202"/>
                  <a:gd name="connsiteX93" fmla="*/ 1117663 w 1550337"/>
                  <a:gd name="connsiteY93" fmla="*/ 313703 h 1722202"/>
                  <a:gd name="connsiteX94" fmla="*/ 1094751 w 1550337"/>
                  <a:gd name="connsiteY94" fmla="*/ 296520 h 1722202"/>
                  <a:gd name="connsiteX95" fmla="*/ 1076708 w 1550337"/>
                  <a:gd name="connsiteY95" fmla="*/ 294801 h 1722202"/>
                  <a:gd name="connsiteX96" fmla="*/ 1048642 w 1550337"/>
                  <a:gd name="connsiteY96" fmla="*/ 307975 h 1722202"/>
                  <a:gd name="connsiteX97" fmla="*/ 1055515 w 1550337"/>
                  <a:gd name="connsiteY97" fmla="*/ 285923 h 1722202"/>
                  <a:gd name="connsiteX98" fmla="*/ 1048642 w 1550337"/>
                  <a:gd name="connsiteY98" fmla="*/ 255851 h 1722202"/>
                  <a:gd name="connsiteX99" fmla="*/ 1035181 w 1550337"/>
                  <a:gd name="connsiteY99" fmla="*/ 240959 h 1722202"/>
                  <a:gd name="connsiteX100" fmla="*/ 1064966 w 1550337"/>
                  <a:gd name="connsiteY100" fmla="*/ 238381 h 1722202"/>
                  <a:gd name="connsiteX101" fmla="*/ 1064966 w 1550337"/>
                  <a:gd name="connsiteY101" fmla="*/ 238381 h 1722202"/>
                  <a:gd name="connsiteX102" fmla="*/ 1051506 w 1550337"/>
                  <a:gd name="connsiteY102" fmla="*/ 443441 h 1722202"/>
                  <a:gd name="connsiteX103" fmla="*/ 1071840 w 1550337"/>
                  <a:gd name="connsiteY103" fmla="*/ 411365 h 1722202"/>
                  <a:gd name="connsiteX104" fmla="*/ 1085873 w 1550337"/>
                  <a:gd name="connsiteY104" fmla="*/ 446019 h 1722202"/>
                  <a:gd name="connsiteX105" fmla="*/ 1119382 w 1550337"/>
                  <a:gd name="connsiteY105" fmla="*/ 458620 h 1722202"/>
                  <a:gd name="connsiteX106" fmla="*/ 1099620 w 1550337"/>
                  <a:gd name="connsiteY106" fmla="*/ 475231 h 1722202"/>
                  <a:gd name="connsiteX107" fmla="*/ 1091887 w 1550337"/>
                  <a:gd name="connsiteY107" fmla="*/ 494133 h 1722202"/>
                  <a:gd name="connsiteX108" fmla="*/ 1094179 w 1550337"/>
                  <a:gd name="connsiteY108" fmla="*/ 520195 h 1722202"/>
                  <a:gd name="connsiteX109" fmla="*/ 1062102 w 1550337"/>
                  <a:gd name="connsiteY109" fmla="*/ 500434 h 1722202"/>
                  <a:gd name="connsiteX110" fmla="*/ 1029167 w 1550337"/>
                  <a:gd name="connsiteY110" fmla="*/ 513895 h 1722202"/>
                  <a:gd name="connsiteX111" fmla="*/ 1036326 w 1550337"/>
                  <a:gd name="connsiteY111" fmla="*/ 477809 h 1722202"/>
                  <a:gd name="connsiteX112" fmla="*/ 1014274 w 1550337"/>
                  <a:gd name="connsiteY112" fmla="*/ 448596 h 1722202"/>
                  <a:gd name="connsiteX113" fmla="*/ 1051506 w 1550337"/>
                  <a:gd name="connsiteY113" fmla="*/ 443441 h 1722202"/>
                  <a:gd name="connsiteX114" fmla="*/ 1051506 w 1550337"/>
                  <a:gd name="connsiteY114" fmla="*/ 443441 h 1722202"/>
                  <a:gd name="connsiteX115" fmla="*/ 925491 w 1550337"/>
                  <a:gd name="connsiteY115" fmla="*/ 135851 h 1722202"/>
                  <a:gd name="connsiteX116" fmla="*/ 947543 w 1550337"/>
                  <a:gd name="connsiteY116" fmla="*/ 119526 h 1722202"/>
                  <a:gd name="connsiteX117" fmla="*/ 962436 w 1550337"/>
                  <a:gd name="connsiteY117" fmla="*/ 95755 h 1722202"/>
                  <a:gd name="connsiteX118" fmla="*/ 1015133 w 1550337"/>
                  <a:gd name="connsiteY118" fmla="*/ 134133 h 1722202"/>
                  <a:gd name="connsiteX119" fmla="*/ 1011983 w 1550337"/>
                  <a:gd name="connsiteY119" fmla="*/ 137283 h 1722202"/>
                  <a:gd name="connsiteX120" fmla="*/ 984489 w 1550337"/>
                  <a:gd name="connsiteY120" fmla="*/ 200290 h 1722202"/>
                  <a:gd name="connsiteX121" fmla="*/ 912317 w 1550337"/>
                  <a:gd name="connsiteY121" fmla="*/ 202868 h 1722202"/>
                  <a:gd name="connsiteX122" fmla="*/ 918617 w 1550337"/>
                  <a:gd name="connsiteY122" fmla="*/ 183393 h 1722202"/>
                  <a:gd name="connsiteX123" fmla="*/ 910598 w 1550337"/>
                  <a:gd name="connsiteY123" fmla="*/ 155040 h 1722202"/>
                  <a:gd name="connsiteX124" fmla="*/ 896565 w 1550337"/>
                  <a:gd name="connsiteY124" fmla="*/ 143297 h 1722202"/>
                  <a:gd name="connsiteX125" fmla="*/ 925491 w 1550337"/>
                  <a:gd name="connsiteY125" fmla="*/ 135851 h 1722202"/>
                  <a:gd name="connsiteX126" fmla="*/ 925491 w 1550337"/>
                  <a:gd name="connsiteY126" fmla="*/ 135851 h 1722202"/>
                  <a:gd name="connsiteX127" fmla="*/ 803772 w 1550337"/>
                  <a:gd name="connsiteY127" fmla="*/ 225780 h 1722202"/>
                  <a:gd name="connsiteX128" fmla="*/ 806923 w 1550337"/>
                  <a:gd name="connsiteY128" fmla="*/ 227212 h 1722202"/>
                  <a:gd name="connsiteX129" fmla="*/ 815515 w 1550337"/>
                  <a:gd name="connsiteY129" fmla="*/ 244395 h 1722202"/>
                  <a:gd name="connsiteX130" fmla="*/ 836422 w 1550337"/>
                  <a:gd name="connsiteY130" fmla="*/ 256424 h 1722202"/>
                  <a:gd name="connsiteX131" fmla="*/ 863056 w 1550337"/>
                  <a:gd name="connsiteY131" fmla="*/ 254706 h 1722202"/>
                  <a:gd name="connsiteX132" fmla="*/ 841290 w 1550337"/>
                  <a:gd name="connsiteY132" fmla="*/ 275899 h 1722202"/>
                  <a:gd name="connsiteX133" fmla="*/ 831266 w 1550337"/>
                  <a:gd name="connsiteY133" fmla="*/ 301675 h 1722202"/>
                  <a:gd name="connsiteX134" fmla="*/ 832985 w 1550337"/>
                  <a:gd name="connsiteY134" fmla="*/ 323155 h 1722202"/>
                  <a:gd name="connsiteX135" fmla="*/ 794608 w 1550337"/>
                  <a:gd name="connsiteY135" fmla="*/ 316854 h 1722202"/>
                  <a:gd name="connsiteX136" fmla="*/ 758522 w 1550337"/>
                  <a:gd name="connsiteY136" fmla="*/ 340625 h 1722202"/>
                  <a:gd name="connsiteX137" fmla="*/ 766254 w 1550337"/>
                  <a:gd name="connsiteY137" fmla="*/ 313703 h 1722202"/>
                  <a:gd name="connsiteX138" fmla="*/ 758235 w 1550337"/>
                  <a:gd name="connsiteY138" fmla="*/ 293942 h 1722202"/>
                  <a:gd name="connsiteX139" fmla="*/ 738474 w 1550337"/>
                  <a:gd name="connsiteY139" fmla="*/ 280768 h 1722202"/>
                  <a:gd name="connsiteX140" fmla="*/ 803772 w 1550337"/>
                  <a:gd name="connsiteY140" fmla="*/ 225780 h 1722202"/>
                  <a:gd name="connsiteX141" fmla="*/ 803772 w 1550337"/>
                  <a:gd name="connsiteY141" fmla="*/ 225780 h 1722202"/>
                  <a:gd name="connsiteX142" fmla="*/ 658283 w 1550337"/>
                  <a:gd name="connsiteY142" fmla="*/ 661389 h 1722202"/>
                  <a:gd name="connsiteX143" fmla="*/ 647113 w 1550337"/>
                  <a:gd name="connsiteY143" fmla="*/ 672559 h 1722202"/>
                  <a:gd name="connsiteX144" fmla="*/ 608736 w 1550337"/>
                  <a:gd name="connsiteY144" fmla="*/ 683728 h 1722202"/>
                  <a:gd name="connsiteX145" fmla="*/ 587829 w 1550337"/>
                  <a:gd name="connsiteY145" fmla="*/ 703203 h 1722202"/>
                  <a:gd name="connsiteX146" fmla="*/ 593271 w 1550337"/>
                  <a:gd name="connsiteY146" fmla="*/ 674850 h 1722202"/>
                  <a:gd name="connsiteX147" fmla="*/ 582960 w 1550337"/>
                  <a:gd name="connsiteY147" fmla="*/ 654516 h 1722202"/>
                  <a:gd name="connsiteX148" fmla="*/ 564917 w 1550337"/>
                  <a:gd name="connsiteY148" fmla="*/ 645637 h 1722202"/>
                  <a:gd name="connsiteX149" fmla="*/ 625347 w 1550337"/>
                  <a:gd name="connsiteY149" fmla="*/ 578907 h 1722202"/>
                  <a:gd name="connsiteX150" fmla="*/ 633939 w 1550337"/>
                  <a:gd name="connsiteY150" fmla="*/ 591508 h 1722202"/>
                  <a:gd name="connsiteX151" fmla="*/ 666875 w 1550337"/>
                  <a:gd name="connsiteY151" fmla="*/ 604969 h 1722202"/>
                  <a:gd name="connsiteX152" fmla="*/ 680335 w 1550337"/>
                  <a:gd name="connsiteY152" fmla="*/ 603537 h 1722202"/>
                  <a:gd name="connsiteX153" fmla="*/ 669452 w 1550337"/>
                  <a:gd name="connsiteY153" fmla="*/ 619289 h 1722202"/>
                  <a:gd name="connsiteX154" fmla="*/ 658283 w 1550337"/>
                  <a:gd name="connsiteY154" fmla="*/ 661389 h 1722202"/>
                  <a:gd name="connsiteX155" fmla="*/ 658283 w 1550337"/>
                  <a:gd name="connsiteY155" fmla="*/ 661389 h 1722202"/>
                  <a:gd name="connsiteX156" fmla="*/ 351838 w 1550337"/>
                  <a:gd name="connsiteY156" fmla="*/ 328882 h 1722202"/>
                  <a:gd name="connsiteX157" fmla="*/ 355848 w 1550337"/>
                  <a:gd name="connsiteY157" fmla="*/ 329455 h 1722202"/>
                  <a:gd name="connsiteX158" fmla="*/ 370740 w 1550337"/>
                  <a:gd name="connsiteY158" fmla="*/ 347498 h 1722202"/>
                  <a:gd name="connsiteX159" fmla="*/ 392507 w 1550337"/>
                  <a:gd name="connsiteY159" fmla="*/ 336615 h 1722202"/>
                  <a:gd name="connsiteX160" fmla="*/ 406826 w 1550337"/>
                  <a:gd name="connsiteY160" fmla="*/ 331746 h 1722202"/>
                  <a:gd name="connsiteX161" fmla="*/ 389356 w 1550337"/>
                  <a:gd name="connsiteY161" fmla="*/ 357809 h 1722202"/>
                  <a:gd name="connsiteX162" fmla="*/ 382483 w 1550337"/>
                  <a:gd name="connsiteY162" fmla="*/ 391603 h 1722202"/>
                  <a:gd name="connsiteX163" fmla="*/ 369022 w 1550337"/>
                  <a:gd name="connsiteY163" fmla="*/ 409933 h 1722202"/>
                  <a:gd name="connsiteX164" fmla="*/ 338378 w 1550337"/>
                  <a:gd name="connsiteY164" fmla="*/ 426544 h 1722202"/>
                  <a:gd name="connsiteX165" fmla="*/ 317471 w 1550337"/>
                  <a:gd name="connsiteY165" fmla="*/ 453179 h 1722202"/>
                  <a:gd name="connsiteX166" fmla="*/ 314893 w 1550337"/>
                  <a:gd name="connsiteY166" fmla="*/ 451747 h 1722202"/>
                  <a:gd name="connsiteX167" fmla="*/ 320335 w 1550337"/>
                  <a:gd name="connsiteY167" fmla="*/ 423393 h 1722202"/>
                  <a:gd name="connsiteX168" fmla="*/ 313175 w 1550337"/>
                  <a:gd name="connsiteY168" fmla="*/ 413083 h 1722202"/>
                  <a:gd name="connsiteX169" fmla="*/ 292841 w 1550337"/>
                  <a:gd name="connsiteY169" fmla="*/ 409360 h 1722202"/>
                  <a:gd name="connsiteX170" fmla="*/ 351838 w 1550337"/>
                  <a:gd name="connsiteY170" fmla="*/ 328882 h 1722202"/>
                  <a:gd name="connsiteX171" fmla="*/ 351838 w 1550337"/>
                  <a:gd name="connsiteY171" fmla="*/ 328882 h 1722202"/>
                  <a:gd name="connsiteX172" fmla="*/ 343533 w 1550337"/>
                  <a:gd name="connsiteY172" fmla="*/ 533942 h 1722202"/>
                  <a:gd name="connsiteX173" fmla="*/ 347542 w 1550337"/>
                  <a:gd name="connsiteY173" fmla="*/ 535374 h 1722202"/>
                  <a:gd name="connsiteX174" fmla="*/ 363008 w 1550337"/>
                  <a:gd name="connsiteY174" fmla="*/ 553417 h 1722202"/>
                  <a:gd name="connsiteX175" fmla="*/ 384774 w 1550337"/>
                  <a:gd name="connsiteY175" fmla="*/ 542534 h 1722202"/>
                  <a:gd name="connsiteX176" fmla="*/ 401098 w 1550337"/>
                  <a:gd name="connsiteY176" fmla="*/ 534515 h 1722202"/>
                  <a:gd name="connsiteX177" fmla="*/ 384487 w 1550337"/>
                  <a:gd name="connsiteY177" fmla="*/ 560577 h 1722202"/>
                  <a:gd name="connsiteX178" fmla="*/ 376468 w 1550337"/>
                  <a:gd name="connsiteY178" fmla="*/ 601532 h 1722202"/>
                  <a:gd name="connsiteX179" fmla="*/ 366158 w 1550337"/>
                  <a:gd name="connsiteY179" fmla="*/ 616425 h 1722202"/>
                  <a:gd name="connsiteX180" fmla="*/ 330358 w 1550337"/>
                  <a:gd name="connsiteY180" fmla="*/ 637905 h 1722202"/>
                  <a:gd name="connsiteX181" fmla="*/ 310883 w 1550337"/>
                  <a:gd name="connsiteY181" fmla="*/ 663680 h 1722202"/>
                  <a:gd name="connsiteX182" fmla="*/ 315466 w 1550337"/>
                  <a:gd name="connsiteY182" fmla="*/ 632463 h 1722202"/>
                  <a:gd name="connsiteX183" fmla="*/ 305442 w 1550337"/>
                  <a:gd name="connsiteY183" fmla="*/ 618143 h 1722202"/>
                  <a:gd name="connsiteX184" fmla="*/ 290549 w 1550337"/>
                  <a:gd name="connsiteY184" fmla="*/ 613274 h 1722202"/>
                  <a:gd name="connsiteX185" fmla="*/ 343533 w 1550337"/>
                  <a:gd name="connsiteY185" fmla="*/ 533942 h 1722202"/>
                  <a:gd name="connsiteX186" fmla="*/ 343533 w 1550337"/>
                  <a:gd name="connsiteY186" fmla="*/ 533942 h 1722202"/>
                  <a:gd name="connsiteX187" fmla="*/ 222673 w 1550337"/>
                  <a:gd name="connsiteY187" fmla="*/ 536806 h 1722202"/>
                  <a:gd name="connsiteX188" fmla="*/ 243007 w 1550337"/>
                  <a:gd name="connsiteY188" fmla="*/ 553131 h 1722202"/>
                  <a:gd name="connsiteX189" fmla="*/ 262769 w 1550337"/>
                  <a:gd name="connsiteY189" fmla="*/ 539098 h 1722202"/>
                  <a:gd name="connsiteX190" fmla="*/ 273652 w 1550337"/>
                  <a:gd name="connsiteY190" fmla="*/ 534515 h 1722202"/>
                  <a:gd name="connsiteX191" fmla="*/ 257900 w 1550337"/>
                  <a:gd name="connsiteY191" fmla="*/ 563441 h 1722202"/>
                  <a:gd name="connsiteX192" fmla="*/ 253891 w 1550337"/>
                  <a:gd name="connsiteY192" fmla="*/ 596663 h 1722202"/>
                  <a:gd name="connsiteX193" fmla="*/ 243007 w 1550337"/>
                  <a:gd name="connsiteY193" fmla="*/ 616138 h 1722202"/>
                  <a:gd name="connsiteX194" fmla="*/ 213222 w 1550337"/>
                  <a:gd name="connsiteY194" fmla="*/ 638764 h 1722202"/>
                  <a:gd name="connsiteX195" fmla="*/ 193461 w 1550337"/>
                  <a:gd name="connsiteY195" fmla="*/ 667690 h 1722202"/>
                  <a:gd name="connsiteX196" fmla="*/ 197184 w 1550337"/>
                  <a:gd name="connsiteY196" fmla="*/ 639623 h 1722202"/>
                  <a:gd name="connsiteX197" fmla="*/ 186874 w 1550337"/>
                  <a:gd name="connsiteY197" fmla="*/ 627594 h 1722202"/>
                  <a:gd name="connsiteX198" fmla="*/ 171408 w 1550337"/>
                  <a:gd name="connsiteY198" fmla="*/ 627594 h 1722202"/>
                  <a:gd name="connsiteX199" fmla="*/ 222673 w 1550337"/>
                  <a:gd name="connsiteY199" fmla="*/ 536806 h 1722202"/>
                  <a:gd name="connsiteX200" fmla="*/ 222673 w 1550337"/>
                  <a:gd name="connsiteY200" fmla="*/ 536806 h 1722202"/>
                  <a:gd name="connsiteX201" fmla="*/ 255609 w 1550337"/>
                  <a:gd name="connsiteY201" fmla="*/ 806019 h 1722202"/>
                  <a:gd name="connsiteX202" fmla="*/ 247017 w 1550337"/>
                  <a:gd name="connsiteY202" fmla="*/ 823203 h 1722202"/>
                  <a:gd name="connsiteX203" fmla="*/ 215800 w 1550337"/>
                  <a:gd name="connsiteY203" fmla="*/ 847547 h 1722202"/>
                  <a:gd name="connsiteX204" fmla="*/ 198616 w 1550337"/>
                  <a:gd name="connsiteY204" fmla="*/ 876759 h 1722202"/>
                  <a:gd name="connsiteX205" fmla="*/ 200334 w 1550337"/>
                  <a:gd name="connsiteY205" fmla="*/ 848692 h 1722202"/>
                  <a:gd name="connsiteX206" fmla="*/ 187160 w 1550337"/>
                  <a:gd name="connsiteY206" fmla="*/ 834373 h 1722202"/>
                  <a:gd name="connsiteX207" fmla="*/ 174559 w 1550337"/>
                  <a:gd name="connsiteY207" fmla="*/ 833800 h 1722202"/>
                  <a:gd name="connsiteX208" fmla="*/ 222387 w 1550337"/>
                  <a:gd name="connsiteY208" fmla="*/ 744158 h 1722202"/>
                  <a:gd name="connsiteX209" fmla="*/ 226396 w 1550337"/>
                  <a:gd name="connsiteY209" fmla="*/ 745017 h 1722202"/>
                  <a:gd name="connsiteX210" fmla="*/ 240716 w 1550337"/>
                  <a:gd name="connsiteY210" fmla="*/ 760196 h 1722202"/>
                  <a:gd name="connsiteX211" fmla="*/ 258186 w 1550337"/>
                  <a:gd name="connsiteY211" fmla="*/ 748454 h 1722202"/>
                  <a:gd name="connsiteX212" fmla="*/ 271361 w 1550337"/>
                  <a:gd name="connsiteY212" fmla="*/ 739003 h 1722202"/>
                  <a:gd name="connsiteX213" fmla="*/ 273079 w 1550337"/>
                  <a:gd name="connsiteY213" fmla="*/ 740721 h 1722202"/>
                  <a:gd name="connsiteX214" fmla="*/ 259618 w 1550337"/>
                  <a:gd name="connsiteY214" fmla="*/ 767642 h 1722202"/>
                  <a:gd name="connsiteX215" fmla="*/ 255609 w 1550337"/>
                  <a:gd name="connsiteY215" fmla="*/ 806019 h 1722202"/>
                  <a:gd name="connsiteX216" fmla="*/ 255609 w 1550337"/>
                  <a:gd name="connsiteY216" fmla="*/ 806019 h 1722202"/>
                  <a:gd name="connsiteX217" fmla="*/ 79475 w 1550337"/>
                  <a:gd name="connsiteY217" fmla="*/ 624444 h 1722202"/>
                  <a:gd name="connsiteX218" fmla="*/ 93795 w 1550337"/>
                  <a:gd name="connsiteY218" fmla="*/ 574038 h 1722202"/>
                  <a:gd name="connsiteX219" fmla="*/ 96086 w 1550337"/>
                  <a:gd name="connsiteY219" fmla="*/ 573465 h 1722202"/>
                  <a:gd name="connsiteX220" fmla="*/ 121862 w 1550337"/>
                  <a:gd name="connsiteY220" fmla="*/ 573465 h 1722202"/>
                  <a:gd name="connsiteX221" fmla="*/ 135322 w 1550337"/>
                  <a:gd name="connsiteY221" fmla="*/ 560291 h 1722202"/>
                  <a:gd name="connsiteX222" fmla="*/ 125012 w 1550337"/>
                  <a:gd name="connsiteY222" fmla="*/ 590363 h 1722202"/>
                  <a:gd name="connsiteX223" fmla="*/ 121002 w 1550337"/>
                  <a:gd name="connsiteY223" fmla="*/ 627881 h 1722202"/>
                  <a:gd name="connsiteX224" fmla="*/ 112983 w 1550337"/>
                  <a:gd name="connsiteY224" fmla="*/ 646210 h 1722202"/>
                  <a:gd name="connsiteX225" fmla="*/ 82625 w 1550337"/>
                  <a:gd name="connsiteY225" fmla="*/ 681437 h 1722202"/>
                  <a:gd name="connsiteX226" fmla="*/ 70310 w 1550337"/>
                  <a:gd name="connsiteY226" fmla="*/ 706640 h 1722202"/>
                  <a:gd name="connsiteX227" fmla="*/ 68592 w 1550337"/>
                  <a:gd name="connsiteY227" fmla="*/ 706067 h 1722202"/>
                  <a:gd name="connsiteX228" fmla="*/ 71169 w 1550337"/>
                  <a:gd name="connsiteY228" fmla="*/ 679146 h 1722202"/>
                  <a:gd name="connsiteX229" fmla="*/ 60859 w 1550337"/>
                  <a:gd name="connsiteY229" fmla="*/ 668263 h 1722202"/>
                  <a:gd name="connsiteX230" fmla="*/ 52840 w 1550337"/>
                  <a:gd name="connsiteY230" fmla="*/ 669122 h 1722202"/>
                  <a:gd name="connsiteX231" fmla="*/ 79475 w 1550337"/>
                  <a:gd name="connsiteY231" fmla="*/ 624444 h 1722202"/>
                  <a:gd name="connsiteX232" fmla="*/ 79475 w 1550337"/>
                  <a:gd name="connsiteY232" fmla="*/ 624444 h 1722202"/>
                  <a:gd name="connsiteX233" fmla="*/ 54845 w 1550337"/>
                  <a:gd name="connsiteY233" fmla="*/ 876759 h 1722202"/>
                  <a:gd name="connsiteX234" fmla="*/ 94940 w 1550337"/>
                  <a:gd name="connsiteY234" fmla="*/ 778239 h 1722202"/>
                  <a:gd name="connsiteX235" fmla="*/ 112411 w 1550337"/>
                  <a:gd name="connsiteY235" fmla="*/ 791413 h 1722202"/>
                  <a:gd name="connsiteX236" fmla="*/ 127876 w 1550337"/>
                  <a:gd name="connsiteY236" fmla="*/ 776234 h 1722202"/>
                  <a:gd name="connsiteX237" fmla="*/ 141050 w 1550337"/>
                  <a:gd name="connsiteY237" fmla="*/ 765065 h 1722202"/>
                  <a:gd name="connsiteX238" fmla="*/ 129308 w 1550337"/>
                  <a:gd name="connsiteY238" fmla="*/ 793132 h 1722202"/>
                  <a:gd name="connsiteX239" fmla="*/ 125298 w 1550337"/>
                  <a:gd name="connsiteY239" fmla="*/ 840101 h 1722202"/>
                  <a:gd name="connsiteX240" fmla="*/ 123007 w 1550337"/>
                  <a:gd name="connsiteY240" fmla="*/ 850411 h 1722202"/>
                  <a:gd name="connsiteX241" fmla="*/ 77184 w 1550337"/>
                  <a:gd name="connsiteY241" fmla="*/ 911413 h 1722202"/>
                  <a:gd name="connsiteX242" fmla="*/ 74893 w 1550337"/>
                  <a:gd name="connsiteY242" fmla="*/ 915137 h 1722202"/>
                  <a:gd name="connsiteX243" fmla="*/ 74893 w 1550337"/>
                  <a:gd name="connsiteY243" fmla="*/ 899958 h 1722202"/>
                  <a:gd name="connsiteX244" fmla="*/ 76325 w 1550337"/>
                  <a:gd name="connsiteY244" fmla="*/ 886497 h 1722202"/>
                  <a:gd name="connsiteX245" fmla="*/ 64009 w 1550337"/>
                  <a:gd name="connsiteY245" fmla="*/ 874755 h 1722202"/>
                  <a:gd name="connsiteX246" fmla="*/ 54845 w 1550337"/>
                  <a:gd name="connsiteY246" fmla="*/ 876759 h 1722202"/>
                  <a:gd name="connsiteX247" fmla="*/ 54845 w 1550337"/>
                  <a:gd name="connsiteY247" fmla="*/ 876759 h 1722202"/>
                  <a:gd name="connsiteX248" fmla="*/ 77184 w 1550337"/>
                  <a:gd name="connsiteY248" fmla="*/ 1082965 h 1722202"/>
                  <a:gd name="connsiteX249" fmla="*/ 66873 w 1550337"/>
                  <a:gd name="connsiteY249" fmla="*/ 1083824 h 1722202"/>
                  <a:gd name="connsiteX250" fmla="*/ 103819 w 1550337"/>
                  <a:gd name="connsiteY250" fmla="*/ 985304 h 1722202"/>
                  <a:gd name="connsiteX251" fmla="*/ 121289 w 1550337"/>
                  <a:gd name="connsiteY251" fmla="*/ 998478 h 1722202"/>
                  <a:gd name="connsiteX252" fmla="*/ 135609 w 1550337"/>
                  <a:gd name="connsiteY252" fmla="*/ 983585 h 1722202"/>
                  <a:gd name="connsiteX253" fmla="*/ 141337 w 1550337"/>
                  <a:gd name="connsiteY253" fmla="*/ 977857 h 1722202"/>
                  <a:gd name="connsiteX254" fmla="*/ 148210 w 1550337"/>
                  <a:gd name="connsiteY254" fmla="*/ 970984 h 1722202"/>
                  <a:gd name="connsiteX255" fmla="*/ 144201 w 1550337"/>
                  <a:gd name="connsiteY255" fmla="*/ 982726 h 1722202"/>
                  <a:gd name="connsiteX256" fmla="*/ 138473 w 1550337"/>
                  <a:gd name="connsiteY256" fmla="*/ 1000196 h 1722202"/>
                  <a:gd name="connsiteX257" fmla="*/ 135895 w 1550337"/>
                  <a:gd name="connsiteY257" fmla="*/ 1044874 h 1722202"/>
                  <a:gd name="connsiteX258" fmla="*/ 131313 w 1550337"/>
                  <a:gd name="connsiteY258" fmla="*/ 1059194 h 1722202"/>
                  <a:gd name="connsiteX259" fmla="*/ 97518 w 1550337"/>
                  <a:gd name="connsiteY259" fmla="*/ 1102440 h 1722202"/>
                  <a:gd name="connsiteX260" fmla="*/ 87494 w 1550337"/>
                  <a:gd name="connsiteY260" fmla="*/ 1120483 h 1722202"/>
                  <a:gd name="connsiteX261" fmla="*/ 89212 w 1550337"/>
                  <a:gd name="connsiteY261" fmla="*/ 1092989 h 1722202"/>
                  <a:gd name="connsiteX262" fmla="*/ 77184 w 1550337"/>
                  <a:gd name="connsiteY262" fmla="*/ 1082965 h 1722202"/>
                  <a:gd name="connsiteX263" fmla="*/ 77184 w 1550337"/>
                  <a:gd name="connsiteY263" fmla="*/ 1082965 h 1722202"/>
                  <a:gd name="connsiteX264" fmla="*/ 106969 w 1550337"/>
                  <a:gd name="connsiteY264" fmla="*/ 1301486 h 1722202"/>
                  <a:gd name="connsiteX265" fmla="*/ 95227 w 1550337"/>
                  <a:gd name="connsiteY265" fmla="*/ 1290603 h 1722202"/>
                  <a:gd name="connsiteX266" fmla="*/ 87208 w 1550337"/>
                  <a:gd name="connsiteY266" fmla="*/ 1291462 h 1722202"/>
                  <a:gd name="connsiteX267" fmla="*/ 110119 w 1550337"/>
                  <a:gd name="connsiteY267" fmla="*/ 1245066 h 1722202"/>
                  <a:gd name="connsiteX268" fmla="*/ 119570 w 1550337"/>
                  <a:gd name="connsiteY268" fmla="*/ 1194660 h 1722202"/>
                  <a:gd name="connsiteX269" fmla="*/ 121862 w 1550337"/>
                  <a:gd name="connsiteY269" fmla="*/ 1194660 h 1722202"/>
                  <a:gd name="connsiteX270" fmla="*/ 149069 w 1550337"/>
                  <a:gd name="connsiteY270" fmla="*/ 1193228 h 1722202"/>
                  <a:gd name="connsiteX271" fmla="*/ 156802 w 1550337"/>
                  <a:gd name="connsiteY271" fmla="*/ 1185209 h 1722202"/>
                  <a:gd name="connsiteX272" fmla="*/ 159380 w 1550337"/>
                  <a:gd name="connsiteY272" fmla="*/ 1190650 h 1722202"/>
                  <a:gd name="connsiteX273" fmla="*/ 154511 w 1550337"/>
                  <a:gd name="connsiteY273" fmla="*/ 1205829 h 1722202"/>
                  <a:gd name="connsiteX274" fmla="*/ 152792 w 1550337"/>
                  <a:gd name="connsiteY274" fmla="*/ 1254803 h 1722202"/>
                  <a:gd name="connsiteX275" fmla="*/ 149069 w 1550337"/>
                  <a:gd name="connsiteY275" fmla="*/ 1266832 h 1722202"/>
                  <a:gd name="connsiteX276" fmla="*/ 115561 w 1550337"/>
                  <a:gd name="connsiteY276" fmla="*/ 1311796 h 1722202"/>
                  <a:gd name="connsiteX277" fmla="*/ 106969 w 1550337"/>
                  <a:gd name="connsiteY277" fmla="*/ 1328980 h 1722202"/>
                  <a:gd name="connsiteX278" fmla="*/ 106969 w 1550337"/>
                  <a:gd name="connsiteY278" fmla="*/ 1301486 h 1722202"/>
                  <a:gd name="connsiteX279" fmla="*/ 106969 w 1550337"/>
                  <a:gd name="connsiteY279" fmla="*/ 1301486 h 1722202"/>
                  <a:gd name="connsiteX280" fmla="*/ 173986 w 1550337"/>
                  <a:gd name="connsiteY280" fmla="*/ 1461009 h 1722202"/>
                  <a:gd name="connsiteX281" fmla="*/ 169403 w 1550337"/>
                  <a:gd name="connsiteY281" fmla="*/ 1475042 h 1722202"/>
                  <a:gd name="connsiteX282" fmla="*/ 141337 w 1550337"/>
                  <a:gd name="connsiteY282" fmla="*/ 1511128 h 1722202"/>
                  <a:gd name="connsiteX283" fmla="*/ 130167 w 1550337"/>
                  <a:gd name="connsiteY283" fmla="*/ 1536045 h 1722202"/>
                  <a:gd name="connsiteX284" fmla="*/ 130167 w 1550337"/>
                  <a:gd name="connsiteY284" fmla="*/ 1508551 h 1722202"/>
                  <a:gd name="connsiteX285" fmla="*/ 117852 w 1550337"/>
                  <a:gd name="connsiteY285" fmla="*/ 1498240 h 1722202"/>
                  <a:gd name="connsiteX286" fmla="*/ 108401 w 1550337"/>
                  <a:gd name="connsiteY286" fmla="*/ 1498813 h 1722202"/>
                  <a:gd name="connsiteX287" fmla="*/ 138759 w 1550337"/>
                  <a:gd name="connsiteY287" fmla="*/ 1402297 h 1722202"/>
                  <a:gd name="connsiteX288" fmla="*/ 142769 w 1550337"/>
                  <a:gd name="connsiteY288" fmla="*/ 1402870 h 1722202"/>
                  <a:gd name="connsiteX289" fmla="*/ 168544 w 1550337"/>
                  <a:gd name="connsiteY289" fmla="*/ 1402011 h 1722202"/>
                  <a:gd name="connsiteX290" fmla="*/ 182005 w 1550337"/>
                  <a:gd name="connsiteY290" fmla="*/ 1389410 h 1722202"/>
                  <a:gd name="connsiteX291" fmla="*/ 173986 w 1550337"/>
                  <a:gd name="connsiteY291" fmla="*/ 1415185 h 1722202"/>
                  <a:gd name="connsiteX292" fmla="*/ 173986 w 1550337"/>
                  <a:gd name="connsiteY292" fmla="*/ 1461009 h 1722202"/>
                  <a:gd name="connsiteX293" fmla="*/ 173986 w 1550337"/>
                  <a:gd name="connsiteY293" fmla="*/ 1461009 h 1722202"/>
                  <a:gd name="connsiteX294" fmla="*/ 184296 w 1550337"/>
                  <a:gd name="connsiteY294" fmla="*/ 1041151 h 1722202"/>
                  <a:gd name="connsiteX295" fmla="*/ 228974 w 1550337"/>
                  <a:gd name="connsiteY295" fmla="*/ 950650 h 1722202"/>
                  <a:gd name="connsiteX296" fmla="*/ 248735 w 1550337"/>
                  <a:gd name="connsiteY296" fmla="*/ 968120 h 1722202"/>
                  <a:gd name="connsiteX297" fmla="*/ 269642 w 1550337"/>
                  <a:gd name="connsiteY297" fmla="*/ 953227 h 1722202"/>
                  <a:gd name="connsiteX298" fmla="*/ 282244 w 1550337"/>
                  <a:gd name="connsiteY298" fmla="*/ 943776 h 1722202"/>
                  <a:gd name="connsiteX299" fmla="*/ 265919 w 1550337"/>
                  <a:gd name="connsiteY299" fmla="*/ 977571 h 1722202"/>
                  <a:gd name="connsiteX300" fmla="*/ 263342 w 1550337"/>
                  <a:gd name="connsiteY300" fmla="*/ 1012798 h 1722202"/>
                  <a:gd name="connsiteX301" fmla="*/ 253031 w 1550337"/>
                  <a:gd name="connsiteY301" fmla="*/ 1032559 h 1722202"/>
                  <a:gd name="connsiteX302" fmla="*/ 227256 w 1550337"/>
                  <a:gd name="connsiteY302" fmla="*/ 1052893 h 1722202"/>
                  <a:gd name="connsiteX303" fmla="*/ 210645 w 1550337"/>
                  <a:gd name="connsiteY303" fmla="*/ 1082965 h 1722202"/>
                  <a:gd name="connsiteX304" fmla="*/ 208353 w 1550337"/>
                  <a:gd name="connsiteY304" fmla="*/ 1082392 h 1722202"/>
                  <a:gd name="connsiteX305" fmla="*/ 210645 w 1550337"/>
                  <a:gd name="connsiteY305" fmla="*/ 1054898 h 1722202"/>
                  <a:gd name="connsiteX306" fmla="*/ 199762 w 1550337"/>
                  <a:gd name="connsiteY306" fmla="*/ 1041724 h 1722202"/>
                  <a:gd name="connsiteX307" fmla="*/ 184296 w 1550337"/>
                  <a:gd name="connsiteY307" fmla="*/ 1041151 h 1722202"/>
                  <a:gd name="connsiteX308" fmla="*/ 184296 w 1550337"/>
                  <a:gd name="connsiteY308" fmla="*/ 1041151 h 1722202"/>
                  <a:gd name="connsiteX309" fmla="*/ 278521 w 1550337"/>
                  <a:gd name="connsiteY309" fmla="*/ 1186354 h 1722202"/>
                  <a:gd name="connsiteX310" fmla="*/ 277089 w 1550337"/>
                  <a:gd name="connsiteY310" fmla="*/ 1221581 h 1722202"/>
                  <a:gd name="connsiteX311" fmla="*/ 267924 w 1550337"/>
                  <a:gd name="connsiteY311" fmla="*/ 1241056 h 1722202"/>
                  <a:gd name="connsiteX312" fmla="*/ 241289 w 1550337"/>
                  <a:gd name="connsiteY312" fmla="*/ 1263681 h 1722202"/>
                  <a:gd name="connsiteX313" fmla="*/ 225537 w 1550337"/>
                  <a:gd name="connsiteY313" fmla="*/ 1294326 h 1722202"/>
                  <a:gd name="connsiteX314" fmla="*/ 226110 w 1550337"/>
                  <a:gd name="connsiteY314" fmla="*/ 1264541 h 1722202"/>
                  <a:gd name="connsiteX315" fmla="*/ 213509 w 1550337"/>
                  <a:gd name="connsiteY315" fmla="*/ 1250507 h 1722202"/>
                  <a:gd name="connsiteX316" fmla="*/ 201194 w 1550337"/>
                  <a:gd name="connsiteY316" fmla="*/ 1249934 h 1722202"/>
                  <a:gd name="connsiteX317" fmla="*/ 241862 w 1550337"/>
                  <a:gd name="connsiteY317" fmla="*/ 1160292 h 1722202"/>
                  <a:gd name="connsiteX318" fmla="*/ 246444 w 1550337"/>
                  <a:gd name="connsiteY318" fmla="*/ 1162011 h 1722202"/>
                  <a:gd name="connsiteX319" fmla="*/ 262196 w 1550337"/>
                  <a:gd name="connsiteY319" fmla="*/ 1177190 h 1722202"/>
                  <a:gd name="connsiteX320" fmla="*/ 279666 w 1550337"/>
                  <a:gd name="connsiteY320" fmla="*/ 1164015 h 1722202"/>
                  <a:gd name="connsiteX321" fmla="*/ 291409 w 1550337"/>
                  <a:gd name="connsiteY321" fmla="*/ 1155137 h 1722202"/>
                  <a:gd name="connsiteX322" fmla="*/ 278521 w 1550337"/>
                  <a:gd name="connsiteY322" fmla="*/ 1186354 h 1722202"/>
                  <a:gd name="connsiteX323" fmla="*/ 278521 w 1550337"/>
                  <a:gd name="connsiteY323" fmla="*/ 1186354 h 1722202"/>
                  <a:gd name="connsiteX324" fmla="*/ 290263 w 1550337"/>
                  <a:gd name="connsiteY324" fmla="*/ 822630 h 1722202"/>
                  <a:gd name="connsiteX325" fmla="*/ 341814 w 1550337"/>
                  <a:gd name="connsiteY325" fmla="*/ 741007 h 1722202"/>
                  <a:gd name="connsiteX326" fmla="*/ 346397 w 1550337"/>
                  <a:gd name="connsiteY326" fmla="*/ 741867 h 1722202"/>
                  <a:gd name="connsiteX327" fmla="*/ 362721 w 1550337"/>
                  <a:gd name="connsiteY327" fmla="*/ 760196 h 1722202"/>
                  <a:gd name="connsiteX328" fmla="*/ 383915 w 1550337"/>
                  <a:gd name="connsiteY328" fmla="*/ 749026 h 1722202"/>
                  <a:gd name="connsiteX329" fmla="*/ 398807 w 1550337"/>
                  <a:gd name="connsiteY329" fmla="*/ 741294 h 1722202"/>
                  <a:gd name="connsiteX330" fmla="*/ 387065 w 1550337"/>
                  <a:gd name="connsiteY330" fmla="*/ 761055 h 1722202"/>
                  <a:gd name="connsiteX331" fmla="*/ 377614 w 1550337"/>
                  <a:gd name="connsiteY331" fmla="*/ 813179 h 1722202"/>
                  <a:gd name="connsiteX332" fmla="*/ 371313 w 1550337"/>
                  <a:gd name="connsiteY332" fmla="*/ 822630 h 1722202"/>
                  <a:gd name="connsiteX333" fmla="*/ 328067 w 1550337"/>
                  <a:gd name="connsiteY333" fmla="*/ 850984 h 1722202"/>
                  <a:gd name="connsiteX334" fmla="*/ 315752 w 1550337"/>
                  <a:gd name="connsiteY334" fmla="*/ 867595 h 1722202"/>
                  <a:gd name="connsiteX335" fmla="*/ 313461 w 1550337"/>
                  <a:gd name="connsiteY335" fmla="*/ 866736 h 1722202"/>
                  <a:gd name="connsiteX336" fmla="*/ 317184 w 1550337"/>
                  <a:gd name="connsiteY336" fmla="*/ 837523 h 1722202"/>
                  <a:gd name="connsiteX337" fmla="*/ 308592 w 1550337"/>
                  <a:gd name="connsiteY337" fmla="*/ 825494 h 1722202"/>
                  <a:gd name="connsiteX338" fmla="*/ 290263 w 1550337"/>
                  <a:gd name="connsiteY338" fmla="*/ 822630 h 1722202"/>
                  <a:gd name="connsiteX339" fmla="*/ 290263 w 1550337"/>
                  <a:gd name="connsiteY339" fmla="*/ 822630 h 1722202"/>
                  <a:gd name="connsiteX340" fmla="*/ 302578 w 1550337"/>
                  <a:gd name="connsiteY340" fmla="*/ 1032559 h 1722202"/>
                  <a:gd name="connsiteX341" fmla="*/ 300000 w 1550337"/>
                  <a:gd name="connsiteY341" fmla="*/ 1029409 h 1722202"/>
                  <a:gd name="connsiteX342" fmla="*/ 347542 w 1550337"/>
                  <a:gd name="connsiteY342" fmla="*/ 949791 h 1722202"/>
                  <a:gd name="connsiteX343" fmla="*/ 369308 w 1550337"/>
                  <a:gd name="connsiteY343" fmla="*/ 969266 h 1722202"/>
                  <a:gd name="connsiteX344" fmla="*/ 394225 w 1550337"/>
                  <a:gd name="connsiteY344" fmla="*/ 955805 h 1722202"/>
                  <a:gd name="connsiteX345" fmla="*/ 403676 w 1550337"/>
                  <a:gd name="connsiteY345" fmla="*/ 950936 h 1722202"/>
                  <a:gd name="connsiteX346" fmla="*/ 385060 w 1550337"/>
                  <a:gd name="connsiteY346" fmla="*/ 984158 h 1722202"/>
                  <a:gd name="connsiteX347" fmla="*/ 384487 w 1550337"/>
                  <a:gd name="connsiteY347" fmla="*/ 1022822 h 1722202"/>
                  <a:gd name="connsiteX348" fmla="*/ 380764 w 1550337"/>
                  <a:gd name="connsiteY348" fmla="*/ 1031700 h 1722202"/>
                  <a:gd name="connsiteX349" fmla="*/ 330072 w 1550337"/>
                  <a:gd name="connsiteY349" fmla="*/ 1070077 h 1722202"/>
                  <a:gd name="connsiteX350" fmla="*/ 325203 w 1550337"/>
                  <a:gd name="connsiteY350" fmla="*/ 1077237 h 1722202"/>
                  <a:gd name="connsiteX351" fmla="*/ 322912 w 1550337"/>
                  <a:gd name="connsiteY351" fmla="*/ 1077237 h 1722202"/>
                  <a:gd name="connsiteX352" fmla="*/ 325203 w 1550337"/>
                  <a:gd name="connsiteY352" fmla="*/ 1049743 h 1722202"/>
                  <a:gd name="connsiteX353" fmla="*/ 314034 w 1550337"/>
                  <a:gd name="connsiteY353" fmla="*/ 1034564 h 1722202"/>
                  <a:gd name="connsiteX354" fmla="*/ 302578 w 1550337"/>
                  <a:gd name="connsiteY354" fmla="*/ 1032559 h 1722202"/>
                  <a:gd name="connsiteX355" fmla="*/ 302578 w 1550337"/>
                  <a:gd name="connsiteY355" fmla="*/ 1032559 h 1722202"/>
                  <a:gd name="connsiteX356" fmla="*/ 401958 w 1550337"/>
                  <a:gd name="connsiteY356" fmla="*/ 1182058 h 1722202"/>
                  <a:gd name="connsiteX357" fmla="*/ 397089 w 1550337"/>
                  <a:gd name="connsiteY357" fmla="*/ 1232178 h 1722202"/>
                  <a:gd name="connsiteX358" fmla="*/ 393366 w 1550337"/>
                  <a:gd name="connsiteY358" fmla="*/ 1240770 h 1722202"/>
                  <a:gd name="connsiteX359" fmla="*/ 348115 w 1550337"/>
                  <a:gd name="connsiteY359" fmla="*/ 1273992 h 1722202"/>
                  <a:gd name="connsiteX360" fmla="*/ 338091 w 1550337"/>
                  <a:gd name="connsiteY360" fmla="*/ 1288884 h 1722202"/>
                  <a:gd name="connsiteX361" fmla="*/ 338950 w 1550337"/>
                  <a:gd name="connsiteY361" fmla="*/ 1272560 h 1722202"/>
                  <a:gd name="connsiteX362" fmla="*/ 313175 w 1550337"/>
                  <a:gd name="connsiteY362" fmla="*/ 1238765 h 1722202"/>
                  <a:gd name="connsiteX363" fmla="*/ 358425 w 1550337"/>
                  <a:gd name="connsiteY363" fmla="*/ 1159147 h 1722202"/>
                  <a:gd name="connsiteX364" fmla="*/ 362435 w 1550337"/>
                  <a:gd name="connsiteY364" fmla="*/ 1159719 h 1722202"/>
                  <a:gd name="connsiteX365" fmla="*/ 379619 w 1550337"/>
                  <a:gd name="connsiteY365" fmla="*/ 1177190 h 1722202"/>
                  <a:gd name="connsiteX366" fmla="*/ 402244 w 1550337"/>
                  <a:gd name="connsiteY366" fmla="*/ 1165447 h 1722202"/>
                  <a:gd name="connsiteX367" fmla="*/ 413414 w 1550337"/>
                  <a:gd name="connsiteY367" fmla="*/ 1160579 h 1722202"/>
                  <a:gd name="connsiteX368" fmla="*/ 401958 w 1550337"/>
                  <a:gd name="connsiteY368" fmla="*/ 1182058 h 1722202"/>
                  <a:gd name="connsiteX369" fmla="*/ 401958 w 1550337"/>
                  <a:gd name="connsiteY369" fmla="*/ 1182058 h 1722202"/>
                  <a:gd name="connsiteX370" fmla="*/ 522817 w 1550337"/>
                  <a:gd name="connsiteY370" fmla="*/ 824635 h 1722202"/>
                  <a:gd name="connsiteX371" fmla="*/ 524249 w 1550337"/>
                  <a:gd name="connsiteY371" fmla="*/ 844397 h 1722202"/>
                  <a:gd name="connsiteX372" fmla="*/ 493032 w 1550337"/>
                  <a:gd name="connsiteY372" fmla="*/ 845256 h 1722202"/>
                  <a:gd name="connsiteX373" fmla="*/ 458378 w 1550337"/>
                  <a:gd name="connsiteY373" fmla="*/ 880483 h 1722202"/>
                  <a:gd name="connsiteX374" fmla="*/ 462387 w 1550337"/>
                  <a:gd name="connsiteY374" fmla="*/ 851270 h 1722202"/>
                  <a:gd name="connsiteX375" fmla="*/ 452936 w 1550337"/>
                  <a:gd name="connsiteY375" fmla="*/ 834945 h 1722202"/>
                  <a:gd name="connsiteX376" fmla="*/ 433461 w 1550337"/>
                  <a:gd name="connsiteY376" fmla="*/ 827786 h 1722202"/>
                  <a:gd name="connsiteX377" fmla="*/ 489309 w 1550337"/>
                  <a:gd name="connsiteY377" fmla="*/ 755327 h 1722202"/>
                  <a:gd name="connsiteX378" fmla="*/ 493318 w 1550337"/>
                  <a:gd name="connsiteY378" fmla="*/ 757905 h 1722202"/>
                  <a:gd name="connsiteX379" fmla="*/ 535419 w 1550337"/>
                  <a:gd name="connsiteY379" fmla="*/ 770506 h 1722202"/>
                  <a:gd name="connsiteX380" fmla="*/ 547734 w 1550337"/>
                  <a:gd name="connsiteY380" fmla="*/ 765924 h 1722202"/>
                  <a:gd name="connsiteX381" fmla="*/ 528831 w 1550337"/>
                  <a:gd name="connsiteY381" fmla="*/ 793418 h 1722202"/>
                  <a:gd name="connsiteX382" fmla="*/ 522817 w 1550337"/>
                  <a:gd name="connsiteY382" fmla="*/ 824635 h 1722202"/>
                  <a:gd name="connsiteX383" fmla="*/ 522817 w 1550337"/>
                  <a:gd name="connsiteY383" fmla="*/ 824635 h 1722202"/>
                  <a:gd name="connsiteX384" fmla="*/ 535419 w 1550337"/>
                  <a:gd name="connsiteY384" fmla="*/ 998478 h 1722202"/>
                  <a:gd name="connsiteX385" fmla="*/ 529118 w 1550337"/>
                  <a:gd name="connsiteY385" fmla="*/ 1040865 h 1722202"/>
                  <a:gd name="connsiteX386" fmla="*/ 519953 w 1550337"/>
                  <a:gd name="connsiteY386" fmla="*/ 1052893 h 1722202"/>
                  <a:gd name="connsiteX387" fmla="*/ 499046 w 1550337"/>
                  <a:gd name="connsiteY387" fmla="*/ 1053753 h 1722202"/>
                  <a:gd name="connsiteX388" fmla="*/ 529404 w 1550337"/>
                  <a:gd name="connsiteY388" fmla="*/ 1053753 h 1722202"/>
                  <a:gd name="connsiteX389" fmla="*/ 498760 w 1550337"/>
                  <a:gd name="connsiteY389" fmla="*/ 1054612 h 1722202"/>
                  <a:gd name="connsiteX390" fmla="*/ 497328 w 1550337"/>
                  <a:gd name="connsiteY390" fmla="*/ 1054039 h 1722202"/>
                  <a:gd name="connsiteX391" fmla="*/ 465251 w 1550337"/>
                  <a:gd name="connsiteY391" fmla="*/ 1088693 h 1722202"/>
                  <a:gd name="connsiteX392" fmla="*/ 467829 w 1550337"/>
                  <a:gd name="connsiteY392" fmla="*/ 1060340 h 1722202"/>
                  <a:gd name="connsiteX393" fmla="*/ 457519 w 1550337"/>
                  <a:gd name="connsiteY393" fmla="*/ 1043729 h 1722202"/>
                  <a:gd name="connsiteX394" fmla="*/ 438903 w 1550337"/>
                  <a:gd name="connsiteY394" fmla="*/ 1036855 h 1722202"/>
                  <a:gd name="connsiteX395" fmla="*/ 491600 w 1550337"/>
                  <a:gd name="connsiteY395" fmla="*/ 964683 h 1722202"/>
                  <a:gd name="connsiteX396" fmla="*/ 515657 w 1550337"/>
                  <a:gd name="connsiteY396" fmla="*/ 987309 h 1722202"/>
                  <a:gd name="connsiteX397" fmla="*/ 550025 w 1550337"/>
                  <a:gd name="connsiteY397" fmla="*/ 975566 h 1722202"/>
                  <a:gd name="connsiteX398" fmla="*/ 535419 w 1550337"/>
                  <a:gd name="connsiteY398" fmla="*/ 998478 h 1722202"/>
                  <a:gd name="connsiteX399" fmla="*/ 535419 w 1550337"/>
                  <a:gd name="connsiteY399" fmla="*/ 998478 h 1722202"/>
                  <a:gd name="connsiteX400" fmla="*/ 529691 w 1550337"/>
                  <a:gd name="connsiteY400" fmla="*/ 586640 h 1722202"/>
                  <a:gd name="connsiteX401" fmla="*/ 523963 w 1550337"/>
                  <a:gd name="connsiteY401" fmla="*/ 612702 h 1722202"/>
                  <a:gd name="connsiteX402" fmla="*/ 524535 w 1550337"/>
                  <a:gd name="connsiteY402" fmla="*/ 634754 h 1722202"/>
                  <a:gd name="connsiteX403" fmla="*/ 493032 w 1550337"/>
                  <a:gd name="connsiteY403" fmla="*/ 635613 h 1722202"/>
                  <a:gd name="connsiteX404" fmla="*/ 456946 w 1550337"/>
                  <a:gd name="connsiteY404" fmla="*/ 671699 h 1722202"/>
                  <a:gd name="connsiteX405" fmla="*/ 461815 w 1550337"/>
                  <a:gd name="connsiteY405" fmla="*/ 641914 h 1722202"/>
                  <a:gd name="connsiteX406" fmla="*/ 451791 w 1550337"/>
                  <a:gd name="connsiteY406" fmla="*/ 625303 h 1722202"/>
                  <a:gd name="connsiteX407" fmla="*/ 433175 w 1550337"/>
                  <a:gd name="connsiteY407" fmla="*/ 618430 h 1722202"/>
                  <a:gd name="connsiteX408" fmla="*/ 492173 w 1550337"/>
                  <a:gd name="connsiteY408" fmla="*/ 545398 h 1722202"/>
                  <a:gd name="connsiteX409" fmla="*/ 502196 w 1550337"/>
                  <a:gd name="connsiteY409" fmla="*/ 557141 h 1722202"/>
                  <a:gd name="connsiteX410" fmla="*/ 527113 w 1550337"/>
                  <a:gd name="connsiteY410" fmla="*/ 565160 h 1722202"/>
                  <a:gd name="connsiteX411" fmla="*/ 551457 w 1550337"/>
                  <a:gd name="connsiteY411" fmla="*/ 556281 h 1722202"/>
                  <a:gd name="connsiteX412" fmla="*/ 529691 w 1550337"/>
                  <a:gd name="connsiteY412" fmla="*/ 586640 h 1722202"/>
                  <a:gd name="connsiteX413" fmla="*/ 529691 w 1550337"/>
                  <a:gd name="connsiteY413" fmla="*/ 586640 h 1722202"/>
                  <a:gd name="connsiteX414" fmla="*/ 542865 w 1550337"/>
                  <a:gd name="connsiteY414" fmla="*/ 373274 h 1722202"/>
                  <a:gd name="connsiteX415" fmla="*/ 532841 w 1550337"/>
                  <a:gd name="connsiteY415" fmla="*/ 412510 h 1722202"/>
                  <a:gd name="connsiteX416" fmla="*/ 521958 w 1550337"/>
                  <a:gd name="connsiteY416" fmla="*/ 425971 h 1722202"/>
                  <a:gd name="connsiteX417" fmla="*/ 483008 w 1550337"/>
                  <a:gd name="connsiteY417" fmla="*/ 441723 h 1722202"/>
                  <a:gd name="connsiteX418" fmla="*/ 461815 w 1550337"/>
                  <a:gd name="connsiteY418" fmla="*/ 460625 h 1722202"/>
                  <a:gd name="connsiteX419" fmla="*/ 467543 w 1550337"/>
                  <a:gd name="connsiteY419" fmla="*/ 432558 h 1722202"/>
                  <a:gd name="connsiteX420" fmla="*/ 459523 w 1550337"/>
                  <a:gd name="connsiteY420" fmla="*/ 418525 h 1722202"/>
                  <a:gd name="connsiteX421" fmla="*/ 439189 w 1550337"/>
                  <a:gd name="connsiteY421" fmla="*/ 411365 h 1722202"/>
                  <a:gd name="connsiteX422" fmla="*/ 501624 w 1550337"/>
                  <a:gd name="connsiteY422" fmla="*/ 338906 h 1722202"/>
                  <a:gd name="connsiteX423" fmla="*/ 504774 w 1550337"/>
                  <a:gd name="connsiteY423" fmla="*/ 338906 h 1722202"/>
                  <a:gd name="connsiteX424" fmla="*/ 507065 w 1550337"/>
                  <a:gd name="connsiteY424" fmla="*/ 342916 h 1722202"/>
                  <a:gd name="connsiteX425" fmla="*/ 544583 w 1550337"/>
                  <a:gd name="connsiteY425" fmla="*/ 354658 h 1722202"/>
                  <a:gd name="connsiteX426" fmla="*/ 558903 w 1550337"/>
                  <a:gd name="connsiteY426" fmla="*/ 352081 h 1722202"/>
                  <a:gd name="connsiteX427" fmla="*/ 542865 w 1550337"/>
                  <a:gd name="connsiteY427" fmla="*/ 373274 h 1722202"/>
                  <a:gd name="connsiteX428" fmla="*/ 542865 w 1550337"/>
                  <a:gd name="connsiteY428" fmla="*/ 373274 h 1722202"/>
                  <a:gd name="connsiteX429" fmla="*/ 620478 w 1550337"/>
                  <a:gd name="connsiteY429" fmla="*/ 790840 h 1722202"/>
                  <a:gd name="connsiteX430" fmla="*/ 633939 w 1550337"/>
                  <a:gd name="connsiteY430" fmla="*/ 808883 h 1722202"/>
                  <a:gd name="connsiteX431" fmla="*/ 652841 w 1550337"/>
                  <a:gd name="connsiteY431" fmla="*/ 817475 h 1722202"/>
                  <a:gd name="connsiteX432" fmla="*/ 680049 w 1550337"/>
                  <a:gd name="connsiteY432" fmla="*/ 810602 h 1722202"/>
                  <a:gd name="connsiteX433" fmla="*/ 666588 w 1550337"/>
                  <a:gd name="connsiteY433" fmla="*/ 828072 h 1722202"/>
                  <a:gd name="connsiteX434" fmla="*/ 655705 w 1550337"/>
                  <a:gd name="connsiteY434" fmla="*/ 871318 h 1722202"/>
                  <a:gd name="connsiteX435" fmla="*/ 644822 w 1550337"/>
                  <a:gd name="connsiteY435" fmla="*/ 882201 h 1722202"/>
                  <a:gd name="connsiteX436" fmla="*/ 607018 w 1550337"/>
                  <a:gd name="connsiteY436" fmla="*/ 894230 h 1722202"/>
                  <a:gd name="connsiteX437" fmla="*/ 592125 w 1550337"/>
                  <a:gd name="connsiteY437" fmla="*/ 911700 h 1722202"/>
                  <a:gd name="connsiteX438" fmla="*/ 588975 w 1550337"/>
                  <a:gd name="connsiteY438" fmla="*/ 909409 h 1722202"/>
                  <a:gd name="connsiteX439" fmla="*/ 592984 w 1550337"/>
                  <a:gd name="connsiteY439" fmla="*/ 881915 h 1722202"/>
                  <a:gd name="connsiteX440" fmla="*/ 583820 w 1550337"/>
                  <a:gd name="connsiteY440" fmla="*/ 864731 h 1722202"/>
                  <a:gd name="connsiteX441" fmla="*/ 564345 w 1550337"/>
                  <a:gd name="connsiteY441" fmla="*/ 854707 h 1722202"/>
                  <a:gd name="connsiteX442" fmla="*/ 620478 w 1550337"/>
                  <a:gd name="connsiteY442" fmla="*/ 790840 h 1722202"/>
                  <a:gd name="connsiteX443" fmla="*/ 620478 w 1550337"/>
                  <a:gd name="connsiteY443" fmla="*/ 790840 h 1722202"/>
                  <a:gd name="connsiteX444" fmla="*/ 667734 w 1550337"/>
                  <a:gd name="connsiteY444" fmla="*/ 1040292 h 1722202"/>
                  <a:gd name="connsiteX445" fmla="*/ 659142 w 1550337"/>
                  <a:gd name="connsiteY445" fmla="*/ 1080960 h 1722202"/>
                  <a:gd name="connsiteX446" fmla="*/ 647972 w 1550337"/>
                  <a:gd name="connsiteY446" fmla="*/ 1092989 h 1722202"/>
                  <a:gd name="connsiteX447" fmla="*/ 633653 w 1550337"/>
                  <a:gd name="connsiteY447" fmla="*/ 1091557 h 1722202"/>
                  <a:gd name="connsiteX448" fmla="*/ 606159 w 1550337"/>
                  <a:gd name="connsiteY448" fmla="*/ 1117619 h 1722202"/>
                  <a:gd name="connsiteX449" fmla="*/ 598999 w 1550337"/>
                  <a:gd name="connsiteY449" fmla="*/ 1120197 h 1722202"/>
                  <a:gd name="connsiteX450" fmla="*/ 595275 w 1550337"/>
                  <a:gd name="connsiteY450" fmla="*/ 1118478 h 1722202"/>
                  <a:gd name="connsiteX451" fmla="*/ 596135 w 1550337"/>
                  <a:gd name="connsiteY451" fmla="*/ 1111318 h 1722202"/>
                  <a:gd name="connsiteX452" fmla="*/ 571791 w 1550337"/>
                  <a:gd name="connsiteY452" fmla="*/ 1066354 h 1722202"/>
                  <a:gd name="connsiteX453" fmla="*/ 596994 w 1550337"/>
                  <a:gd name="connsiteY453" fmla="*/ 1051461 h 1722202"/>
                  <a:gd name="connsiteX454" fmla="*/ 615037 w 1550337"/>
                  <a:gd name="connsiteY454" fmla="*/ 1029982 h 1722202"/>
                  <a:gd name="connsiteX455" fmla="*/ 624488 w 1550337"/>
                  <a:gd name="connsiteY455" fmla="*/ 1002488 h 1722202"/>
                  <a:gd name="connsiteX456" fmla="*/ 637662 w 1550337"/>
                  <a:gd name="connsiteY456" fmla="*/ 1020531 h 1722202"/>
                  <a:gd name="connsiteX457" fmla="*/ 654846 w 1550337"/>
                  <a:gd name="connsiteY457" fmla="*/ 1028263 h 1722202"/>
                  <a:gd name="connsiteX458" fmla="*/ 682340 w 1550337"/>
                  <a:gd name="connsiteY458" fmla="*/ 1021963 h 1722202"/>
                  <a:gd name="connsiteX459" fmla="*/ 667734 w 1550337"/>
                  <a:gd name="connsiteY459" fmla="*/ 1040292 h 1722202"/>
                  <a:gd name="connsiteX460" fmla="*/ 667734 w 1550337"/>
                  <a:gd name="connsiteY460" fmla="*/ 1040292 h 1722202"/>
                  <a:gd name="connsiteX461" fmla="*/ 677758 w 1550337"/>
                  <a:gd name="connsiteY461" fmla="*/ 412224 h 1722202"/>
                  <a:gd name="connsiteX462" fmla="*/ 666588 w 1550337"/>
                  <a:gd name="connsiteY462" fmla="*/ 450601 h 1722202"/>
                  <a:gd name="connsiteX463" fmla="*/ 654846 w 1550337"/>
                  <a:gd name="connsiteY463" fmla="*/ 463202 h 1722202"/>
                  <a:gd name="connsiteX464" fmla="*/ 615896 w 1550337"/>
                  <a:gd name="connsiteY464" fmla="*/ 474372 h 1722202"/>
                  <a:gd name="connsiteX465" fmla="*/ 594989 w 1550337"/>
                  <a:gd name="connsiteY465" fmla="*/ 489551 h 1722202"/>
                  <a:gd name="connsiteX466" fmla="*/ 600717 w 1550337"/>
                  <a:gd name="connsiteY466" fmla="*/ 464348 h 1722202"/>
                  <a:gd name="connsiteX467" fmla="*/ 591266 w 1550337"/>
                  <a:gd name="connsiteY467" fmla="*/ 446019 h 1722202"/>
                  <a:gd name="connsiteX468" fmla="*/ 572650 w 1550337"/>
                  <a:gd name="connsiteY468" fmla="*/ 437140 h 1722202"/>
                  <a:gd name="connsiteX469" fmla="*/ 635371 w 1550337"/>
                  <a:gd name="connsiteY469" fmla="*/ 371842 h 1722202"/>
                  <a:gd name="connsiteX470" fmla="*/ 649404 w 1550337"/>
                  <a:gd name="connsiteY470" fmla="*/ 392463 h 1722202"/>
                  <a:gd name="connsiteX471" fmla="*/ 662006 w 1550337"/>
                  <a:gd name="connsiteY471" fmla="*/ 398190 h 1722202"/>
                  <a:gd name="connsiteX472" fmla="*/ 694942 w 1550337"/>
                  <a:gd name="connsiteY472" fmla="*/ 391317 h 1722202"/>
                  <a:gd name="connsiteX473" fmla="*/ 677758 w 1550337"/>
                  <a:gd name="connsiteY473" fmla="*/ 412224 h 1722202"/>
                  <a:gd name="connsiteX474" fmla="*/ 677758 w 1550337"/>
                  <a:gd name="connsiteY474" fmla="*/ 412224 h 1722202"/>
                  <a:gd name="connsiteX475" fmla="*/ 692650 w 1550337"/>
                  <a:gd name="connsiteY475" fmla="*/ 207737 h 1722202"/>
                  <a:gd name="connsiteX476" fmla="*/ 681481 w 1550337"/>
                  <a:gd name="connsiteY476" fmla="*/ 241531 h 1722202"/>
                  <a:gd name="connsiteX477" fmla="*/ 666588 w 1550337"/>
                  <a:gd name="connsiteY477" fmla="*/ 255565 h 1722202"/>
                  <a:gd name="connsiteX478" fmla="*/ 631934 w 1550337"/>
                  <a:gd name="connsiteY478" fmla="*/ 265875 h 1722202"/>
                  <a:gd name="connsiteX479" fmla="*/ 607018 w 1550337"/>
                  <a:gd name="connsiteY479" fmla="*/ 287069 h 1722202"/>
                  <a:gd name="connsiteX480" fmla="*/ 614750 w 1550337"/>
                  <a:gd name="connsiteY480" fmla="*/ 256424 h 1722202"/>
                  <a:gd name="connsiteX481" fmla="*/ 607877 w 1550337"/>
                  <a:gd name="connsiteY481" fmla="*/ 241245 h 1722202"/>
                  <a:gd name="connsiteX482" fmla="*/ 589261 w 1550337"/>
                  <a:gd name="connsiteY482" fmla="*/ 232367 h 1722202"/>
                  <a:gd name="connsiteX483" fmla="*/ 630216 w 1550337"/>
                  <a:gd name="connsiteY483" fmla="*/ 208023 h 1722202"/>
                  <a:gd name="connsiteX484" fmla="*/ 654273 w 1550337"/>
                  <a:gd name="connsiteY484" fmla="*/ 168500 h 1722202"/>
                  <a:gd name="connsiteX485" fmla="*/ 659715 w 1550337"/>
                  <a:gd name="connsiteY485" fmla="*/ 174801 h 1722202"/>
                  <a:gd name="connsiteX486" fmla="*/ 692078 w 1550337"/>
                  <a:gd name="connsiteY486" fmla="*/ 189121 h 1722202"/>
                  <a:gd name="connsiteX487" fmla="*/ 712985 w 1550337"/>
                  <a:gd name="connsiteY487" fmla="*/ 185398 h 1722202"/>
                  <a:gd name="connsiteX488" fmla="*/ 692650 w 1550337"/>
                  <a:gd name="connsiteY488" fmla="*/ 207737 h 1722202"/>
                  <a:gd name="connsiteX489" fmla="*/ 692650 w 1550337"/>
                  <a:gd name="connsiteY489" fmla="*/ 207737 h 1722202"/>
                  <a:gd name="connsiteX490" fmla="*/ 806350 w 1550337"/>
                  <a:gd name="connsiteY490" fmla="*/ 955232 h 1722202"/>
                  <a:gd name="connsiteX491" fmla="*/ 737328 w 1550337"/>
                  <a:gd name="connsiteY491" fmla="*/ 969552 h 1722202"/>
                  <a:gd name="connsiteX492" fmla="*/ 713271 w 1550337"/>
                  <a:gd name="connsiteY492" fmla="*/ 912273 h 1722202"/>
                  <a:gd name="connsiteX493" fmla="*/ 718140 w 1550337"/>
                  <a:gd name="connsiteY493" fmla="*/ 908549 h 1722202"/>
                  <a:gd name="connsiteX494" fmla="*/ 768832 w 1550337"/>
                  <a:gd name="connsiteY494" fmla="*/ 853275 h 1722202"/>
                  <a:gd name="connsiteX495" fmla="*/ 783152 w 1550337"/>
                  <a:gd name="connsiteY495" fmla="*/ 876759 h 1722202"/>
                  <a:gd name="connsiteX496" fmla="*/ 799763 w 1550337"/>
                  <a:gd name="connsiteY496" fmla="*/ 885351 h 1722202"/>
                  <a:gd name="connsiteX497" fmla="*/ 825825 w 1550337"/>
                  <a:gd name="connsiteY497" fmla="*/ 884492 h 1722202"/>
                  <a:gd name="connsiteX498" fmla="*/ 806350 w 1550337"/>
                  <a:gd name="connsiteY498" fmla="*/ 955232 h 1722202"/>
                  <a:gd name="connsiteX499" fmla="*/ 806350 w 1550337"/>
                  <a:gd name="connsiteY499" fmla="*/ 955232 h 1722202"/>
                  <a:gd name="connsiteX500" fmla="*/ 813223 w 1550337"/>
                  <a:gd name="connsiteY500" fmla="*/ 693752 h 1722202"/>
                  <a:gd name="connsiteX501" fmla="*/ 805204 w 1550337"/>
                  <a:gd name="connsiteY501" fmla="*/ 720387 h 1722202"/>
                  <a:gd name="connsiteX502" fmla="*/ 809214 w 1550337"/>
                  <a:gd name="connsiteY502" fmla="*/ 745590 h 1722202"/>
                  <a:gd name="connsiteX503" fmla="*/ 738760 w 1550337"/>
                  <a:gd name="connsiteY503" fmla="*/ 757332 h 1722202"/>
                  <a:gd name="connsiteX504" fmla="*/ 744202 w 1550337"/>
                  <a:gd name="connsiteY504" fmla="*/ 731556 h 1722202"/>
                  <a:gd name="connsiteX505" fmla="*/ 735610 w 1550337"/>
                  <a:gd name="connsiteY505" fmla="*/ 711222 h 1722202"/>
                  <a:gd name="connsiteX506" fmla="*/ 718426 w 1550337"/>
                  <a:gd name="connsiteY506" fmla="*/ 699480 h 1722202"/>
                  <a:gd name="connsiteX507" fmla="*/ 745634 w 1550337"/>
                  <a:gd name="connsiteY507" fmla="*/ 687738 h 1722202"/>
                  <a:gd name="connsiteX508" fmla="*/ 764536 w 1550337"/>
                  <a:gd name="connsiteY508" fmla="*/ 670267 h 1722202"/>
                  <a:gd name="connsiteX509" fmla="*/ 776851 w 1550337"/>
                  <a:gd name="connsiteY509" fmla="*/ 643346 h 1722202"/>
                  <a:gd name="connsiteX510" fmla="*/ 784584 w 1550337"/>
                  <a:gd name="connsiteY510" fmla="*/ 655088 h 1722202"/>
                  <a:gd name="connsiteX511" fmla="*/ 817519 w 1550337"/>
                  <a:gd name="connsiteY511" fmla="*/ 673418 h 1722202"/>
                  <a:gd name="connsiteX512" fmla="*/ 832412 w 1550337"/>
                  <a:gd name="connsiteY512" fmla="*/ 671699 h 1722202"/>
                  <a:gd name="connsiteX513" fmla="*/ 813223 w 1550337"/>
                  <a:gd name="connsiteY513" fmla="*/ 693752 h 1722202"/>
                  <a:gd name="connsiteX514" fmla="*/ 813223 w 1550337"/>
                  <a:gd name="connsiteY514" fmla="*/ 693752 h 1722202"/>
                  <a:gd name="connsiteX515" fmla="*/ 822961 w 1550337"/>
                  <a:gd name="connsiteY515" fmla="*/ 484396 h 1722202"/>
                  <a:gd name="connsiteX516" fmla="*/ 814369 w 1550337"/>
                  <a:gd name="connsiteY516" fmla="*/ 510458 h 1722202"/>
                  <a:gd name="connsiteX517" fmla="*/ 817519 w 1550337"/>
                  <a:gd name="connsiteY517" fmla="*/ 534802 h 1722202"/>
                  <a:gd name="connsiteX518" fmla="*/ 743915 w 1550337"/>
                  <a:gd name="connsiteY518" fmla="*/ 551413 h 1722202"/>
                  <a:gd name="connsiteX519" fmla="*/ 751075 w 1550337"/>
                  <a:gd name="connsiteY519" fmla="*/ 522487 h 1722202"/>
                  <a:gd name="connsiteX520" fmla="*/ 742483 w 1550337"/>
                  <a:gd name="connsiteY520" fmla="*/ 501293 h 1722202"/>
                  <a:gd name="connsiteX521" fmla="*/ 722722 w 1550337"/>
                  <a:gd name="connsiteY521" fmla="*/ 488119 h 1722202"/>
                  <a:gd name="connsiteX522" fmla="*/ 785157 w 1550337"/>
                  <a:gd name="connsiteY522" fmla="*/ 433131 h 1722202"/>
                  <a:gd name="connsiteX523" fmla="*/ 788880 w 1550337"/>
                  <a:gd name="connsiteY523" fmla="*/ 434849 h 1722202"/>
                  <a:gd name="connsiteX524" fmla="*/ 793748 w 1550337"/>
                  <a:gd name="connsiteY524" fmla="*/ 444873 h 1722202"/>
                  <a:gd name="connsiteX525" fmla="*/ 829548 w 1550337"/>
                  <a:gd name="connsiteY525" fmla="*/ 463202 h 1722202"/>
                  <a:gd name="connsiteX526" fmla="*/ 845013 w 1550337"/>
                  <a:gd name="connsiteY526" fmla="*/ 461484 h 1722202"/>
                  <a:gd name="connsiteX527" fmla="*/ 822961 w 1550337"/>
                  <a:gd name="connsiteY527" fmla="*/ 484396 h 1722202"/>
                  <a:gd name="connsiteX528" fmla="*/ 822961 w 1550337"/>
                  <a:gd name="connsiteY528" fmla="*/ 484396 h 1722202"/>
                  <a:gd name="connsiteX529" fmla="*/ 934942 w 1550337"/>
                  <a:gd name="connsiteY529" fmla="*/ 990173 h 1722202"/>
                  <a:gd name="connsiteX530" fmla="*/ 928068 w 1550337"/>
                  <a:gd name="connsiteY530" fmla="*/ 1013084 h 1722202"/>
                  <a:gd name="connsiteX531" fmla="*/ 932651 w 1550337"/>
                  <a:gd name="connsiteY531" fmla="*/ 1037428 h 1722202"/>
                  <a:gd name="connsiteX532" fmla="*/ 897997 w 1550337"/>
                  <a:gd name="connsiteY532" fmla="*/ 1024826 h 1722202"/>
                  <a:gd name="connsiteX533" fmla="*/ 866780 w 1550337"/>
                  <a:gd name="connsiteY533" fmla="*/ 1044302 h 1722202"/>
                  <a:gd name="connsiteX534" fmla="*/ 847018 w 1550337"/>
                  <a:gd name="connsiteY534" fmla="*/ 981294 h 1722202"/>
                  <a:gd name="connsiteX535" fmla="*/ 872221 w 1550337"/>
                  <a:gd name="connsiteY535" fmla="*/ 973561 h 1722202"/>
                  <a:gd name="connsiteX536" fmla="*/ 888832 w 1550337"/>
                  <a:gd name="connsiteY536" fmla="*/ 959528 h 1722202"/>
                  <a:gd name="connsiteX537" fmla="*/ 899715 w 1550337"/>
                  <a:gd name="connsiteY537" fmla="*/ 933466 h 1722202"/>
                  <a:gd name="connsiteX538" fmla="*/ 912317 w 1550337"/>
                  <a:gd name="connsiteY538" fmla="*/ 958669 h 1722202"/>
                  <a:gd name="connsiteX539" fmla="*/ 925777 w 1550337"/>
                  <a:gd name="connsiteY539" fmla="*/ 968693 h 1722202"/>
                  <a:gd name="connsiteX540" fmla="*/ 954131 w 1550337"/>
                  <a:gd name="connsiteY540" fmla="*/ 970984 h 1722202"/>
                  <a:gd name="connsiteX541" fmla="*/ 934942 w 1550337"/>
                  <a:gd name="connsiteY541" fmla="*/ 990173 h 1722202"/>
                  <a:gd name="connsiteX542" fmla="*/ 934942 w 1550337"/>
                  <a:gd name="connsiteY542" fmla="*/ 990173 h 1722202"/>
                  <a:gd name="connsiteX543" fmla="*/ 958427 w 1550337"/>
                  <a:gd name="connsiteY543" fmla="*/ 761055 h 1722202"/>
                  <a:gd name="connsiteX544" fmla="*/ 938665 w 1550337"/>
                  <a:gd name="connsiteY544" fmla="*/ 779957 h 1722202"/>
                  <a:gd name="connsiteX545" fmla="*/ 932364 w 1550337"/>
                  <a:gd name="connsiteY545" fmla="*/ 799432 h 1722202"/>
                  <a:gd name="connsiteX546" fmla="*/ 934942 w 1550337"/>
                  <a:gd name="connsiteY546" fmla="*/ 828645 h 1722202"/>
                  <a:gd name="connsiteX547" fmla="*/ 869930 w 1550337"/>
                  <a:gd name="connsiteY547" fmla="*/ 834086 h 1722202"/>
                  <a:gd name="connsiteX548" fmla="*/ 868212 w 1550337"/>
                  <a:gd name="connsiteY548" fmla="*/ 831509 h 1722202"/>
                  <a:gd name="connsiteX549" fmla="*/ 873653 w 1550337"/>
                  <a:gd name="connsiteY549" fmla="*/ 805733 h 1722202"/>
                  <a:gd name="connsiteX550" fmla="*/ 867352 w 1550337"/>
                  <a:gd name="connsiteY550" fmla="*/ 785399 h 1722202"/>
                  <a:gd name="connsiteX551" fmla="*/ 849882 w 1550337"/>
                  <a:gd name="connsiteY551" fmla="*/ 770506 h 1722202"/>
                  <a:gd name="connsiteX552" fmla="*/ 848450 w 1550337"/>
                  <a:gd name="connsiteY552" fmla="*/ 766783 h 1722202"/>
                  <a:gd name="connsiteX553" fmla="*/ 904870 w 1550337"/>
                  <a:gd name="connsiteY553" fmla="*/ 719528 h 1722202"/>
                  <a:gd name="connsiteX554" fmla="*/ 958713 w 1550337"/>
                  <a:gd name="connsiteY554" fmla="*/ 757046 h 1722202"/>
                  <a:gd name="connsiteX555" fmla="*/ 958427 w 1550337"/>
                  <a:gd name="connsiteY555" fmla="*/ 761055 h 1722202"/>
                  <a:gd name="connsiteX556" fmla="*/ 958427 w 1550337"/>
                  <a:gd name="connsiteY556" fmla="*/ 761055 h 1722202"/>
                  <a:gd name="connsiteX557" fmla="*/ 950980 w 1550337"/>
                  <a:gd name="connsiteY557" fmla="*/ 568597 h 1722202"/>
                  <a:gd name="connsiteX558" fmla="*/ 943247 w 1550337"/>
                  <a:gd name="connsiteY558" fmla="*/ 590076 h 1722202"/>
                  <a:gd name="connsiteX559" fmla="*/ 946398 w 1550337"/>
                  <a:gd name="connsiteY559" fmla="*/ 614420 h 1722202"/>
                  <a:gd name="connsiteX560" fmla="*/ 911171 w 1550337"/>
                  <a:gd name="connsiteY560" fmla="*/ 602391 h 1722202"/>
                  <a:gd name="connsiteX561" fmla="*/ 876517 w 1550337"/>
                  <a:gd name="connsiteY561" fmla="*/ 621293 h 1722202"/>
                  <a:gd name="connsiteX562" fmla="*/ 882818 w 1550337"/>
                  <a:gd name="connsiteY562" fmla="*/ 596091 h 1722202"/>
                  <a:gd name="connsiteX563" fmla="*/ 875658 w 1550337"/>
                  <a:gd name="connsiteY563" fmla="*/ 572606 h 1722202"/>
                  <a:gd name="connsiteX564" fmla="*/ 859047 w 1550337"/>
                  <a:gd name="connsiteY564" fmla="*/ 558573 h 1722202"/>
                  <a:gd name="connsiteX565" fmla="*/ 887973 w 1550337"/>
                  <a:gd name="connsiteY565" fmla="*/ 550840 h 1722202"/>
                  <a:gd name="connsiteX566" fmla="*/ 904584 w 1550337"/>
                  <a:gd name="connsiteY566" fmla="*/ 538238 h 1722202"/>
                  <a:gd name="connsiteX567" fmla="*/ 918904 w 1550337"/>
                  <a:gd name="connsiteY567" fmla="*/ 509885 h 1722202"/>
                  <a:gd name="connsiteX568" fmla="*/ 929787 w 1550337"/>
                  <a:gd name="connsiteY568" fmla="*/ 534802 h 1722202"/>
                  <a:gd name="connsiteX569" fmla="*/ 946398 w 1550337"/>
                  <a:gd name="connsiteY569" fmla="*/ 545971 h 1722202"/>
                  <a:gd name="connsiteX570" fmla="*/ 972460 w 1550337"/>
                  <a:gd name="connsiteY570" fmla="*/ 549122 h 1722202"/>
                  <a:gd name="connsiteX571" fmla="*/ 950980 w 1550337"/>
                  <a:gd name="connsiteY571" fmla="*/ 568597 h 1722202"/>
                  <a:gd name="connsiteX572" fmla="*/ 950980 w 1550337"/>
                  <a:gd name="connsiteY572" fmla="*/ 568597 h 1722202"/>
                  <a:gd name="connsiteX573" fmla="*/ 970742 w 1550337"/>
                  <a:gd name="connsiteY573" fmla="*/ 357522 h 1722202"/>
                  <a:gd name="connsiteX574" fmla="*/ 960718 w 1550337"/>
                  <a:gd name="connsiteY574" fmla="*/ 383298 h 1722202"/>
                  <a:gd name="connsiteX575" fmla="*/ 963009 w 1550337"/>
                  <a:gd name="connsiteY575" fmla="*/ 409933 h 1722202"/>
                  <a:gd name="connsiteX576" fmla="*/ 891123 w 1550337"/>
                  <a:gd name="connsiteY576" fmla="*/ 413942 h 1722202"/>
                  <a:gd name="connsiteX577" fmla="*/ 897997 w 1550337"/>
                  <a:gd name="connsiteY577" fmla="*/ 385016 h 1722202"/>
                  <a:gd name="connsiteX578" fmla="*/ 892269 w 1550337"/>
                  <a:gd name="connsiteY578" fmla="*/ 364682 h 1722202"/>
                  <a:gd name="connsiteX579" fmla="*/ 874799 w 1550337"/>
                  <a:gd name="connsiteY579" fmla="*/ 349789 h 1722202"/>
                  <a:gd name="connsiteX580" fmla="*/ 904584 w 1550337"/>
                  <a:gd name="connsiteY580" fmla="*/ 341770 h 1722202"/>
                  <a:gd name="connsiteX581" fmla="*/ 921768 w 1550337"/>
                  <a:gd name="connsiteY581" fmla="*/ 329742 h 1722202"/>
                  <a:gd name="connsiteX582" fmla="*/ 936660 w 1550337"/>
                  <a:gd name="connsiteY582" fmla="*/ 302248 h 1722202"/>
                  <a:gd name="connsiteX583" fmla="*/ 947543 w 1550337"/>
                  <a:gd name="connsiteY583" fmla="*/ 326018 h 1722202"/>
                  <a:gd name="connsiteX584" fmla="*/ 963009 w 1550337"/>
                  <a:gd name="connsiteY584" fmla="*/ 336902 h 1722202"/>
                  <a:gd name="connsiteX585" fmla="*/ 989644 w 1550337"/>
                  <a:gd name="connsiteY585" fmla="*/ 339479 h 1722202"/>
                  <a:gd name="connsiteX586" fmla="*/ 970742 w 1550337"/>
                  <a:gd name="connsiteY586" fmla="*/ 357522 h 1722202"/>
                  <a:gd name="connsiteX587" fmla="*/ 970742 w 1550337"/>
                  <a:gd name="connsiteY587" fmla="*/ 357522 h 1722202"/>
                  <a:gd name="connsiteX588" fmla="*/ 1068117 w 1550337"/>
                  <a:gd name="connsiteY588" fmla="*/ 942917 h 1722202"/>
                  <a:gd name="connsiteX589" fmla="*/ 1064966 w 1550337"/>
                  <a:gd name="connsiteY589" fmla="*/ 943490 h 1722202"/>
                  <a:gd name="connsiteX590" fmla="*/ 1045205 w 1550337"/>
                  <a:gd name="connsiteY590" fmla="*/ 928311 h 1722202"/>
                  <a:gd name="connsiteX591" fmla="*/ 1027735 w 1550337"/>
                  <a:gd name="connsiteY591" fmla="*/ 926879 h 1722202"/>
                  <a:gd name="connsiteX592" fmla="*/ 1003677 w 1550337"/>
                  <a:gd name="connsiteY592" fmla="*/ 940053 h 1722202"/>
                  <a:gd name="connsiteX593" fmla="*/ 1009405 w 1550337"/>
                  <a:gd name="connsiteY593" fmla="*/ 913418 h 1722202"/>
                  <a:gd name="connsiteX594" fmla="*/ 1002532 w 1550337"/>
                  <a:gd name="connsiteY594" fmla="*/ 889647 h 1722202"/>
                  <a:gd name="connsiteX595" fmla="*/ 986780 w 1550337"/>
                  <a:gd name="connsiteY595" fmla="*/ 873036 h 1722202"/>
                  <a:gd name="connsiteX596" fmla="*/ 1011124 w 1550337"/>
                  <a:gd name="connsiteY596" fmla="*/ 869886 h 1722202"/>
                  <a:gd name="connsiteX597" fmla="*/ 1027735 w 1550337"/>
                  <a:gd name="connsiteY597" fmla="*/ 858716 h 1722202"/>
                  <a:gd name="connsiteX598" fmla="*/ 1041195 w 1550337"/>
                  <a:gd name="connsiteY598" fmla="*/ 833513 h 1722202"/>
                  <a:gd name="connsiteX599" fmla="*/ 1089023 w 1550337"/>
                  <a:gd name="connsiteY599" fmla="*/ 881628 h 1722202"/>
                  <a:gd name="connsiteX600" fmla="*/ 1068117 w 1550337"/>
                  <a:gd name="connsiteY600" fmla="*/ 942917 h 1722202"/>
                  <a:gd name="connsiteX601" fmla="*/ 1068117 w 1550337"/>
                  <a:gd name="connsiteY601" fmla="*/ 942917 h 1722202"/>
                  <a:gd name="connsiteX602" fmla="*/ 1074990 w 1550337"/>
                  <a:gd name="connsiteY602" fmla="*/ 695184 h 1722202"/>
                  <a:gd name="connsiteX603" fmla="*/ 1077281 w 1550337"/>
                  <a:gd name="connsiteY603" fmla="*/ 732988 h 1722202"/>
                  <a:gd name="connsiteX604" fmla="*/ 1059238 w 1550337"/>
                  <a:gd name="connsiteY604" fmla="*/ 718955 h 1722202"/>
                  <a:gd name="connsiteX605" fmla="*/ 1033176 w 1550337"/>
                  <a:gd name="connsiteY605" fmla="*/ 716664 h 1722202"/>
                  <a:gd name="connsiteX606" fmla="*/ 1014274 w 1550337"/>
                  <a:gd name="connsiteY606" fmla="*/ 726688 h 1722202"/>
                  <a:gd name="connsiteX607" fmla="*/ 1020002 w 1550337"/>
                  <a:gd name="connsiteY607" fmla="*/ 689170 h 1722202"/>
                  <a:gd name="connsiteX608" fmla="*/ 995658 w 1550337"/>
                  <a:gd name="connsiteY608" fmla="*/ 657093 h 1722202"/>
                  <a:gd name="connsiteX609" fmla="*/ 1052651 w 1550337"/>
                  <a:gd name="connsiteY609" fmla="*/ 621007 h 1722202"/>
                  <a:gd name="connsiteX610" fmla="*/ 1102198 w 1550337"/>
                  <a:gd name="connsiteY610" fmla="*/ 666544 h 1722202"/>
                  <a:gd name="connsiteX611" fmla="*/ 1074990 w 1550337"/>
                  <a:gd name="connsiteY611" fmla="*/ 695184 h 1722202"/>
                  <a:gd name="connsiteX612" fmla="*/ 1074990 w 1550337"/>
                  <a:gd name="connsiteY612" fmla="*/ 695184 h 1722202"/>
                  <a:gd name="connsiteX613" fmla="*/ 1173797 w 1550337"/>
                  <a:gd name="connsiteY613" fmla="*/ 1070364 h 1722202"/>
                  <a:gd name="connsiteX614" fmla="*/ 1172078 w 1550337"/>
                  <a:gd name="connsiteY614" fmla="*/ 1069504 h 1722202"/>
                  <a:gd name="connsiteX615" fmla="*/ 1150312 w 1550337"/>
                  <a:gd name="connsiteY615" fmla="*/ 1048311 h 1722202"/>
                  <a:gd name="connsiteX616" fmla="*/ 1118809 w 1550337"/>
                  <a:gd name="connsiteY616" fmla="*/ 1055185 h 1722202"/>
                  <a:gd name="connsiteX617" fmla="*/ 1103057 w 1550337"/>
                  <a:gd name="connsiteY617" fmla="*/ 988168 h 1722202"/>
                  <a:gd name="connsiteX618" fmla="*/ 1105635 w 1550337"/>
                  <a:gd name="connsiteY618" fmla="*/ 985877 h 1722202"/>
                  <a:gd name="connsiteX619" fmla="*/ 1124250 w 1550337"/>
                  <a:gd name="connsiteY619" fmla="*/ 987309 h 1722202"/>
                  <a:gd name="connsiteX620" fmla="*/ 1142866 w 1550337"/>
                  <a:gd name="connsiteY620" fmla="*/ 976998 h 1722202"/>
                  <a:gd name="connsiteX621" fmla="*/ 1152890 w 1550337"/>
                  <a:gd name="connsiteY621" fmla="*/ 954946 h 1722202"/>
                  <a:gd name="connsiteX622" fmla="*/ 1195277 w 1550337"/>
                  <a:gd name="connsiteY622" fmla="*/ 1010793 h 1722202"/>
                  <a:gd name="connsiteX623" fmla="*/ 1173797 w 1550337"/>
                  <a:gd name="connsiteY623" fmla="*/ 1070364 h 1722202"/>
                  <a:gd name="connsiteX624" fmla="*/ 1173797 w 1550337"/>
                  <a:gd name="connsiteY624" fmla="*/ 1070364 h 1722202"/>
                  <a:gd name="connsiteX625" fmla="*/ 1184107 w 1550337"/>
                  <a:gd name="connsiteY625" fmla="*/ 824635 h 1722202"/>
                  <a:gd name="connsiteX626" fmla="*/ 1185539 w 1550337"/>
                  <a:gd name="connsiteY626" fmla="*/ 858430 h 1722202"/>
                  <a:gd name="connsiteX627" fmla="*/ 1128260 w 1550337"/>
                  <a:gd name="connsiteY627" fmla="*/ 844969 h 1722202"/>
                  <a:gd name="connsiteX628" fmla="*/ 1112794 w 1550337"/>
                  <a:gd name="connsiteY628" fmla="*/ 775089 h 1722202"/>
                  <a:gd name="connsiteX629" fmla="*/ 1115372 w 1550337"/>
                  <a:gd name="connsiteY629" fmla="*/ 773370 h 1722202"/>
                  <a:gd name="connsiteX630" fmla="*/ 1134274 w 1550337"/>
                  <a:gd name="connsiteY630" fmla="*/ 774802 h 1722202"/>
                  <a:gd name="connsiteX631" fmla="*/ 1154036 w 1550337"/>
                  <a:gd name="connsiteY631" fmla="*/ 763919 h 1722202"/>
                  <a:gd name="connsiteX632" fmla="*/ 1163487 w 1550337"/>
                  <a:gd name="connsiteY632" fmla="*/ 745017 h 1722202"/>
                  <a:gd name="connsiteX633" fmla="*/ 1175802 w 1550337"/>
                  <a:gd name="connsiteY633" fmla="*/ 781103 h 1722202"/>
                  <a:gd name="connsiteX634" fmla="*/ 1206160 w 1550337"/>
                  <a:gd name="connsiteY634" fmla="*/ 801437 h 1722202"/>
                  <a:gd name="connsiteX635" fmla="*/ 1184107 w 1550337"/>
                  <a:gd name="connsiteY635" fmla="*/ 824635 h 1722202"/>
                  <a:gd name="connsiteX636" fmla="*/ 1184107 w 1550337"/>
                  <a:gd name="connsiteY636" fmla="*/ 824635 h 1722202"/>
                  <a:gd name="connsiteX637" fmla="*/ 1201864 w 1550337"/>
                  <a:gd name="connsiteY637" fmla="*/ 648501 h 1722202"/>
                  <a:gd name="connsiteX638" fmla="*/ 1143152 w 1550337"/>
                  <a:gd name="connsiteY638" fmla="*/ 635041 h 1722202"/>
                  <a:gd name="connsiteX639" fmla="*/ 1151744 w 1550337"/>
                  <a:gd name="connsiteY639" fmla="*/ 594945 h 1722202"/>
                  <a:gd name="connsiteX640" fmla="*/ 1129692 w 1550337"/>
                  <a:gd name="connsiteY640" fmla="*/ 559432 h 1722202"/>
                  <a:gd name="connsiteX641" fmla="*/ 1184394 w 1550337"/>
                  <a:gd name="connsiteY641" fmla="*/ 532797 h 1722202"/>
                  <a:gd name="connsiteX642" fmla="*/ 1228499 w 1550337"/>
                  <a:gd name="connsiteY642" fmla="*/ 589503 h 1722202"/>
                  <a:gd name="connsiteX643" fmla="*/ 1201864 w 1550337"/>
                  <a:gd name="connsiteY643" fmla="*/ 648501 h 1722202"/>
                  <a:gd name="connsiteX644" fmla="*/ 1201864 w 1550337"/>
                  <a:gd name="connsiteY644" fmla="*/ 648501 h 1722202"/>
                  <a:gd name="connsiteX645" fmla="*/ 1283200 w 1550337"/>
                  <a:gd name="connsiteY645" fmla="*/ 1025113 h 1722202"/>
                  <a:gd name="connsiteX646" fmla="*/ 1272031 w 1550337"/>
                  <a:gd name="connsiteY646" fmla="*/ 1007929 h 1722202"/>
                  <a:gd name="connsiteX647" fmla="*/ 1244537 w 1550337"/>
                  <a:gd name="connsiteY647" fmla="*/ 995900 h 1722202"/>
                  <a:gd name="connsiteX648" fmla="*/ 1237663 w 1550337"/>
                  <a:gd name="connsiteY648" fmla="*/ 990459 h 1722202"/>
                  <a:gd name="connsiteX649" fmla="*/ 1224203 w 1550337"/>
                  <a:gd name="connsiteY649" fmla="*/ 924301 h 1722202"/>
                  <a:gd name="connsiteX650" fmla="*/ 1252556 w 1550337"/>
                  <a:gd name="connsiteY650" fmla="*/ 929743 h 1722202"/>
                  <a:gd name="connsiteX651" fmla="*/ 1268021 w 1550337"/>
                  <a:gd name="connsiteY651" fmla="*/ 902249 h 1722202"/>
                  <a:gd name="connsiteX652" fmla="*/ 1305826 w 1550337"/>
                  <a:gd name="connsiteY652" fmla="*/ 970411 h 1722202"/>
                  <a:gd name="connsiteX653" fmla="*/ 1283200 w 1550337"/>
                  <a:gd name="connsiteY653" fmla="*/ 1025113 h 1722202"/>
                  <a:gd name="connsiteX654" fmla="*/ 1283200 w 1550337"/>
                  <a:gd name="connsiteY654" fmla="*/ 1025113 h 1722202"/>
                  <a:gd name="connsiteX655" fmla="*/ 1365683 w 1550337"/>
                  <a:gd name="connsiteY655" fmla="*/ 1151127 h 1722202"/>
                  <a:gd name="connsiteX656" fmla="*/ 1355372 w 1550337"/>
                  <a:gd name="connsiteY656" fmla="*/ 1171748 h 1722202"/>
                  <a:gd name="connsiteX657" fmla="*/ 1353940 w 1550337"/>
                  <a:gd name="connsiteY657" fmla="*/ 1194660 h 1722202"/>
                  <a:gd name="connsiteX658" fmla="*/ 1344489 w 1550337"/>
                  <a:gd name="connsiteY658" fmla="*/ 1172607 h 1722202"/>
                  <a:gd name="connsiteX659" fmla="*/ 1327306 w 1550337"/>
                  <a:gd name="connsiteY659" fmla="*/ 1160579 h 1722202"/>
                  <a:gd name="connsiteX660" fmla="*/ 1320146 w 1550337"/>
                  <a:gd name="connsiteY660" fmla="*/ 1155137 h 1722202"/>
                  <a:gd name="connsiteX661" fmla="*/ 1309835 w 1550337"/>
                  <a:gd name="connsiteY661" fmla="*/ 1082679 h 1722202"/>
                  <a:gd name="connsiteX662" fmla="*/ 1332747 w 1550337"/>
                  <a:gd name="connsiteY662" fmla="*/ 1094421 h 1722202"/>
                  <a:gd name="connsiteX663" fmla="*/ 1344489 w 1550337"/>
                  <a:gd name="connsiteY663" fmla="*/ 1073800 h 1722202"/>
                  <a:gd name="connsiteX664" fmla="*/ 1348212 w 1550337"/>
                  <a:gd name="connsiteY664" fmla="*/ 1090984 h 1722202"/>
                  <a:gd name="connsiteX665" fmla="*/ 1367115 w 1550337"/>
                  <a:gd name="connsiteY665" fmla="*/ 1140531 h 1722202"/>
                  <a:gd name="connsiteX666" fmla="*/ 1365683 w 1550337"/>
                  <a:gd name="connsiteY666" fmla="*/ 1151127 h 1722202"/>
                  <a:gd name="connsiteX667" fmla="*/ 1365683 w 1550337"/>
                  <a:gd name="connsiteY667" fmla="*/ 1151127 h 1722202"/>
                  <a:gd name="connsiteX668" fmla="*/ 1383439 w 1550337"/>
                  <a:gd name="connsiteY668" fmla="*/ 940339 h 1722202"/>
                  <a:gd name="connsiteX669" fmla="*/ 1372270 w 1550337"/>
                  <a:gd name="connsiteY669" fmla="*/ 959242 h 1722202"/>
                  <a:gd name="connsiteX670" fmla="*/ 1370838 w 1550337"/>
                  <a:gd name="connsiteY670" fmla="*/ 985877 h 1722202"/>
                  <a:gd name="connsiteX671" fmla="*/ 1360528 w 1550337"/>
                  <a:gd name="connsiteY671" fmla="*/ 962106 h 1722202"/>
                  <a:gd name="connsiteX672" fmla="*/ 1343057 w 1550337"/>
                  <a:gd name="connsiteY672" fmla="*/ 948931 h 1722202"/>
                  <a:gd name="connsiteX673" fmla="*/ 1335038 w 1550337"/>
                  <a:gd name="connsiteY673" fmla="*/ 944349 h 1722202"/>
                  <a:gd name="connsiteX674" fmla="*/ 1325874 w 1550337"/>
                  <a:gd name="connsiteY674" fmla="*/ 871318 h 1722202"/>
                  <a:gd name="connsiteX675" fmla="*/ 1350217 w 1550337"/>
                  <a:gd name="connsiteY675" fmla="*/ 882487 h 1722202"/>
                  <a:gd name="connsiteX676" fmla="*/ 1363678 w 1550337"/>
                  <a:gd name="connsiteY676" fmla="*/ 860435 h 1722202"/>
                  <a:gd name="connsiteX677" fmla="*/ 1366828 w 1550337"/>
                  <a:gd name="connsiteY677" fmla="*/ 888788 h 1722202"/>
                  <a:gd name="connsiteX678" fmla="*/ 1385444 w 1550337"/>
                  <a:gd name="connsiteY678" fmla="*/ 929743 h 1722202"/>
                  <a:gd name="connsiteX679" fmla="*/ 1383439 w 1550337"/>
                  <a:gd name="connsiteY679" fmla="*/ 940339 h 1722202"/>
                  <a:gd name="connsiteX680" fmla="*/ 1383439 w 1550337"/>
                  <a:gd name="connsiteY680" fmla="*/ 940339 h 1722202"/>
                  <a:gd name="connsiteX681" fmla="*/ 1408642 w 1550337"/>
                  <a:gd name="connsiteY681" fmla="*/ 730697 h 1722202"/>
                  <a:gd name="connsiteX682" fmla="*/ 1395468 w 1550337"/>
                  <a:gd name="connsiteY682" fmla="*/ 751031 h 1722202"/>
                  <a:gd name="connsiteX683" fmla="*/ 1394609 w 1550337"/>
                  <a:gd name="connsiteY683" fmla="*/ 778525 h 1722202"/>
                  <a:gd name="connsiteX684" fmla="*/ 1387449 w 1550337"/>
                  <a:gd name="connsiteY684" fmla="*/ 761914 h 1722202"/>
                  <a:gd name="connsiteX685" fmla="*/ 1353654 w 1550337"/>
                  <a:gd name="connsiteY685" fmla="*/ 736998 h 1722202"/>
                  <a:gd name="connsiteX686" fmla="*/ 1349072 w 1550337"/>
                  <a:gd name="connsiteY686" fmla="*/ 661389 h 1722202"/>
                  <a:gd name="connsiteX687" fmla="*/ 1366542 w 1550337"/>
                  <a:gd name="connsiteY687" fmla="*/ 670840 h 1722202"/>
                  <a:gd name="connsiteX688" fmla="*/ 1379143 w 1550337"/>
                  <a:gd name="connsiteY688" fmla="*/ 667690 h 1722202"/>
                  <a:gd name="connsiteX689" fmla="*/ 1388594 w 1550337"/>
                  <a:gd name="connsiteY689" fmla="*/ 651938 h 1722202"/>
                  <a:gd name="connsiteX690" fmla="*/ 1390886 w 1550337"/>
                  <a:gd name="connsiteY690" fmla="*/ 665112 h 1722202"/>
                  <a:gd name="connsiteX691" fmla="*/ 1410647 w 1550337"/>
                  <a:gd name="connsiteY691" fmla="*/ 721819 h 1722202"/>
                  <a:gd name="connsiteX692" fmla="*/ 1408642 w 1550337"/>
                  <a:gd name="connsiteY692" fmla="*/ 730697 h 1722202"/>
                  <a:gd name="connsiteX693" fmla="*/ 1408642 w 1550337"/>
                  <a:gd name="connsiteY693" fmla="*/ 730697 h 1722202"/>
                  <a:gd name="connsiteX694" fmla="*/ 1423535 w 1550337"/>
                  <a:gd name="connsiteY694" fmla="*/ 568310 h 1722202"/>
                  <a:gd name="connsiteX695" fmla="*/ 1415802 w 1550337"/>
                  <a:gd name="connsiteY695" fmla="*/ 550267 h 1722202"/>
                  <a:gd name="connsiteX696" fmla="*/ 1390599 w 1550337"/>
                  <a:gd name="connsiteY696" fmla="*/ 529933 h 1722202"/>
                  <a:gd name="connsiteX697" fmla="*/ 1385158 w 1550337"/>
                  <a:gd name="connsiteY697" fmla="*/ 523059 h 1722202"/>
                  <a:gd name="connsiteX698" fmla="*/ 1382867 w 1550337"/>
                  <a:gd name="connsiteY698" fmla="*/ 463202 h 1722202"/>
                  <a:gd name="connsiteX699" fmla="*/ 1380289 w 1550337"/>
                  <a:gd name="connsiteY699" fmla="*/ 453751 h 1722202"/>
                  <a:gd name="connsiteX700" fmla="*/ 1382867 w 1550337"/>
                  <a:gd name="connsiteY700" fmla="*/ 453751 h 1722202"/>
                  <a:gd name="connsiteX701" fmla="*/ 1405778 w 1550337"/>
                  <a:gd name="connsiteY701" fmla="*/ 465494 h 1722202"/>
                  <a:gd name="connsiteX702" fmla="*/ 1422389 w 1550337"/>
                  <a:gd name="connsiteY702" fmla="*/ 443441 h 1722202"/>
                  <a:gd name="connsiteX703" fmla="*/ 1450456 w 1550337"/>
                  <a:gd name="connsiteY703" fmla="*/ 520482 h 1722202"/>
                  <a:gd name="connsiteX704" fmla="*/ 1423535 w 1550337"/>
                  <a:gd name="connsiteY704" fmla="*/ 568310 h 1722202"/>
                  <a:gd name="connsiteX705" fmla="*/ 1423535 w 1550337"/>
                  <a:gd name="connsiteY705" fmla="*/ 568310 h 1722202"/>
                  <a:gd name="connsiteX706" fmla="*/ 1463630 w 1550337"/>
                  <a:gd name="connsiteY706" fmla="*/ 332606 h 1722202"/>
                  <a:gd name="connsiteX707" fmla="*/ 1461053 w 1550337"/>
                  <a:gd name="connsiteY707" fmla="*/ 364968 h 1722202"/>
                  <a:gd name="connsiteX708" fmla="*/ 1449883 w 1550337"/>
                  <a:gd name="connsiteY708" fmla="*/ 339193 h 1722202"/>
                  <a:gd name="connsiteX709" fmla="*/ 1428117 w 1550337"/>
                  <a:gd name="connsiteY709" fmla="*/ 324300 h 1722202"/>
                  <a:gd name="connsiteX710" fmla="*/ 1416948 w 1550337"/>
                  <a:gd name="connsiteY710" fmla="*/ 323441 h 1722202"/>
                  <a:gd name="connsiteX711" fmla="*/ 1415229 w 1550337"/>
                  <a:gd name="connsiteY711" fmla="*/ 246973 h 1722202"/>
                  <a:gd name="connsiteX712" fmla="*/ 1425540 w 1550337"/>
                  <a:gd name="connsiteY712" fmla="*/ 252414 h 1722202"/>
                  <a:gd name="connsiteX713" fmla="*/ 1433559 w 1550337"/>
                  <a:gd name="connsiteY713" fmla="*/ 257856 h 1722202"/>
                  <a:gd name="connsiteX714" fmla="*/ 1450170 w 1550337"/>
                  <a:gd name="connsiteY714" fmla="*/ 255565 h 1722202"/>
                  <a:gd name="connsiteX715" fmla="*/ 1461912 w 1550337"/>
                  <a:gd name="connsiteY715" fmla="*/ 239813 h 1722202"/>
                  <a:gd name="connsiteX716" fmla="*/ 1486256 w 1550337"/>
                  <a:gd name="connsiteY716" fmla="*/ 314563 h 1722202"/>
                  <a:gd name="connsiteX717" fmla="*/ 1463630 w 1550337"/>
                  <a:gd name="connsiteY717" fmla="*/ 332606 h 1722202"/>
                  <a:gd name="connsiteX718" fmla="*/ 1463630 w 1550337"/>
                  <a:gd name="connsiteY718" fmla="*/ 332606 h 1722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</a:cxnLst>
                <a:rect l="l" t="t" r="r" b="b"/>
                <a:pathLst>
                  <a:path w="1550337" h="1722202">
                    <a:moveTo>
                      <a:pt x="1548404" y="236090"/>
                    </a:moveTo>
                    <a:cubicBezTo>
                      <a:pt x="1545826" y="231508"/>
                      <a:pt x="1543535" y="226639"/>
                      <a:pt x="1540671" y="222056"/>
                    </a:cubicBezTo>
                    <a:cubicBezTo>
                      <a:pt x="1477950" y="126686"/>
                      <a:pt x="1388022" y="67689"/>
                      <a:pt x="1281196" y="32748"/>
                    </a:cubicBezTo>
                    <a:cubicBezTo>
                      <a:pt x="1251983" y="23297"/>
                      <a:pt x="1169787" y="6972"/>
                      <a:pt x="1158045" y="5827"/>
                    </a:cubicBezTo>
                    <a:cubicBezTo>
                      <a:pt x="1058379" y="-5343"/>
                      <a:pt x="959286" y="-187"/>
                      <a:pt x="861052" y="19001"/>
                    </a:cubicBezTo>
                    <a:cubicBezTo>
                      <a:pt x="727304" y="45636"/>
                      <a:pt x="601863" y="92892"/>
                      <a:pt x="483294" y="158763"/>
                    </a:cubicBezTo>
                    <a:cubicBezTo>
                      <a:pt x="287685" y="267307"/>
                      <a:pt x="127876" y="413656"/>
                      <a:pt x="7876" y="602391"/>
                    </a:cubicBezTo>
                    <a:cubicBezTo>
                      <a:pt x="3007" y="610410"/>
                      <a:pt x="1002" y="618143"/>
                      <a:pt x="716" y="627594"/>
                    </a:cubicBezTo>
                    <a:cubicBezTo>
                      <a:pt x="-4153" y="785112"/>
                      <a:pt x="17327" y="1059481"/>
                      <a:pt x="19618" y="1086975"/>
                    </a:cubicBezTo>
                    <a:cubicBezTo>
                      <a:pt x="23341" y="1133371"/>
                      <a:pt x="26778" y="1180340"/>
                      <a:pt x="30787" y="1226736"/>
                    </a:cubicBezTo>
                    <a:cubicBezTo>
                      <a:pt x="30787" y="1226736"/>
                      <a:pt x="45107" y="1364493"/>
                      <a:pt x="50262" y="1405161"/>
                    </a:cubicBezTo>
                    <a:cubicBezTo>
                      <a:pt x="62578" y="1503396"/>
                      <a:pt x="83771" y="1644303"/>
                      <a:pt x="96659" y="1722203"/>
                    </a:cubicBezTo>
                    <a:cubicBezTo>
                      <a:pt x="100668" y="1719911"/>
                      <a:pt x="101527" y="1715902"/>
                      <a:pt x="103532" y="1712179"/>
                    </a:cubicBezTo>
                    <a:cubicBezTo>
                      <a:pt x="114702" y="1686976"/>
                      <a:pt x="127017" y="1662632"/>
                      <a:pt x="140477" y="1638288"/>
                    </a:cubicBezTo>
                    <a:cubicBezTo>
                      <a:pt x="170835" y="1583587"/>
                      <a:pt x="206062" y="1532322"/>
                      <a:pt x="245585" y="1483920"/>
                    </a:cubicBezTo>
                    <a:cubicBezTo>
                      <a:pt x="311743" y="1403443"/>
                      <a:pt x="389643" y="1335853"/>
                      <a:pt x="477280" y="1279433"/>
                    </a:cubicBezTo>
                    <a:cubicBezTo>
                      <a:pt x="518808" y="1252798"/>
                      <a:pt x="562053" y="1229314"/>
                      <a:pt x="607304" y="1209266"/>
                    </a:cubicBezTo>
                    <a:cubicBezTo>
                      <a:pt x="656564" y="1187500"/>
                      <a:pt x="707257" y="1169457"/>
                      <a:pt x="759667" y="1155996"/>
                    </a:cubicBezTo>
                    <a:cubicBezTo>
                      <a:pt x="812937" y="1142536"/>
                      <a:pt x="868212" y="1131939"/>
                      <a:pt x="923486" y="1128502"/>
                    </a:cubicBezTo>
                    <a:cubicBezTo>
                      <a:pt x="980193" y="1124779"/>
                      <a:pt x="1033749" y="1131653"/>
                      <a:pt x="1089310" y="1141104"/>
                    </a:cubicBezTo>
                    <a:cubicBezTo>
                      <a:pt x="1136279" y="1149123"/>
                      <a:pt x="1183248" y="1166020"/>
                      <a:pt x="1225348" y="1188359"/>
                    </a:cubicBezTo>
                    <a:cubicBezTo>
                      <a:pt x="1228785" y="1190077"/>
                      <a:pt x="1325587" y="1257667"/>
                      <a:pt x="1359096" y="1303204"/>
                    </a:cubicBezTo>
                    <a:cubicBezTo>
                      <a:pt x="1367688" y="1315233"/>
                      <a:pt x="1375420" y="1328121"/>
                      <a:pt x="1383153" y="1340722"/>
                    </a:cubicBezTo>
                    <a:cubicBezTo>
                      <a:pt x="1384871" y="1343873"/>
                      <a:pt x="1386303" y="1352464"/>
                      <a:pt x="1393177" y="1344732"/>
                    </a:cubicBezTo>
                    <a:cubicBezTo>
                      <a:pt x="1395754" y="1335281"/>
                      <a:pt x="1539525" y="298238"/>
                      <a:pt x="1549263" y="259002"/>
                    </a:cubicBezTo>
                    <a:cubicBezTo>
                      <a:pt x="1550409" y="252128"/>
                      <a:pt x="1551268" y="244395"/>
                      <a:pt x="1548404" y="236090"/>
                    </a:cubicBezTo>
                    <a:close/>
                    <a:moveTo>
                      <a:pt x="1316136" y="300529"/>
                    </a:moveTo>
                    <a:cubicBezTo>
                      <a:pt x="1323296" y="303680"/>
                      <a:pt x="1327306" y="302248"/>
                      <a:pt x="1331029" y="295660"/>
                    </a:cubicBezTo>
                    <a:cubicBezTo>
                      <a:pt x="1334752" y="289360"/>
                      <a:pt x="1338189" y="283059"/>
                      <a:pt x="1345921" y="276185"/>
                    </a:cubicBezTo>
                    <a:cubicBezTo>
                      <a:pt x="1344489" y="305398"/>
                      <a:pt x="1355372" y="327164"/>
                      <a:pt x="1383439" y="343202"/>
                    </a:cubicBezTo>
                    <a:cubicBezTo>
                      <a:pt x="1347640" y="348644"/>
                      <a:pt x="1354227" y="373274"/>
                      <a:pt x="1352795" y="395899"/>
                    </a:cubicBezTo>
                    <a:cubicBezTo>
                      <a:pt x="1347353" y="387880"/>
                      <a:pt x="1342485" y="382439"/>
                      <a:pt x="1339334" y="375565"/>
                    </a:cubicBezTo>
                    <a:cubicBezTo>
                      <a:pt x="1333606" y="363823"/>
                      <a:pt x="1325014" y="361245"/>
                      <a:pt x="1313272" y="364682"/>
                    </a:cubicBezTo>
                    <a:cubicBezTo>
                      <a:pt x="1309263" y="366114"/>
                      <a:pt x="1305253" y="366973"/>
                      <a:pt x="1299811" y="364109"/>
                    </a:cubicBezTo>
                    <a:cubicBezTo>
                      <a:pt x="1313845" y="340338"/>
                      <a:pt x="1312413" y="316854"/>
                      <a:pt x="1292652" y="294801"/>
                    </a:cubicBezTo>
                    <a:cubicBezTo>
                      <a:pt x="1302389" y="293942"/>
                      <a:pt x="1309263" y="297379"/>
                      <a:pt x="1316136" y="300529"/>
                    </a:cubicBezTo>
                    <a:lnTo>
                      <a:pt x="1316136" y="300529"/>
                    </a:lnTo>
                    <a:close/>
                    <a:moveTo>
                      <a:pt x="1302103" y="498429"/>
                    </a:moveTo>
                    <a:cubicBezTo>
                      <a:pt x="1303821" y="493561"/>
                      <a:pt x="1307831" y="488978"/>
                      <a:pt x="1312127" y="482105"/>
                    </a:cubicBezTo>
                    <a:cubicBezTo>
                      <a:pt x="1313559" y="491556"/>
                      <a:pt x="1315277" y="498716"/>
                      <a:pt x="1315850" y="505589"/>
                    </a:cubicBezTo>
                    <a:cubicBezTo>
                      <a:pt x="1316709" y="521341"/>
                      <a:pt x="1326733" y="531651"/>
                      <a:pt x="1338475" y="540243"/>
                    </a:cubicBezTo>
                    <a:cubicBezTo>
                      <a:pt x="1345349" y="545685"/>
                      <a:pt x="1348785" y="550554"/>
                      <a:pt x="1337616" y="554563"/>
                    </a:cubicBezTo>
                    <a:cubicBezTo>
                      <a:pt x="1325874" y="558573"/>
                      <a:pt x="1321864" y="567165"/>
                      <a:pt x="1323582" y="579480"/>
                    </a:cubicBezTo>
                    <a:cubicBezTo>
                      <a:pt x="1324442" y="586640"/>
                      <a:pt x="1323582" y="593799"/>
                      <a:pt x="1323582" y="604396"/>
                    </a:cubicBezTo>
                    <a:cubicBezTo>
                      <a:pt x="1320432" y="599814"/>
                      <a:pt x="1319573" y="598095"/>
                      <a:pt x="1318141" y="595804"/>
                    </a:cubicBezTo>
                    <a:cubicBezTo>
                      <a:pt x="1308690" y="578334"/>
                      <a:pt x="1297807" y="562582"/>
                      <a:pt x="1269740" y="577475"/>
                    </a:cubicBezTo>
                    <a:cubicBezTo>
                      <a:pt x="1283773" y="548262"/>
                      <a:pt x="1282914" y="524205"/>
                      <a:pt x="1263439" y="502725"/>
                    </a:cubicBezTo>
                    <a:cubicBezTo>
                      <a:pt x="1264298" y="501866"/>
                      <a:pt x="1264871" y="501293"/>
                      <a:pt x="1265730" y="500434"/>
                    </a:cubicBezTo>
                    <a:cubicBezTo>
                      <a:pt x="1271172" y="502152"/>
                      <a:pt x="1276900" y="503012"/>
                      <a:pt x="1281482" y="505303"/>
                    </a:cubicBezTo>
                    <a:cubicBezTo>
                      <a:pt x="1291792" y="511890"/>
                      <a:pt x="1298093" y="509312"/>
                      <a:pt x="1302103" y="498429"/>
                    </a:cubicBezTo>
                    <a:lnTo>
                      <a:pt x="1302103" y="498429"/>
                    </a:lnTo>
                    <a:close/>
                    <a:moveTo>
                      <a:pt x="1299239" y="789981"/>
                    </a:moveTo>
                    <a:cubicBezTo>
                      <a:pt x="1300671" y="796855"/>
                      <a:pt x="1299811" y="804015"/>
                      <a:pt x="1299811" y="811461"/>
                    </a:cubicBezTo>
                    <a:cubicBezTo>
                      <a:pt x="1293511" y="808311"/>
                      <a:pt x="1291220" y="802010"/>
                      <a:pt x="1288642" y="797141"/>
                    </a:cubicBezTo>
                    <a:cubicBezTo>
                      <a:pt x="1281768" y="783967"/>
                      <a:pt x="1272890" y="779671"/>
                      <a:pt x="1258857" y="784540"/>
                    </a:cubicBezTo>
                    <a:cubicBezTo>
                      <a:pt x="1254847" y="785972"/>
                      <a:pt x="1249692" y="787117"/>
                      <a:pt x="1251983" y="779671"/>
                    </a:cubicBezTo>
                    <a:cubicBezTo>
                      <a:pt x="1254561" y="768501"/>
                      <a:pt x="1260575" y="757046"/>
                      <a:pt x="1256852" y="745017"/>
                    </a:cubicBezTo>
                    <a:cubicBezTo>
                      <a:pt x="1253702" y="733847"/>
                      <a:pt x="1246542" y="723824"/>
                      <a:pt x="1241100" y="712081"/>
                    </a:cubicBezTo>
                    <a:cubicBezTo>
                      <a:pt x="1252270" y="713513"/>
                      <a:pt x="1262293" y="722964"/>
                      <a:pt x="1270885" y="717523"/>
                    </a:cubicBezTo>
                    <a:cubicBezTo>
                      <a:pt x="1277759" y="712940"/>
                      <a:pt x="1280909" y="702630"/>
                      <a:pt x="1285205" y="694611"/>
                    </a:cubicBezTo>
                    <a:cubicBezTo>
                      <a:pt x="1288356" y="696329"/>
                      <a:pt x="1288356" y="699193"/>
                      <a:pt x="1288356" y="701771"/>
                    </a:cubicBezTo>
                    <a:cubicBezTo>
                      <a:pt x="1289788" y="722392"/>
                      <a:pt x="1296088" y="740148"/>
                      <a:pt x="1314131" y="752177"/>
                    </a:cubicBezTo>
                    <a:cubicBezTo>
                      <a:pt x="1320432" y="756186"/>
                      <a:pt x="1322723" y="760769"/>
                      <a:pt x="1313272" y="764205"/>
                    </a:cubicBezTo>
                    <a:cubicBezTo>
                      <a:pt x="1301530" y="768788"/>
                      <a:pt x="1296661" y="776234"/>
                      <a:pt x="1299239" y="789981"/>
                    </a:cubicBezTo>
                    <a:lnTo>
                      <a:pt x="1299239" y="789981"/>
                    </a:lnTo>
                    <a:close/>
                    <a:moveTo>
                      <a:pt x="1206446" y="147880"/>
                    </a:moveTo>
                    <a:cubicBezTo>
                      <a:pt x="1218761" y="151889"/>
                      <a:pt x="1225062" y="147307"/>
                      <a:pt x="1229931" y="136997"/>
                    </a:cubicBezTo>
                    <a:cubicBezTo>
                      <a:pt x="1233081" y="131269"/>
                      <a:pt x="1237950" y="125827"/>
                      <a:pt x="1242246" y="119813"/>
                    </a:cubicBezTo>
                    <a:cubicBezTo>
                      <a:pt x="1243105" y="119240"/>
                      <a:pt x="1244537" y="119240"/>
                      <a:pt x="1245396" y="118954"/>
                    </a:cubicBezTo>
                    <a:cubicBezTo>
                      <a:pt x="1243964" y="148739"/>
                      <a:pt x="1257998" y="166209"/>
                      <a:pt x="1286924" y="174228"/>
                    </a:cubicBezTo>
                    <a:cubicBezTo>
                      <a:pt x="1257998" y="183679"/>
                      <a:pt x="1250838" y="204013"/>
                      <a:pt x="1257711" y="230935"/>
                    </a:cubicBezTo>
                    <a:cubicBezTo>
                      <a:pt x="1256852" y="230935"/>
                      <a:pt x="1255420" y="231508"/>
                      <a:pt x="1254561" y="231508"/>
                    </a:cubicBezTo>
                    <a:cubicBezTo>
                      <a:pt x="1250838" y="227498"/>
                      <a:pt x="1246542" y="223775"/>
                      <a:pt x="1243678" y="218906"/>
                    </a:cubicBezTo>
                    <a:cubicBezTo>
                      <a:pt x="1235086" y="205445"/>
                      <a:pt x="1223916" y="203154"/>
                      <a:pt x="1209883" y="210314"/>
                    </a:cubicBezTo>
                    <a:cubicBezTo>
                      <a:pt x="1205873" y="212605"/>
                      <a:pt x="1200718" y="212892"/>
                      <a:pt x="1191840" y="215183"/>
                    </a:cubicBezTo>
                    <a:cubicBezTo>
                      <a:pt x="1208451" y="189121"/>
                      <a:pt x="1207592" y="166209"/>
                      <a:pt x="1181530" y="145302"/>
                    </a:cubicBezTo>
                    <a:cubicBezTo>
                      <a:pt x="1192699" y="146448"/>
                      <a:pt x="1200145" y="145589"/>
                      <a:pt x="1206446" y="147880"/>
                    </a:cubicBezTo>
                    <a:lnTo>
                      <a:pt x="1206446" y="147880"/>
                    </a:lnTo>
                    <a:close/>
                    <a:moveTo>
                      <a:pt x="1210742" y="326305"/>
                    </a:moveTo>
                    <a:cubicBezTo>
                      <a:pt x="1213892" y="338047"/>
                      <a:pt x="1214752" y="350649"/>
                      <a:pt x="1220766" y="360959"/>
                    </a:cubicBezTo>
                    <a:cubicBezTo>
                      <a:pt x="1226494" y="371842"/>
                      <a:pt x="1241959" y="372128"/>
                      <a:pt x="1251983" y="380720"/>
                    </a:cubicBezTo>
                    <a:cubicBezTo>
                      <a:pt x="1245682" y="390744"/>
                      <a:pt x="1230217" y="391031"/>
                      <a:pt x="1226208" y="403346"/>
                    </a:cubicBezTo>
                    <a:cubicBezTo>
                      <a:pt x="1222484" y="414229"/>
                      <a:pt x="1226208" y="425971"/>
                      <a:pt x="1225348" y="439432"/>
                    </a:cubicBezTo>
                    <a:cubicBezTo>
                      <a:pt x="1210456" y="415088"/>
                      <a:pt x="1191554" y="407355"/>
                      <a:pt x="1164919" y="423680"/>
                    </a:cubicBezTo>
                    <a:cubicBezTo>
                      <a:pt x="1178093" y="397045"/>
                      <a:pt x="1178952" y="373560"/>
                      <a:pt x="1152604" y="352940"/>
                    </a:cubicBezTo>
                    <a:cubicBezTo>
                      <a:pt x="1182962" y="361818"/>
                      <a:pt x="1200432" y="351508"/>
                      <a:pt x="1210742" y="326305"/>
                    </a:cubicBezTo>
                    <a:lnTo>
                      <a:pt x="1210742" y="326305"/>
                    </a:lnTo>
                    <a:close/>
                    <a:moveTo>
                      <a:pt x="1064966" y="238381"/>
                    </a:moveTo>
                    <a:cubicBezTo>
                      <a:pt x="1073558" y="238954"/>
                      <a:pt x="1078427" y="235231"/>
                      <a:pt x="1082436" y="228071"/>
                    </a:cubicBezTo>
                    <a:cubicBezTo>
                      <a:pt x="1087019" y="220052"/>
                      <a:pt x="1091887" y="212319"/>
                      <a:pt x="1098761" y="203727"/>
                    </a:cubicBezTo>
                    <a:cubicBezTo>
                      <a:pt x="1100479" y="233799"/>
                      <a:pt x="1116804" y="248691"/>
                      <a:pt x="1149740" y="248691"/>
                    </a:cubicBezTo>
                    <a:cubicBezTo>
                      <a:pt x="1141148" y="255565"/>
                      <a:pt x="1136565" y="259861"/>
                      <a:pt x="1131124" y="262725"/>
                    </a:cubicBezTo>
                    <a:cubicBezTo>
                      <a:pt x="1116231" y="269026"/>
                      <a:pt x="1113081" y="279909"/>
                      <a:pt x="1116804" y="294801"/>
                    </a:cubicBezTo>
                    <a:cubicBezTo>
                      <a:pt x="1118236" y="300243"/>
                      <a:pt x="1117377" y="305971"/>
                      <a:pt x="1117663" y="313703"/>
                    </a:cubicBezTo>
                    <a:cubicBezTo>
                      <a:pt x="1108498" y="307403"/>
                      <a:pt x="1101339" y="302534"/>
                      <a:pt x="1094751" y="296520"/>
                    </a:cubicBezTo>
                    <a:cubicBezTo>
                      <a:pt x="1089023" y="291651"/>
                      <a:pt x="1083582" y="291078"/>
                      <a:pt x="1076708" y="294801"/>
                    </a:cubicBezTo>
                    <a:cubicBezTo>
                      <a:pt x="1068689" y="299384"/>
                      <a:pt x="1060097" y="302820"/>
                      <a:pt x="1048642" y="307975"/>
                    </a:cubicBezTo>
                    <a:cubicBezTo>
                      <a:pt x="1051219" y="299384"/>
                      <a:pt x="1052651" y="292224"/>
                      <a:pt x="1055515" y="285923"/>
                    </a:cubicBezTo>
                    <a:cubicBezTo>
                      <a:pt x="1061243" y="273894"/>
                      <a:pt x="1059238" y="264443"/>
                      <a:pt x="1048642" y="255851"/>
                    </a:cubicBezTo>
                    <a:cubicBezTo>
                      <a:pt x="1044059" y="252128"/>
                      <a:pt x="1040622" y="246973"/>
                      <a:pt x="1035181" y="240959"/>
                    </a:cubicBezTo>
                    <a:cubicBezTo>
                      <a:pt x="1046637" y="239813"/>
                      <a:pt x="1055515" y="238381"/>
                      <a:pt x="1064966" y="238381"/>
                    </a:cubicBezTo>
                    <a:lnTo>
                      <a:pt x="1064966" y="238381"/>
                    </a:lnTo>
                    <a:close/>
                    <a:moveTo>
                      <a:pt x="1051506" y="443441"/>
                    </a:moveTo>
                    <a:cubicBezTo>
                      <a:pt x="1060097" y="435708"/>
                      <a:pt x="1064680" y="423107"/>
                      <a:pt x="1071840" y="411365"/>
                    </a:cubicBezTo>
                    <a:cubicBezTo>
                      <a:pt x="1076708" y="424539"/>
                      <a:pt x="1078713" y="437427"/>
                      <a:pt x="1085873" y="446019"/>
                    </a:cubicBezTo>
                    <a:cubicBezTo>
                      <a:pt x="1093033" y="454897"/>
                      <a:pt x="1107926" y="452319"/>
                      <a:pt x="1119382" y="458620"/>
                    </a:cubicBezTo>
                    <a:cubicBezTo>
                      <a:pt x="1114513" y="465780"/>
                      <a:pt x="1106780" y="470362"/>
                      <a:pt x="1099620" y="475231"/>
                    </a:cubicBezTo>
                    <a:cubicBezTo>
                      <a:pt x="1092747" y="480100"/>
                      <a:pt x="1090455" y="486114"/>
                      <a:pt x="1091887" y="494133"/>
                    </a:cubicBezTo>
                    <a:cubicBezTo>
                      <a:pt x="1093319" y="502152"/>
                      <a:pt x="1093319" y="510744"/>
                      <a:pt x="1094179" y="520195"/>
                    </a:cubicBezTo>
                    <a:cubicBezTo>
                      <a:pt x="1081577" y="514468"/>
                      <a:pt x="1074417" y="500720"/>
                      <a:pt x="1062102" y="500434"/>
                    </a:cubicBezTo>
                    <a:cubicBezTo>
                      <a:pt x="1050933" y="499861"/>
                      <a:pt x="1041195" y="511317"/>
                      <a:pt x="1029167" y="513895"/>
                    </a:cubicBezTo>
                    <a:cubicBezTo>
                      <a:pt x="1029167" y="500720"/>
                      <a:pt x="1038618" y="490124"/>
                      <a:pt x="1036326" y="477809"/>
                    </a:cubicBezTo>
                    <a:cubicBezTo>
                      <a:pt x="1034035" y="465780"/>
                      <a:pt x="1020002" y="460339"/>
                      <a:pt x="1014274" y="448596"/>
                    </a:cubicBezTo>
                    <a:cubicBezTo>
                      <a:pt x="1026589" y="445159"/>
                      <a:pt x="1042054" y="451460"/>
                      <a:pt x="1051506" y="443441"/>
                    </a:cubicBezTo>
                    <a:lnTo>
                      <a:pt x="1051506" y="443441"/>
                    </a:lnTo>
                    <a:close/>
                    <a:moveTo>
                      <a:pt x="925491" y="135851"/>
                    </a:moveTo>
                    <a:cubicBezTo>
                      <a:pt x="936660" y="134992"/>
                      <a:pt x="942961" y="128978"/>
                      <a:pt x="947543" y="119526"/>
                    </a:cubicBezTo>
                    <a:cubicBezTo>
                      <a:pt x="951553" y="111507"/>
                      <a:pt x="956995" y="104634"/>
                      <a:pt x="962436" y="95755"/>
                    </a:cubicBezTo>
                    <a:cubicBezTo>
                      <a:pt x="969310" y="125541"/>
                      <a:pt x="987353" y="136424"/>
                      <a:pt x="1015133" y="134133"/>
                    </a:cubicBezTo>
                    <a:cubicBezTo>
                      <a:pt x="1014274" y="134992"/>
                      <a:pt x="1012842" y="135851"/>
                      <a:pt x="1011983" y="137283"/>
                    </a:cubicBezTo>
                    <a:cubicBezTo>
                      <a:pt x="984775" y="159336"/>
                      <a:pt x="984775" y="159336"/>
                      <a:pt x="984489" y="200290"/>
                    </a:cubicBezTo>
                    <a:cubicBezTo>
                      <a:pt x="958713" y="176806"/>
                      <a:pt x="935801" y="187689"/>
                      <a:pt x="912317" y="202868"/>
                    </a:cubicBezTo>
                    <a:cubicBezTo>
                      <a:pt x="914035" y="195994"/>
                      <a:pt x="915467" y="189407"/>
                      <a:pt x="918617" y="183393"/>
                    </a:cubicBezTo>
                    <a:cubicBezTo>
                      <a:pt x="925491" y="170791"/>
                      <a:pt x="922341" y="162200"/>
                      <a:pt x="910598" y="155040"/>
                    </a:cubicBezTo>
                    <a:cubicBezTo>
                      <a:pt x="906016" y="152462"/>
                      <a:pt x="902579" y="148166"/>
                      <a:pt x="896565" y="143297"/>
                    </a:cubicBezTo>
                    <a:cubicBezTo>
                      <a:pt x="907448" y="139861"/>
                      <a:pt x="916613" y="136710"/>
                      <a:pt x="925491" y="135851"/>
                    </a:cubicBezTo>
                    <a:lnTo>
                      <a:pt x="925491" y="135851"/>
                    </a:lnTo>
                    <a:close/>
                    <a:moveTo>
                      <a:pt x="803772" y="225780"/>
                    </a:moveTo>
                    <a:cubicBezTo>
                      <a:pt x="804631" y="226352"/>
                      <a:pt x="806063" y="226639"/>
                      <a:pt x="806923" y="227212"/>
                    </a:cubicBezTo>
                    <a:cubicBezTo>
                      <a:pt x="810073" y="232940"/>
                      <a:pt x="813796" y="238381"/>
                      <a:pt x="815515" y="244395"/>
                    </a:cubicBezTo>
                    <a:cubicBezTo>
                      <a:pt x="819238" y="255278"/>
                      <a:pt x="825825" y="257856"/>
                      <a:pt x="836422" y="256424"/>
                    </a:cubicBezTo>
                    <a:cubicBezTo>
                      <a:pt x="844441" y="255565"/>
                      <a:pt x="852173" y="255565"/>
                      <a:pt x="863056" y="254706"/>
                    </a:cubicBezTo>
                    <a:cubicBezTo>
                      <a:pt x="854464" y="263298"/>
                      <a:pt x="848164" y="269885"/>
                      <a:pt x="841290" y="275899"/>
                    </a:cubicBezTo>
                    <a:cubicBezTo>
                      <a:pt x="833271" y="282773"/>
                      <a:pt x="828975" y="290792"/>
                      <a:pt x="831266" y="301675"/>
                    </a:cubicBezTo>
                    <a:cubicBezTo>
                      <a:pt x="832698" y="308548"/>
                      <a:pt x="832698" y="315708"/>
                      <a:pt x="832985" y="323155"/>
                    </a:cubicBezTo>
                    <a:cubicBezTo>
                      <a:pt x="819524" y="322295"/>
                      <a:pt x="807209" y="311412"/>
                      <a:pt x="794608" y="316854"/>
                    </a:cubicBezTo>
                    <a:cubicBezTo>
                      <a:pt x="782293" y="322295"/>
                      <a:pt x="771982" y="331746"/>
                      <a:pt x="758522" y="340625"/>
                    </a:cubicBezTo>
                    <a:cubicBezTo>
                      <a:pt x="761672" y="329742"/>
                      <a:pt x="763963" y="321723"/>
                      <a:pt x="766254" y="313703"/>
                    </a:cubicBezTo>
                    <a:cubicBezTo>
                      <a:pt x="768832" y="304825"/>
                      <a:pt x="767686" y="297952"/>
                      <a:pt x="758235" y="293942"/>
                    </a:cubicBezTo>
                    <a:cubicBezTo>
                      <a:pt x="752507" y="291364"/>
                      <a:pt x="747352" y="286782"/>
                      <a:pt x="738474" y="280768"/>
                    </a:cubicBezTo>
                    <a:cubicBezTo>
                      <a:pt x="773414" y="275326"/>
                      <a:pt x="796040" y="259288"/>
                      <a:pt x="803772" y="225780"/>
                    </a:cubicBezTo>
                    <a:lnTo>
                      <a:pt x="803772" y="225780"/>
                    </a:lnTo>
                    <a:close/>
                    <a:moveTo>
                      <a:pt x="658283" y="661389"/>
                    </a:moveTo>
                    <a:cubicBezTo>
                      <a:pt x="662292" y="672559"/>
                      <a:pt x="658283" y="676282"/>
                      <a:pt x="647113" y="672559"/>
                    </a:cubicBezTo>
                    <a:cubicBezTo>
                      <a:pt x="631648" y="667690"/>
                      <a:pt x="619046" y="671127"/>
                      <a:pt x="608736" y="683728"/>
                    </a:cubicBezTo>
                    <a:cubicBezTo>
                      <a:pt x="603295" y="690029"/>
                      <a:pt x="596421" y="695470"/>
                      <a:pt x="587829" y="703203"/>
                    </a:cubicBezTo>
                    <a:cubicBezTo>
                      <a:pt x="590120" y="692034"/>
                      <a:pt x="590407" y="682869"/>
                      <a:pt x="593271" y="674850"/>
                    </a:cubicBezTo>
                    <a:cubicBezTo>
                      <a:pt x="596421" y="663967"/>
                      <a:pt x="593271" y="657666"/>
                      <a:pt x="582960" y="654516"/>
                    </a:cubicBezTo>
                    <a:cubicBezTo>
                      <a:pt x="578092" y="652797"/>
                      <a:pt x="573509" y="649933"/>
                      <a:pt x="564917" y="645637"/>
                    </a:cubicBezTo>
                    <a:cubicBezTo>
                      <a:pt x="599285" y="635327"/>
                      <a:pt x="618760" y="614134"/>
                      <a:pt x="625347" y="578907"/>
                    </a:cubicBezTo>
                    <a:cubicBezTo>
                      <a:pt x="629929" y="585208"/>
                      <a:pt x="631648" y="588358"/>
                      <a:pt x="633939" y="591508"/>
                    </a:cubicBezTo>
                    <a:cubicBezTo>
                      <a:pt x="645681" y="609838"/>
                      <a:pt x="645681" y="609838"/>
                      <a:pt x="666875" y="604969"/>
                    </a:cubicBezTo>
                    <a:cubicBezTo>
                      <a:pt x="671457" y="604110"/>
                      <a:pt x="675467" y="601246"/>
                      <a:pt x="680335" y="603537"/>
                    </a:cubicBezTo>
                    <a:cubicBezTo>
                      <a:pt x="678903" y="610410"/>
                      <a:pt x="673462" y="614706"/>
                      <a:pt x="669452" y="619289"/>
                    </a:cubicBezTo>
                    <a:cubicBezTo>
                      <a:pt x="656851" y="631604"/>
                      <a:pt x="652555" y="645351"/>
                      <a:pt x="658283" y="661389"/>
                    </a:cubicBezTo>
                    <a:lnTo>
                      <a:pt x="658283" y="661389"/>
                    </a:lnTo>
                    <a:close/>
                    <a:moveTo>
                      <a:pt x="351838" y="328882"/>
                    </a:moveTo>
                    <a:cubicBezTo>
                      <a:pt x="354416" y="329455"/>
                      <a:pt x="355561" y="328882"/>
                      <a:pt x="355848" y="329455"/>
                    </a:cubicBezTo>
                    <a:cubicBezTo>
                      <a:pt x="361576" y="335183"/>
                      <a:pt x="363867" y="346639"/>
                      <a:pt x="370740" y="347498"/>
                    </a:cubicBezTo>
                    <a:cubicBezTo>
                      <a:pt x="377614" y="348071"/>
                      <a:pt x="384774" y="340338"/>
                      <a:pt x="392507" y="336615"/>
                    </a:cubicBezTo>
                    <a:cubicBezTo>
                      <a:pt x="396516" y="334897"/>
                      <a:pt x="399666" y="331746"/>
                      <a:pt x="406826" y="331746"/>
                    </a:cubicBezTo>
                    <a:cubicBezTo>
                      <a:pt x="400526" y="341197"/>
                      <a:pt x="395657" y="350076"/>
                      <a:pt x="389356" y="357809"/>
                    </a:cubicBezTo>
                    <a:cubicBezTo>
                      <a:pt x="380192" y="368119"/>
                      <a:pt x="379046" y="378429"/>
                      <a:pt x="382483" y="391603"/>
                    </a:cubicBezTo>
                    <a:cubicBezTo>
                      <a:pt x="387351" y="407928"/>
                      <a:pt x="386206" y="409074"/>
                      <a:pt x="369022" y="409933"/>
                    </a:cubicBezTo>
                    <a:cubicBezTo>
                      <a:pt x="355848" y="410792"/>
                      <a:pt x="345537" y="414515"/>
                      <a:pt x="338378" y="426544"/>
                    </a:cubicBezTo>
                    <a:cubicBezTo>
                      <a:pt x="332650" y="435995"/>
                      <a:pt x="324344" y="444014"/>
                      <a:pt x="317471" y="453179"/>
                    </a:cubicBezTo>
                    <a:cubicBezTo>
                      <a:pt x="316611" y="452606"/>
                      <a:pt x="315752" y="452319"/>
                      <a:pt x="314893" y="451747"/>
                    </a:cubicBezTo>
                    <a:cubicBezTo>
                      <a:pt x="316611" y="442296"/>
                      <a:pt x="318043" y="432272"/>
                      <a:pt x="320335" y="423393"/>
                    </a:cubicBezTo>
                    <a:cubicBezTo>
                      <a:pt x="322053" y="416233"/>
                      <a:pt x="320335" y="413369"/>
                      <a:pt x="313175" y="413083"/>
                    </a:cubicBezTo>
                    <a:cubicBezTo>
                      <a:pt x="307733" y="412510"/>
                      <a:pt x="302292" y="411365"/>
                      <a:pt x="292841" y="409360"/>
                    </a:cubicBezTo>
                    <a:cubicBezTo>
                      <a:pt x="324631" y="389026"/>
                      <a:pt x="345537" y="363250"/>
                      <a:pt x="351838" y="328882"/>
                    </a:cubicBezTo>
                    <a:lnTo>
                      <a:pt x="351838" y="328882"/>
                    </a:lnTo>
                    <a:close/>
                    <a:moveTo>
                      <a:pt x="343533" y="533942"/>
                    </a:moveTo>
                    <a:cubicBezTo>
                      <a:pt x="346110" y="534802"/>
                      <a:pt x="347256" y="534515"/>
                      <a:pt x="347542" y="535374"/>
                    </a:cubicBezTo>
                    <a:cubicBezTo>
                      <a:pt x="353270" y="541102"/>
                      <a:pt x="355561" y="552845"/>
                      <a:pt x="363008" y="553417"/>
                    </a:cubicBezTo>
                    <a:cubicBezTo>
                      <a:pt x="369881" y="553990"/>
                      <a:pt x="377328" y="546544"/>
                      <a:pt x="384774" y="542534"/>
                    </a:cubicBezTo>
                    <a:cubicBezTo>
                      <a:pt x="388783" y="540243"/>
                      <a:pt x="393366" y="538525"/>
                      <a:pt x="401098" y="534515"/>
                    </a:cubicBezTo>
                    <a:cubicBezTo>
                      <a:pt x="394225" y="545398"/>
                      <a:pt x="390215" y="553417"/>
                      <a:pt x="384487" y="560577"/>
                    </a:cubicBezTo>
                    <a:cubicBezTo>
                      <a:pt x="374464" y="573179"/>
                      <a:pt x="370454" y="586353"/>
                      <a:pt x="376468" y="601532"/>
                    </a:cubicBezTo>
                    <a:cubicBezTo>
                      <a:pt x="380478" y="611842"/>
                      <a:pt x="377328" y="616711"/>
                      <a:pt x="366158" y="616425"/>
                    </a:cubicBezTo>
                    <a:cubicBezTo>
                      <a:pt x="349833" y="615852"/>
                      <a:pt x="338664" y="624444"/>
                      <a:pt x="330358" y="637905"/>
                    </a:cubicBezTo>
                    <a:cubicBezTo>
                      <a:pt x="325490" y="645924"/>
                      <a:pt x="318616" y="653084"/>
                      <a:pt x="310883" y="663680"/>
                    </a:cubicBezTo>
                    <a:cubicBezTo>
                      <a:pt x="312602" y="651079"/>
                      <a:pt x="313175" y="641628"/>
                      <a:pt x="315466" y="632463"/>
                    </a:cubicBezTo>
                    <a:cubicBezTo>
                      <a:pt x="318043" y="623012"/>
                      <a:pt x="315466" y="619002"/>
                      <a:pt x="305442" y="618143"/>
                    </a:cubicBezTo>
                    <a:cubicBezTo>
                      <a:pt x="301432" y="617570"/>
                      <a:pt x="296277" y="618143"/>
                      <a:pt x="290549" y="613274"/>
                    </a:cubicBezTo>
                    <a:cubicBezTo>
                      <a:pt x="319189" y="594372"/>
                      <a:pt x="338664" y="568597"/>
                      <a:pt x="343533" y="533942"/>
                    </a:cubicBezTo>
                    <a:lnTo>
                      <a:pt x="343533" y="533942"/>
                    </a:lnTo>
                    <a:close/>
                    <a:moveTo>
                      <a:pt x="222673" y="536806"/>
                    </a:moveTo>
                    <a:cubicBezTo>
                      <a:pt x="232984" y="540816"/>
                      <a:pt x="233556" y="555136"/>
                      <a:pt x="243007" y="553131"/>
                    </a:cubicBezTo>
                    <a:cubicBezTo>
                      <a:pt x="250167" y="551699"/>
                      <a:pt x="256182" y="543680"/>
                      <a:pt x="262769" y="539098"/>
                    </a:cubicBezTo>
                    <a:cubicBezTo>
                      <a:pt x="265346" y="537379"/>
                      <a:pt x="267638" y="533370"/>
                      <a:pt x="273652" y="534515"/>
                    </a:cubicBezTo>
                    <a:cubicBezTo>
                      <a:pt x="268210" y="544539"/>
                      <a:pt x="264201" y="554277"/>
                      <a:pt x="257900" y="563441"/>
                    </a:cubicBezTo>
                    <a:cubicBezTo>
                      <a:pt x="250167" y="574324"/>
                      <a:pt x="248735" y="584921"/>
                      <a:pt x="253891" y="596663"/>
                    </a:cubicBezTo>
                    <a:cubicBezTo>
                      <a:pt x="258473" y="607546"/>
                      <a:pt x="256182" y="614134"/>
                      <a:pt x="243007" y="616138"/>
                    </a:cubicBezTo>
                    <a:cubicBezTo>
                      <a:pt x="229547" y="618430"/>
                      <a:pt x="219523" y="625589"/>
                      <a:pt x="213222" y="638764"/>
                    </a:cubicBezTo>
                    <a:cubicBezTo>
                      <a:pt x="208353" y="649074"/>
                      <a:pt x="201480" y="658239"/>
                      <a:pt x="193461" y="667690"/>
                    </a:cubicBezTo>
                    <a:cubicBezTo>
                      <a:pt x="194320" y="658239"/>
                      <a:pt x="194893" y="648788"/>
                      <a:pt x="197184" y="639623"/>
                    </a:cubicBezTo>
                    <a:cubicBezTo>
                      <a:pt x="199762" y="629599"/>
                      <a:pt x="196611" y="626162"/>
                      <a:pt x="186874" y="627594"/>
                    </a:cubicBezTo>
                    <a:cubicBezTo>
                      <a:pt x="183151" y="628167"/>
                      <a:pt x="179714" y="627594"/>
                      <a:pt x="171408" y="627594"/>
                    </a:cubicBezTo>
                    <a:cubicBezTo>
                      <a:pt x="199189" y="600959"/>
                      <a:pt x="218091" y="573179"/>
                      <a:pt x="222673" y="536806"/>
                    </a:cubicBezTo>
                    <a:lnTo>
                      <a:pt x="222673" y="536806"/>
                    </a:lnTo>
                    <a:close/>
                    <a:moveTo>
                      <a:pt x="255609" y="806019"/>
                    </a:moveTo>
                    <a:cubicBezTo>
                      <a:pt x="259618" y="814898"/>
                      <a:pt x="258759" y="821198"/>
                      <a:pt x="247017" y="823203"/>
                    </a:cubicBezTo>
                    <a:cubicBezTo>
                      <a:pt x="232124" y="825494"/>
                      <a:pt x="221814" y="833513"/>
                      <a:pt x="215800" y="847547"/>
                    </a:cubicBezTo>
                    <a:cubicBezTo>
                      <a:pt x="211790" y="856998"/>
                      <a:pt x="205489" y="865590"/>
                      <a:pt x="198616" y="876759"/>
                    </a:cubicBezTo>
                    <a:cubicBezTo>
                      <a:pt x="197184" y="865876"/>
                      <a:pt x="198616" y="857284"/>
                      <a:pt x="200334" y="848692"/>
                    </a:cubicBezTo>
                    <a:cubicBezTo>
                      <a:pt x="202626" y="837523"/>
                      <a:pt x="198902" y="832941"/>
                      <a:pt x="187160" y="834373"/>
                    </a:cubicBezTo>
                    <a:cubicBezTo>
                      <a:pt x="184583" y="834945"/>
                      <a:pt x="181719" y="833800"/>
                      <a:pt x="174559" y="833800"/>
                    </a:cubicBezTo>
                    <a:cubicBezTo>
                      <a:pt x="202053" y="807738"/>
                      <a:pt x="219237" y="779385"/>
                      <a:pt x="222387" y="744158"/>
                    </a:cubicBezTo>
                    <a:cubicBezTo>
                      <a:pt x="224678" y="744731"/>
                      <a:pt x="226110" y="744731"/>
                      <a:pt x="226396" y="745017"/>
                    </a:cubicBezTo>
                    <a:cubicBezTo>
                      <a:pt x="231265" y="750458"/>
                      <a:pt x="235561" y="759910"/>
                      <a:pt x="240716" y="760196"/>
                    </a:cubicBezTo>
                    <a:cubicBezTo>
                      <a:pt x="246158" y="760769"/>
                      <a:pt x="252459" y="752463"/>
                      <a:pt x="258186" y="748454"/>
                    </a:cubicBezTo>
                    <a:cubicBezTo>
                      <a:pt x="262769" y="745303"/>
                      <a:pt x="266778" y="742153"/>
                      <a:pt x="271361" y="739003"/>
                    </a:cubicBezTo>
                    <a:cubicBezTo>
                      <a:pt x="271934" y="739575"/>
                      <a:pt x="272793" y="740435"/>
                      <a:pt x="273079" y="740721"/>
                    </a:cubicBezTo>
                    <a:cubicBezTo>
                      <a:pt x="268497" y="749599"/>
                      <a:pt x="265060" y="759623"/>
                      <a:pt x="259618" y="767642"/>
                    </a:cubicBezTo>
                    <a:cubicBezTo>
                      <a:pt x="251599" y="780244"/>
                      <a:pt x="249881" y="792559"/>
                      <a:pt x="255609" y="806019"/>
                    </a:cubicBezTo>
                    <a:lnTo>
                      <a:pt x="255609" y="806019"/>
                    </a:lnTo>
                    <a:close/>
                    <a:moveTo>
                      <a:pt x="79475" y="624444"/>
                    </a:moveTo>
                    <a:cubicBezTo>
                      <a:pt x="85776" y="608119"/>
                      <a:pt x="89499" y="590649"/>
                      <a:pt x="93795" y="574038"/>
                    </a:cubicBezTo>
                    <a:cubicBezTo>
                      <a:pt x="94654" y="574038"/>
                      <a:pt x="96086" y="573465"/>
                      <a:pt x="96086" y="573465"/>
                    </a:cubicBezTo>
                    <a:cubicBezTo>
                      <a:pt x="109260" y="586926"/>
                      <a:pt x="109260" y="586926"/>
                      <a:pt x="121862" y="573465"/>
                    </a:cubicBezTo>
                    <a:cubicBezTo>
                      <a:pt x="125871" y="568883"/>
                      <a:pt x="129881" y="564587"/>
                      <a:pt x="135322" y="560291"/>
                    </a:cubicBezTo>
                    <a:cubicBezTo>
                      <a:pt x="135322" y="572033"/>
                      <a:pt x="129881" y="581484"/>
                      <a:pt x="125012" y="590363"/>
                    </a:cubicBezTo>
                    <a:cubicBezTo>
                      <a:pt x="118138" y="602391"/>
                      <a:pt x="115847" y="614706"/>
                      <a:pt x="121002" y="627881"/>
                    </a:cubicBezTo>
                    <a:cubicBezTo>
                      <a:pt x="124153" y="636473"/>
                      <a:pt x="121862" y="643060"/>
                      <a:pt x="112983" y="646210"/>
                    </a:cubicBezTo>
                    <a:cubicBezTo>
                      <a:pt x="96372" y="652511"/>
                      <a:pt x="88926" y="666544"/>
                      <a:pt x="82625" y="681437"/>
                    </a:cubicBezTo>
                    <a:cubicBezTo>
                      <a:pt x="78902" y="690029"/>
                      <a:pt x="74606" y="698048"/>
                      <a:pt x="70310" y="706640"/>
                    </a:cubicBezTo>
                    <a:cubicBezTo>
                      <a:pt x="69737" y="706640"/>
                      <a:pt x="68878" y="706067"/>
                      <a:pt x="68592" y="706067"/>
                    </a:cubicBezTo>
                    <a:cubicBezTo>
                      <a:pt x="69451" y="697189"/>
                      <a:pt x="69451" y="688024"/>
                      <a:pt x="71169" y="679146"/>
                    </a:cubicBezTo>
                    <a:cubicBezTo>
                      <a:pt x="73461" y="668835"/>
                      <a:pt x="70310" y="665971"/>
                      <a:pt x="60859" y="668263"/>
                    </a:cubicBezTo>
                    <a:cubicBezTo>
                      <a:pt x="58568" y="668835"/>
                      <a:pt x="55990" y="668835"/>
                      <a:pt x="52840" y="669122"/>
                    </a:cubicBezTo>
                    <a:cubicBezTo>
                      <a:pt x="59141" y="652797"/>
                      <a:pt x="72888" y="640768"/>
                      <a:pt x="79475" y="624444"/>
                    </a:cubicBezTo>
                    <a:lnTo>
                      <a:pt x="79475" y="624444"/>
                    </a:lnTo>
                    <a:close/>
                    <a:moveTo>
                      <a:pt x="54845" y="876759"/>
                    </a:moveTo>
                    <a:cubicBezTo>
                      <a:pt x="77757" y="846115"/>
                      <a:pt x="92649" y="814611"/>
                      <a:pt x="94940" y="778239"/>
                    </a:cubicBezTo>
                    <a:cubicBezTo>
                      <a:pt x="104105" y="781389"/>
                      <a:pt x="105251" y="793418"/>
                      <a:pt x="112411" y="791413"/>
                    </a:cubicBezTo>
                    <a:cubicBezTo>
                      <a:pt x="118711" y="789695"/>
                      <a:pt x="122721" y="781389"/>
                      <a:pt x="127876" y="776234"/>
                    </a:cubicBezTo>
                    <a:cubicBezTo>
                      <a:pt x="131886" y="772225"/>
                      <a:pt x="135609" y="768215"/>
                      <a:pt x="141050" y="765065"/>
                    </a:cubicBezTo>
                    <a:cubicBezTo>
                      <a:pt x="137327" y="774516"/>
                      <a:pt x="134177" y="783967"/>
                      <a:pt x="129308" y="793132"/>
                    </a:cubicBezTo>
                    <a:cubicBezTo>
                      <a:pt x="121289" y="808311"/>
                      <a:pt x="119284" y="823776"/>
                      <a:pt x="125298" y="840101"/>
                    </a:cubicBezTo>
                    <a:cubicBezTo>
                      <a:pt x="126730" y="843824"/>
                      <a:pt x="128449" y="848692"/>
                      <a:pt x="123007" y="850411"/>
                    </a:cubicBezTo>
                    <a:cubicBezTo>
                      <a:pt x="94081" y="860435"/>
                      <a:pt x="88640" y="887929"/>
                      <a:pt x="77184" y="911413"/>
                    </a:cubicBezTo>
                    <a:cubicBezTo>
                      <a:pt x="76611" y="911986"/>
                      <a:pt x="76325" y="912845"/>
                      <a:pt x="74893" y="915137"/>
                    </a:cubicBezTo>
                    <a:cubicBezTo>
                      <a:pt x="74893" y="908836"/>
                      <a:pt x="74893" y="904254"/>
                      <a:pt x="74893" y="899958"/>
                    </a:cubicBezTo>
                    <a:cubicBezTo>
                      <a:pt x="75465" y="895375"/>
                      <a:pt x="75465" y="891079"/>
                      <a:pt x="76325" y="886497"/>
                    </a:cubicBezTo>
                    <a:cubicBezTo>
                      <a:pt x="78616" y="875614"/>
                      <a:pt x="75465" y="870745"/>
                      <a:pt x="64009" y="874755"/>
                    </a:cubicBezTo>
                    <a:cubicBezTo>
                      <a:pt x="62291" y="876187"/>
                      <a:pt x="60286" y="876187"/>
                      <a:pt x="54845" y="876759"/>
                    </a:cubicBezTo>
                    <a:lnTo>
                      <a:pt x="54845" y="876759"/>
                    </a:lnTo>
                    <a:close/>
                    <a:moveTo>
                      <a:pt x="77184" y="1082965"/>
                    </a:moveTo>
                    <a:cubicBezTo>
                      <a:pt x="74893" y="1083824"/>
                      <a:pt x="72315" y="1083538"/>
                      <a:pt x="66873" y="1083824"/>
                    </a:cubicBezTo>
                    <a:cubicBezTo>
                      <a:pt x="88067" y="1052607"/>
                      <a:pt x="102959" y="1021676"/>
                      <a:pt x="103819" y="985304"/>
                    </a:cubicBezTo>
                    <a:cubicBezTo>
                      <a:pt x="112411" y="988454"/>
                      <a:pt x="113843" y="1000483"/>
                      <a:pt x="121289" y="998478"/>
                    </a:cubicBezTo>
                    <a:cubicBezTo>
                      <a:pt x="127017" y="996760"/>
                      <a:pt x="130740" y="989027"/>
                      <a:pt x="135609" y="983585"/>
                    </a:cubicBezTo>
                    <a:cubicBezTo>
                      <a:pt x="137327" y="981294"/>
                      <a:pt x="139618" y="979576"/>
                      <a:pt x="141337" y="977857"/>
                    </a:cubicBezTo>
                    <a:cubicBezTo>
                      <a:pt x="142769" y="974707"/>
                      <a:pt x="144487" y="972416"/>
                      <a:pt x="148210" y="970984"/>
                    </a:cubicBezTo>
                    <a:cubicBezTo>
                      <a:pt x="148783" y="975566"/>
                      <a:pt x="146492" y="979576"/>
                      <a:pt x="144201" y="982726"/>
                    </a:cubicBezTo>
                    <a:cubicBezTo>
                      <a:pt x="142482" y="988454"/>
                      <a:pt x="141050" y="994468"/>
                      <a:pt x="138473" y="1000196"/>
                    </a:cubicBezTo>
                    <a:cubicBezTo>
                      <a:pt x="131599" y="1014516"/>
                      <a:pt x="128162" y="1029122"/>
                      <a:pt x="135895" y="1044874"/>
                    </a:cubicBezTo>
                    <a:cubicBezTo>
                      <a:pt x="138473" y="1050316"/>
                      <a:pt x="138473" y="1056903"/>
                      <a:pt x="131313" y="1059194"/>
                    </a:cubicBezTo>
                    <a:cubicBezTo>
                      <a:pt x="110119" y="1066068"/>
                      <a:pt x="104678" y="1085256"/>
                      <a:pt x="97518" y="1102440"/>
                    </a:cubicBezTo>
                    <a:cubicBezTo>
                      <a:pt x="94940" y="1108741"/>
                      <a:pt x="92076" y="1115041"/>
                      <a:pt x="87494" y="1120483"/>
                    </a:cubicBezTo>
                    <a:cubicBezTo>
                      <a:pt x="88067" y="1111605"/>
                      <a:pt x="88067" y="1102154"/>
                      <a:pt x="89212" y="1092989"/>
                    </a:cubicBezTo>
                    <a:cubicBezTo>
                      <a:pt x="90358" y="1084111"/>
                      <a:pt x="87780" y="1079815"/>
                      <a:pt x="77184" y="1082965"/>
                    </a:cubicBezTo>
                    <a:lnTo>
                      <a:pt x="77184" y="1082965"/>
                    </a:lnTo>
                    <a:close/>
                    <a:moveTo>
                      <a:pt x="106969" y="1301486"/>
                    </a:moveTo>
                    <a:cubicBezTo>
                      <a:pt x="107542" y="1292607"/>
                      <a:pt x="106110" y="1287166"/>
                      <a:pt x="95227" y="1290603"/>
                    </a:cubicBezTo>
                    <a:cubicBezTo>
                      <a:pt x="92936" y="1291462"/>
                      <a:pt x="90358" y="1291175"/>
                      <a:pt x="87208" y="1291462"/>
                    </a:cubicBezTo>
                    <a:cubicBezTo>
                      <a:pt x="92936" y="1274278"/>
                      <a:pt x="104678" y="1260817"/>
                      <a:pt x="110119" y="1245066"/>
                    </a:cubicBezTo>
                    <a:cubicBezTo>
                      <a:pt x="115847" y="1228741"/>
                      <a:pt x="115847" y="1211271"/>
                      <a:pt x="119570" y="1194660"/>
                    </a:cubicBezTo>
                    <a:cubicBezTo>
                      <a:pt x="120430" y="1194660"/>
                      <a:pt x="121289" y="1194087"/>
                      <a:pt x="121862" y="1194660"/>
                    </a:cubicBezTo>
                    <a:cubicBezTo>
                      <a:pt x="135895" y="1208120"/>
                      <a:pt x="135895" y="1208120"/>
                      <a:pt x="149069" y="1193228"/>
                    </a:cubicBezTo>
                    <a:cubicBezTo>
                      <a:pt x="151361" y="1190650"/>
                      <a:pt x="153938" y="1187786"/>
                      <a:pt x="156802" y="1185209"/>
                    </a:cubicBezTo>
                    <a:cubicBezTo>
                      <a:pt x="161384" y="1184636"/>
                      <a:pt x="160525" y="1187500"/>
                      <a:pt x="159380" y="1190650"/>
                    </a:cubicBezTo>
                    <a:cubicBezTo>
                      <a:pt x="157661" y="1195519"/>
                      <a:pt x="156802" y="1200960"/>
                      <a:pt x="154511" y="1205829"/>
                    </a:cubicBezTo>
                    <a:cubicBezTo>
                      <a:pt x="148210" y="1222154"/>
                      <a:pt x="143341" y="1238192"/>
                      <a:pt x="152792" y="1254803"/>
                    </a:cubicBezTo>
                    <a:cubicBezTo>
                      <a:pt x="155370" y="1259672"/>
                      <a:pt x="154511" y="1265113"/>
                      <a:pt x="149069" y="1266832"/>
                    </a:cubicBezTo>
                    <a:cubicBezTo>
                      <a:pt x="127303" y="1273992"/>
                      <a:pt x="122434" y="1293753"/>
                      <a:pt x="115561" y="1311796"/>
                    </a:cubicBezTo>
                    <a:cubicBezTo>
                      <a:pt x="113270" y="1317524"/>
                      <a:pt x="110979" y="1322966"/>
                      <a:pt x="106969" y="1328980"/>
                    </a:cubicBezTo>
                    <a:cubicBezTo>
                      <a:pt x="106683" y="1320102"/>
                      <a:pt x="106110" y="1310650"/>
                      <a:pt x="106969" y="1301486"/>
                    </a:cubicBezTo>
                    <a:lnTo>
                      <a:pt x="106969" y="1301486"/>
                    </a:lnTo>
                    <a:close/>
                    <a:moveTo>
                      <a:pt x="173986" y="1461009"/>
                    </a:moveTo>
                    <a:cubicBezTo>
                      <a:pt x="177709" y="1467309"/>
                      <a:pt x="175704" y="1472751"/>
                      <a:pt x="169403" y="1475042"/>
                    </a:cubicBezTo>
                    <a:cubicBezTo>
                      <a:pt x="152220" y="1481343"/>
                      <a:pt x="145919" y="1495376"/>
                      <a:pt x="141337" y="1511128"/>
                    </a:cubicBezTo>
                    <a:cubicBezTo>
                      <a:pt x="139045" y="1519720"/>
                      <a:pt x="135609" y="1527739"/>
                      <a:pt x="130167" y="1536045"/>
                    </a:cubicBezTo>
                    <a:cubicBezTo>
                      <a:pt x="130167" y="1527166"/>
                      <a:pt x="129594" y="1517715"/>
                      <a:pt x="130167" y="1508551"/>
                    </a:cubicBezTo>
                    <a:cubicBezTo>
                      <a:pt x="131026" y="1498527"/>
                      <a:pt x="127876" y="1494517"/>
                      <a:pt x="117852" y="1498240"/>
                    </a:cubicBezTo>
                    <a:cubicBezTo>
                      <a:pt x="115561" y="1499100"/>
                      <a:pt x="112983" y="1498813"/>
                      <a:pt x="108401" y="1498813"/>
                    </a:cubicBezTo>
                    <a:cubicBezTo>
                      <a:pt x="128162" y="1468741"/>
                      <a:pt x="139618" y="1437238"/>
                      <a:pt x="138759" y="1402297"/>
                    </a:cubicBezTo>
                    <a:cubicBezTo>
                      <a:pt x="141337" y="1402297"/>
                      <a:pt x="142482" y="1402297"/>
                      <a:pt x="142769" y="1402870"/>
                    </a:cubicBezTo>
                    <a:cubicBezTo>
                      <a:pt x="155943" y="1416331"/>
                      <a:pt x="155943" y="1416331"/>
                      <a:pt x="168544" y="1402011"/>
                    </a:cubicBezTo>
                    <a:cubicBezTo>
                      <a:pt x="172267" y="1398002"/>
                      <a:pt x="174845" y="1392560"/>
                      <a:pt x="182005" y="1389410"/>
                    </a:cubicBezTo>
                    <a:cubicBezTo>
                      <a:pt x="178855" y="1399433"/>
                      <a:pt x="177136" y="1407453"/>
                      <a:pt x="173986" y="1415185"/>
                    </a:cubicBezTo>
                    <a:cubicBezTo>
                      <a:pt x="167972" y="1430364"/>
                      <a:pt x="165394" y="1445830"/>
                      <a:pt x="173986" y="1461009"/>
                    </a:cubicBezTo>
                    <a:lnTo>
                      <a:pt x="173986" y="1461009"/>
                    </a:lnTo>
                    <a:close/>
                    <a:moveTo>
                      <a:pt x="184296" y="1041151"/>
                    </a:moveTo>
                    <a:cubicBezTo>
                      <a:pt x="211504" y="1015089"/>
                      <a:pt x="226683" y="986163"/>
                      <a:pt x="228974" y="950650"/>
                    </a:cubicBezTo>
                    <a:cubicBezTo>
                      <a:pt x="238998" y="955519"/>
                      <a:pt x="240716" y="968979"/>
                      <a:pt x="248735" y="968120"/>
                    </a:cubicBezTo>
                    <a:cubicBezTo>
                      <a:pt x="255895" y="967261"/>
                      <a:pt x="262196" y="958669"/>
                      <a:pt x="269642" y="953227"/>
                    </a:cubicBezTo>
                    <a:cubicBezTo>
                      <a:pt x="272793" y="950936"/>
                      <a:pt x="275943" y="948645"/>
                      <a:pt x="282244" y="943776"/>
                    </a:cubicBezTo>
                    <a:cubicBezTo>
                      <a:pt x="275943" y="957237"/>
                      <a:pt x="271934" y="968120"/>
                      <a:pt x="265919" y="977571"/>
                    </a:cubicBezTo>
                    <a:cubicBezTo>
                      <a:pt x="258759" y="989313"/>
                      <a:pt x="258759" y="1000196"/>
                      <a:pt x="263342" y="1012798"/>
                    </a:cubicBezTo>
                    <a:cubicBezTo>
                      <a:pt x="269070" y="1027977"/>
                      <a:pt x="268210" y="1029122"/>
                      <a:pt x="253031" y="1032559"/>
                    </a:cubicBezTo>
                    <a:cubicBezTo>
                      <a:pt x="240716" y="1035137"/>
                      <a:pt x="232697" y="1040578"/>
                      <a:pt x="227256" y="1052893"/>
                    </a:cubicBezTo>
                    <a:cubicBezTo>
                      <a:pt x="222673" y="1063204"/>
                      <a:pt x="216373" y="1073228"/>
                      <a:pt x="210645" y="1082965"/>
                    </a:cubicBezTo>
                    <a:cubicBezTo>
                      <a:pt x="209785" y="1082965"/>
                      <a:pt x="208926" y="1082965"/>
                      <a:pt x="208353" y="1082392"/>
                    </a:cubicBezTo>
                    <a:cubicBezTo>
                      <a:pt x="209213" y="1073514"/>
                      <a:pt x="209213" y="1064063"/>
                      <a:pt x="210645" y="1054898"/>
                    </a:cubicBezTo>
                    <a:cubicBezTo>
                      <a:pt x="212077" y="1046020"/>
                      <a:pt x="210645" y="1040578"/>
                      <a:pt x="199762" y="1041724"/>
                    </a:cubicBezTo>
                    <a:cubicBezTo>
                      <a:pt x="196038" y="1042583"/>
                      <a:pt x="192315" y="1042010"/>
                      <a:pt x="184296" y="1041151"/>
                    </a:cubicBezTo>
                    <a:lnTo>
                      <a:pt x="184296" y="1041151"/>
                    </a:lnTo>
                    <a:close/>
                    <a:moveTo>
                      <a:pt x="278521" y="1186354"/>
                    </a:moveTo>
                    <a:cubicBezTo>
                      <a:pt x="271647" y="1198097"/>
                      <a:pt x="271361" y="1209266"/>
                      <a:pt x="277089" y="1221581"/>
                    </a:cubicBezTo>
                    <a:cubicBezTo>
                      <a:pt x="281957" y="1231605"/>
                      <a:pt x="280812" y="1239051"/>
                      <a:pt x="267924" y="1241056"/>
                    </a:cubicBezTo>
                    <a:cubicBezTo>
                      <a:pt x="254463" y="1242774"/>
                      <a:pt x="246158" y="1251080"/>
                      <a:pt x="241289" y="1263681"/>
                    </a:cubicBezTo>
                    <a:cubicBezTo>
                      <a:pt x="237280" y="1273705"/>
                      <a:pt x="231838" y="1282584"/>
                      <a:pt x="225537" y="1294326"/>
                    </a:cubicBezTo>
                    <a:cubicBezTo>
                      <a:pt x="225537" y="1282584"/>
                      <a:pt x="224678" y="1273133"/>
                      <a:pt x="226110" y="1264541"/>
                    </a:cubicBezTo>
                    <a:cubicBezTo>
                      <a:pt x="227828" y="1253371"/>
                      <a:pt x="224392" y="1249362"/>
                      <a:pt x="213509" y="1250507"/>
                    </a:cubicBezTo>
                    <a:cubicBezTo>
                      <a:pt x="210931" y="1251080"/>
                      <a:pt x="207781" y="1249934"/>
                      <a:pt x="201194" y="1249934"/>
                    </a:cubicBezTo>
                    <a:cubicBezTo>
                      <a:pt x="226110" y="1223872"/>
                      <a:pt x="241289" y="1195519"/>
                      <a:pt x="241862" y="1160292"/>
                    </a:cubicBezTo>
                    <a:cubicBezTo>
                      <a:pt x="244439" y="1161151"/>
                      <a:pt x="245585" y="1161724"/>
                      <a:pt x="246444" y="1162011"/>
                    </a:cubicBezTo>
                    <a:cubicBezTo>
                      <a:pt x="252745" y="1166593"/>
                      <a:pt x="254463" y="1177762"/>
                      <a:pt x="262196" y="1177190"/>
                    </a:cubicBezTo>
                    <a:cubicBezTo>
                      <a:pt x="268497" y="1176617"/>
                      <a:pt x="273938" y="1168598"/>
                      <a:pt x="279666" y="1164015"/>
                    </a:cubicBezTo>
                    <a:cubicBezTo>
                      <a:pt x="282817" y="1161438"/>
                      <a:pt x="285967" y="1159147"/>
                      <a:pt x="291409" y="1155137"/>
                    </a:cubicBezTo>
                    <a:cubicBezTo>
                      <a:pt x="288545" y="1167452"/>
                      <a:pt x="283676" y="1177190"/>
                      <a:pt x="278521" y="1186354"/>
                    </a:cubicBezTo>
                    <a:lnTo>
                      <a:pt x="278521" y="1186354"/>
                    </a:lnTo>
                    <a:close/>
                    <a:moveTo>
                      <a:pt x="290263" y="822630"/>
                    </a:moveTo>
                    <a:cubicBezTo>
                      <a:pt x="320048" y="801437"/>
                      <a:pt x="339523" y="775661"/>
                      <a:pt x="341814" y="741007"/>
                    </a:cubicBezTo>
                    <a:cubicBezTo>
                      <a:pt x="344965" y="741867"/>
                      <a:pt x="345824" y="741580"/>
                      <a:pt x="346397" y="741867"/>
                    </a:cubicBezTo>
                    <a:cubicBezTo>
                      <a:pt x="352125" y="748167"/>
                      <a:pt x="354989" y="759910"/>
                      <a:pt x="362721" y="760196"/>
                    </a:cubicBezTo>
                    <a:cubicBezTo>
                      <a:pt x="369595" y="760769"/>
                      <a:pt x="376755" y="753036"/>
                      <a:pt x="383915" y="749026"/>
                    </a:cubicBezTo>
                    <a:cubicBezTo>
                      <a:pt x="387924" y="746735"/>
                      <a:pt x="392507" y="744444"/>
                      <a:pt x="398807" y="741294"/>
                    </a:cubicBezTo>
                    <a:cubicBezTo>
                      <a:pt x="393939" y="749886"/>
                      <a:pt x="391075" y="756186"/>
                      <a:pt x="387065" y="761055"/>
                    </a:cubicBezTo>
                    <a:cubicBezTo>
                      <a:pt x="374750" y="776807"/>
                      <a:pt x="369022" y="793418"/>
                      <a:pt x="377614" y="813179"/>
                    </a:cubicBezTo>
                    <a:cubicBezTo>
                      <a:pt x="380192" y="819480"/>
                      <a:pt x="377614" y="823203"/>
                      <a:pt x="371313" y="822630"/>
                    </a:cubicBezTo>
                    <a:cubicBezTo>
                      <a:pt x="350120" y="821771"/>
                      <a:pt x="337805" y="833800"/>
                      <a:pt x="328067" y="850984"/>
                    </a:cubicBezTo>
                    <a:cubicBezTo>
                      <a:pt x="324917" y="856712"/>
                      <a:pt x="320048" y="862153"/>
                      <a:pt x="315752" y="867595"/>
                    </a:cubicBezTo>
                    <a:cubicBezTo>
                      <a:pt x="314893" y="867022"/>
                      <a:pt x="314320" y="867022"/>
                      <a:pt x="313461" y="866736"/>
                    </a:cubicBezTo>
                    <a:cubicBezTo>
                      <a:pt x="314320" y="856712"/>
                      <a:pt x="315179" y="846974"/>
                      <a:pt x="317184" y="837523"/>
                    </a:cubicBezTo>
                    <a:cubicBezTo>
                      <a:pt x="318616" y="829790"/>
                      <a:pt x="317184" y="825781"/>
                      <a:pt x="308592" y="825494"/>
                    </a:cubicBezTo>
                    <a:cubicBezTo>
                      <a:pt x="304010" y="826640"/>
                      <a:pt x="298855" y="824922"/>
                      <a:pt x="290263" y="822630"/>
                    </a:cubicBezTo>
                    <a:lnTo>
                      <a:pt x="290263" y="822630"/>
                    </a:lnTo>
                    <a:close/>
                    <a:moveTo>
                      <a:pt x="302578" y="1032559"/>
                    </a:moveTo>
                    <a:cubicBezTo>
                      <a:pt x="301719" y="1031700"/>
                      <a:pt x="300860" y="1030841"/>
                      <a:pt x="300000" y="1029409"/>
                    </a:cubicBezTo>
                    <a:cubicBezTo>
                      <a:pt x="328926" y="1010507"/>
                      <a:pt x="343819" y="983585"/>
                      <a:pt x="347542" y="949791"/>
                    </a:cubicBezTo>
                    <a:cubicBezTo>
                      <a:pt x="358425" y="954659"/>
                      <a:pt x="358712" y="970411"/>
                      <a:pt x="369308" y="969266"/>
                    </a:cubicBezTo>
                    <a:cubicBezTo>
                      <a:pt x="377900" y="968406"/>
                      <a:pt x="385633" y="960674"/>
                      <a:pt x="394225" y="955805"/>
                    </a:cubicBezTo>
                    <a:cubicBezTo>
                      <a:pt x="395943" y="954373"/>
                      <a:pt x="398235" y="953514"/>
                      <a:pt x="403676" y="950936"/>
                    </a:cubicBezTo>
                    <a:cubicBezTo>
                      <a:pt x="396516" y="964110"/>
                      <a:pt x="391934" y="975280"/>
                      <a:pt x="385060" y="984158"/>
                    </a:cubicBezTo>
                    <a:cubicBezTo>
                      <a:pt x="375609" y="997619"/>
                      <a:pt x="382483" y="1010220"/>
                      <a:pt x="384487" y="1022822"/>
                    </a:cubicBezTo>
                    <a:cubicBezTo>
                      <a:pt x="385347" y="1026831"/>
                      <a:pt x="387638" y="1031700"/>
                      <a:pt x="380764" y="1031700"/>
                    </a:cubicBezTo>
                    <a:cubicBezTo>
                      <a:pt x="352697" y="1030268"/>
                      <a:pt x="342387" y="1051461"/>
                      <a:pt x="330072" y="1070077"/>
                    </a:cubicBezTo>
                    <a:cubicBezTo>
                      <a:pt x="328640" y="1072368"/>
                      <a:pt x="326922" y="1074946"/>
                      <a:pt x="325203" y="1077237"/>
                    </a:cubicBezTo>
                    <a:cubicBezTo>
                      <a:pt x="325203" y="1077237"/>
                      <a:pt x="324344" y="1077237"/>
                      <a:pt x="322912" y="1077237"/>
                    </a:cubicBezTo>
                    <a:cubicBezTo>
                      <a:pt x="323771" y="1067786"/>
                      <a:pt x="323485" y="1058908"/>
                      <a:pt x="325203" y="1049743"/>
                    </a:cubicBezTo>
                    <a:cubicBezTo>
                      <a:pt x="327495" y="1039433"/>
                      <a:pt x="323771" y="1035423"/>
                      <a:pt x="314034" y="1034564"/>
                    </a:cubicBezTo>
                    <a:cubicBezTo>
                      <a:pt x="310597" y="1034850"/>
                      <a:pt x="306588" y="1033418"/>
                      <a:pt x="302578" y="1032559"/>
                    </a:cubicBezTo>
                    <a:lnTo>
                      <a:pt x="302578" y="1032559"/>
                    </a:lnTo>
                    <a:close/>
                    <a:moveTo>
                      <a:pt x="401958" y="1182058"/>
                    </a:moveTo>
                    <a:cubicBezTo>
                      <a:pt x="390788" y="1197810"/>
                      <a:pt x="389643" y="1214421"/>
                      <a:pt x="397089" y="1232178"/>
                    </a:cubicBezTo>
                    <a:cubicBezTo>
                      <a:pt x="398807" y="1236187"/>
                      <a:pt x="400239" y="1241056"/>
                      <a:pt x="393366" y="1240770"/>
                    </a:cubicBezTo>
                    <a:cubicBezTo>
                      <a:pt x="369022" y="1239338"/>
                      <a:pt x="358139" y="1256522"/>
                      <a:pt x="348115" y="1273992"/>
                    </a:cubicBezTo>
                    <a:cubicBezTo>
                      <a:pt x="345824" y="1278001"/>
                      <a:pt x="343246" y="1282011"/>
                      <a:pt x="338091" y="1288884"/>
                    </a:cubicBezTo>
                    <a:cubicBezTo>
                      <a:pt x="338664" y="1280865"/>
                      <a:pt x="338664" y="1276856"/>
                      <a:pt x="338950" y="1272560"/>
                    </a:cubicBezTo>
                    <a:cubicBezTo>
                      <a:pt x="339810" y="1246784"/>
                      <a:pt x="339810" y="1246784"/>
                      <a:pt x="313175" y="1238765"/>
                    </a:cubicBezTo>
                    <a:cubicBezTo>
                      <a:pt x="341242" y="1218431"/>
                      <a:pt x="356421" y="1192369"/>
                      <a:pt x="358425" y="1159147"/>
                    </a:cubicBezTo>
                    <a:cubicBezTo>
                      <a:pt x="360717" y="1159719"/>
                      <a:pt x="361576" y="1159147"/>
                      <a:pt x="362435" y="1159719"/>
                    </a:cubicBezTo>
                    <a:cubicBezTo>
                      <a:pt x="368736" y="1165161"/>
                      <a:pt x="371600" y="1177190"/>
                      <a:pt x="379619" y="1177190"/>
                    </a:cubicBezTo>
                    <a:cubicBezTo>
                      <a:pt x="387351" y="1177190"/>
                      <a:pt x="394511" y="1169457"/>
                      <a:pt x="402244" y="1165447"/>
                    </a:cubicBezTo>
                    <a:cubicBezTo>
                      <a:pt x="404535" y="1164015"/>
                      <a:pt x="407113" y="1163156"/>
                      <a:pt x="413414" y="1160579"/>
                    </a:cubicBezTo>
                    <a:cubicBezTo>
                      <a:pt x="408258" y="1170030"/>
                      <a:pt x="405967" y="1176903"/>
                      <a:pt x="401958" y="1182058"/>
                    </a:cubicBezTo>
                    <a:lnTo>
                      <a:pt x="401958" y="1182058"/>
                    </a:lnTo>
                    <a:close/>
                    <a:moveTo>
                      <a:pt x="522817" y="824635"/>
                    </a:moveTo>
                    <a:cubicBezTo>
                      <a:pt x="524535" y="830936"/>
                      <a:pt x="528545" y="837809"/>
                      <a:pt x="524249" y="844397"/>
                    </a:cubicBezTo>
                    <a:cubicBezTo>
                      <a:pt x="513939" y="849838"/>
                      <a:pt x="503342" y="848406"/>
                      <a:pt x="493032" y="845256"/>
                    </a:cubicBezTo>
                    <a:cubicBezTo>
                      <a:pt x="479571" y="854134"/>
                      <a:pt x="472125" y="868740"/>
                      <a:pt x="458378" y="880483"/>
                    </a:cubicBezTo>
                    <a:cubicBezTo>
                      <a:pt x="459810" y="869313"/>
                      <a:pt x="460669" y="860148"/>
                      <a:pt x="462387" y="851270"/>
                    </a:cubicBezTo>
                    <a:cubicBezTo>
                      <a:pt x="464106" y="842678"/>
                      <a:pt x="462387" y="837237"/>
                      <a:pt x="452936" y="834945"/>
                    </a:cubicBezTo>
                    <a:cubicBezTo>
                      <a:pt x="447495" y="833513"/>
                      <a:pt x="442626" y="830936"/>
                      <a:pt x="433461" y="827786"/>
                    </a:cubicBezTo>
                    <a:cubicBezTo>
                      <a:pt x="466397" y="812893"/>
                      <a:pt x="484154" y="788549"/>
                      <a:pt x="489309" y="755327"/>
                    </a:cubicBezTo>
                    <a:cubicBezTo>
                      <a:pt x="491886" y="757046"/>
                      <a:pt x="493032" y="757046"/>
                      <a:pt x="493318" y="757905"/>
                    </a:cubicBezTo>
                    <a:cubicBezTo>
                      <a:pt x="509929" y="779385"/>
                      <a:pt x="509929" y="779385"/>
                      <a:pt x="535419" y="770506"/>
                    </a:cubicBezTo>
                    <a:cubicBezTo>
                      <a:pt x="538569" y="769647"/>
                      <a:pt x="541719" y="768215"/>
                      <a:pt x="547734" y="765924"/>
                    </a:cubicBezTo>
                    <a:cubicBezTo>
                      <a:pt x="540574" y="776807"/>
                      <a:pt x="535419" y="785685"/>
                      <a:pt x="528831" y="793418"/>
                    </a:cubicBezTo>
                    <a:cubicBezTo>
                      <a:pt x="521099" y="802869"/>
                      <a:pt x="519380" y="812893"/>
                      <a:pt x="522817" y="824635"/>
                    </a:cubicBezTo>
                    <a:lnTo>
                      <a:pt x="522817" y="824635"/>
                    </a:lnTo>
                    <a:close/>
                    <a:moveTo>
                      <a:pt x="535419" y="998478"/>
                    </a:moveTo>
                    <a:cubicBezTo>
                      <a:pt x="524249" y="1011652"/>
                      <a:pt x="523103" y="1025399"/>
                      <a:pt x="529118" y="1040865"/>
                    </a:cubicBezTo>
                    <a:cubicBezTo>
                      <a:pt x="532841" y="1049743"/>
                      <a:pt x="530836" y="1054325"/>
                      <a:pt x="519953" y="1052893"/>
                    </a:cubicBezTo>
                    <a:cubicBezTo>
                      <a:pt x="513080" y="1052321"/>
                      <a:pt x="505920" y="1051175"/>
                      <a:pt x="499046" y="1053753"/>
                    </a:cubicBezTo>
                    <a:cubicBezTo>
                      <a:pt x="509070" y="1053753"/>
                      <a:pt x="519380" y="1053753"/>
                      <a:pt x="529404" y="1053753"/>
                    </a:cubicBezTo>
                    <a:cubicBezTo>
                      <a:pt x="519094" y="1055471"/>
                      <a:pt x="508497" y="1058621"/>
                      <a:pt x="498760" y="1054612"/>
                    </a:cubicBezTo>
                    <a:cubicBezTo>
                      <a:pt x="498187" y="1054612"/>
                      <a:pt x="497901" y="1054612"/>
                      <a:pt x="497328" y="1054039"/>
                    </a:cubicBezTo>
                    <a:cubicBezTo>
                      <a:pt x="484726" y="1062917"/>
                      <a:pt x="477853" y="1076951"/>
                      <a:pt x="465251" y="1088693"/>
                    </a:cubicBezTo>
                    <a:cubicBezTo>
                      <a:pt x="466111" y="1077810"/>
                      <a:pt x="466683" y="1068932"/>
                      <a:pt x="467829" y="1060340"/>
                    </a:cubicBezTo>
                    <a:cubicBezTo>
                      <a:pt x="469547" y="1050889"/>
                      <a:pt x="467256" y="1045447"/>
                      <a:pt x="457519" y="1043729"/>
                    </a:cubicBezTo>
                    <a:cubicBezTo>
                      <a:pt x="452650" y="1042870"/>
                      <a:pt x="447495" y="1040006"/>
                      <a:pt x="438903" y="1036855"/>
                    </a:cubicBezTo>
                    <a:cubicBezTo>
                      <a:pt x="470979" y="1021676"/>
                      <a:pt x="487590" y="997619"/>
                      <a:pt x="491600" y="964683"/>
                    </a:cubicBezTo>
                    <a:cubicBezTo>
                      <a:pt x="503342" y="970411"/>
                      <a:pt x="502483" y="988168"/>
                      <a:pt x="515657" y="987309"/>
                    </a:cubicBezTo>
                    <a:cubicBezTo>
                      <a:pt x="525967" y="986449"/>
                      <a:pt x="536564" y="980149"/>
                      <a:pt x="550025" y="975566"/>
                    </a:cubicBezTo>
                    <a:cubicBezTo>
                      <a:pt x="544583" y="985017"/>
                      <a:pt x="540860" y="992464"/>
                      <a:pt x="535419" y="998478"/>
                    </a:cubicBezTo>
                    <a:lnTo>
                      <a:pt x="535419" y="998478"/>
                    </a:lnTo>
                    <a:close/>
                    <a:moveTo>
                      <a:pt x="529691" y="586640"/>
                    </a:moveTo>
                    <a:cubicBezTo>
                      <a:pt x="522817" y="594659"/>
                      <a:pt x="521671" y="602964"/>
                      <a:pt x="523963" y="612702"/>
                    </a:cubicBezTo>
                    <a:cubicBezTo>
                      <a:pt x="525395" y="619575"/>
                      <a:pt x="530836" y="627021"/>
                      <a:pt x="524535" y="634754"/>
                    </a:cubicBezTo>
                    <a:cubicBezTo>
                      <a:pt x="514225" y="640196"/>
                      <a:pt x="503628" y="637905"/>
                      <a:pt x="493032" y="635613"/>
                    </a:cubicBezTo>
                    <a:cubicBezTo>
                      <a:pt x="479571" y="645064"/>
                      <a:pt x="470979" y="659098"/>
                      <a:pt x="456946" y="671699"/>
                    </a:cubicBezTo>
                    <a:cubicBezTo>
                      <a:pt x="458664" y="659957"/>
                      <a:pt x="459523" y="651079"/>
                      <a:pt x="461815" y="641914"/>
                    </a:cubicBezTo>
                    <a:cubicBezTo>
                      <a:pt x="464392" y="631890"/>
                      <a:pt x="461815" y="627594"/>
                      <a:pt x="451791" y="625303"/>
                    </a:cubicBezTo>
                    <a:cubicBezTo>
                      <a:pt x="446922" y="624444"/>
                      <a:pt x="441767" y="621580"/>
                      <a:pt x="433175" y="618430"/>
                    </a:cubicBezTo>
                    <a:cubicBezTo>
                      <a:pt x="466683" y="603251"/>
                      <a:pt x="486445" y="579766"/>
                      <a:pt x="492173" y="545398"/>
                    </a:cubicBezTo>
                    <a:cubicBezTo>
                      <a:pt x="498473" y="549122"/>
                      <a:pt x="500765" y="553131"/>
                      <a:pt x="502196" y="557141"/>
                    </a:cubicBezTo>
                    <a:cubicBezTo>
                      <a:pt x="507065" y="570601"/>
                      <a:pt x="515657" y="570315"/>
                      <a:pt x="527113" y="565160"/>
                    </a:cubicBezTo>
                    <a:cubicBezTo>
                      <a:pt x="533987" y="562009"/>
                      <a:pt x="541433" y="559718"/>
                      <a:pt x="551457" y="556281"/>
                    </a:cubicBezTo>
                    <a:cubicBezTo>
                      <a:pt x="542865" y="568597"/>
                      <a:pt x="536851" y="578048"/>
                      <a:pt x="529691" y="586640"/>
                    </a:cubicBezTo>
                    <a:lnTo>
                      <a:pt x="529691" y="586640"/>
                    </a:lnTo>
                    <a:close/>
                    <a:moveTo>
                      <a:pt x="542865" y="373274"/>
                    </a:moveTo>
                    <a:cubicBezTo>
                      <a:pt x="531982" y="384443"/>
                      <a:pt x="527972" y="397045"/>
                      <a:pt x="532841" y="412510"/>
                    </a:cubicBezTo>
                    <a:cubicBezTo>
                      <a:pt x="535991" y="422534"/>
                      <a:pt x="534273" y="427689"/>
                      <a:pt x="521958" y="425971"/>
                    </a:cubicBezTo>
                    <a:cubicBezTo>
                      <a:pt x="505633" y="423393"/>
                      <a:pt x="493605" y="429121"/>
                      <a:pt x="483008" y="441723"/>
                    </a:cubicBezTo>
                    <a:cubicBezTo>
                      <a:pt x="477280" y="448883"/>
                      <a:pt x="468974" y="454324"/>
                      <a:pt x="461815" y="460625"/>
                    </a:cubicBezTo>
                    <a:cubicBezTo>
                      <a:pt x="463533" y="452033"/>
                      <a:pt x="464392" y="442296"/>
                      <a:pt x="467543" y="432558"/>
                    </a:cubicBezTo>
                    <a:cubicBezTo>
                      <a:pt x="470120" y="423966"/>
                      <a:pt x="466970" y="420529"/>
                      <a:pt x="459523" y="418525"/>
                    </a:cubicBezTo>
                    <a:cubicBezTo>
                      <a:pt x="454082" y="417093"/>
                      <a:pt x="448640" y="414801"/>
                      <a:pt x="439189" y="411365"/>
                    </a:cubicBezTo>
                    <a:cubicBezTo>
                      <a:pt x="473557" y="396472"/>
                      <a:pt x="494177" y="372988"/>
                      <a:pt x="501624" y="338906"/>
                    </a:cubicBezTo>
                    <a:cubicBezTo>
                      <a:pt x="502483" y="338906"/>
                      <a:pt x="503915" y="338906"/>
                      <a:pt x="504774" y="338906"/>
                    </a:cubicBezTo>
                    <a:cubicBezTo>
                      <a:pt x="505633" y="340338"/>
                      <a:pt x="506206" y="342057"/>
                      <a:pt x="507065" y="342916"/>
                    </a:cubicBezTo>
                    <a:cubicBezTo>
                      <a:pt x="520526" y="362677"/>
                      <a:pt x="520526" y="362677"/>
                      <a:pt x="544583" y="354658"/>
                    </a:cubicBezTo>
                    <a:cubicBezTo>
                      <a:pt x="548593" y="353226"/>
                      <a:pt x="552602" y="350649"/>
                      <a:pt x="558903" y="352081"/>
                    </a:cubicBezTo>
                    <a:cubicBezTo>
                      <a:pt x="553462" y="359527"/>
                      <a:pt x="548593" y="366973"/>
                      <a:pt x="542865" y="373274"/>
                    </a:cubicBezTo>
                    <a:lnTo>
                      <a:pt x="542865" y="373274"/>
                    </a:lnTo>
                    <a:close/>
                    <a:moveTo>
                      <a:pt x="620478" y="790840"/>
                    </a:moveTo>
                    <a:cubicBezTo>
                      <a:pt x="628211" y="796568"/>
                      <a:pt x="631361" y="802869"/>
                      <a:pt x="633939" y="808883"/>
                    </a:cubicBezTo>
                    <a:cubicBezTo>
                      <a:pt x="637949" y="817762"/>
                      <a:pt x="644249" y="819766"/>
                      <a:pt x="652841" y="817475"/>
                    </a:cubicBezTo>
                    <a:cubicBezTo>
                      <a:pt x="660574" y="815757"/>
                      <a:pt x="668593" y="813466"/>
                      <a:pt x="680049" y="810602"/>
                    </a:cubicBezTo>
                    <a:cubicBezTo>
                      <a:pt x="674607" y="818335"/>
                      <a:pt x="670884" y="823776"/>
                      <a:pt x="666588" y="828072"/>
                    </a:cubicBezTo>
                    <a:cubicBezTo>
                      <a:pt x="653987" y="840673"/>
                      <a:pt x="650264" y="854134"/>
                      <a:pt x="655705" y="871318"/>
                    </a:cubicBezTo>
                    <a:cubicBezTo>
                      <a:pt x="659715" y="884492"/>
                      <a:pt x="657996" y="885638"/>
                      <a:pt x="644822" y="882201"/>
                    </a:cubicBezTo>
                    <a:cubicBezTo>
                      <a:pt x="629070" y="877619"/>
                      <a:pt x="616755" y="881628"/>
                      <a:pt x="607018" y="894230"/>
                    </a:cubicBezTo>
                    <a:cubicBezTo>
                      <a:pt x="602149" y="899958"/>
                      <a:pt x="596994" y="905972"/>
                      <a:pt x="592125" y="911700"/>
                    </a:cubicBezTo>
                    <a:cubicBezTo>
                      <a:pt x="591266" y="910841"/>
                      <a:pt x="589834" y="909981"/>
                      <a:pt x="588975" y="909409"/>
                    </a:cubicBezTo>
                    <a:cubicBezTo>
                      <a:pt x="590407" y="900530"/>
                      <a:pt x="590693" y="891079"/>
                      <a:pt x="592984" y="881915"/>
                    </a:cubicBezTo>
                    <a:cubicBezTo>
                      <a:pt x="595275" y="873036"/>
                      <a:pt x="592411" y="867881"/>
                      <a:pt x="583820" y="864731"/>
                    </a:cubicBezTo>
                    <a:cubicBezTo>
                      <a:pt x="578092" y="862440"/>
                      <a:pt x="572937" y="859289"/>
                      <a:pt x="564345" y="854707"/>
                    </a:cubicBezTo>
                    <a:cubicBezTo>
                      <a:pt x="596994" y="844683"/>
                      <a:pt x="616755" y="824922"/>
                      <a:pt x="620478" y="790840"/>
                    </a:cubicBezTo>
                    <a:lnTo>
                      <a:pt x="620478" y="790840"/>
                    </a:lnTo>
                    <a:close/>
                    <a:moveTo>
                      <a:pt x="667734" y="1040292"/>
                    </a:moveTo>
                    <a:cubicBezTo>
                      <a:pt x="655992" y="1052034"/>
                      <a:pt x="654273" y="1065208"/>
                      <a:pt x="659142" y="1080960"/>
                    </a:cubicBezTo>
                    <a:cubicBezTo>
                      <a:pt x="663724" y="1095280"/>
                      <a:pt x="662865" y="1095280"/>
                      <a:pt x="647972" y="1092989"/>
                    </a:cubicBezTo>
                    <a:cubicBezTo>
                      <a:pt x="643104" y="1092130"/>
                      <a:pt x="637949" y="1092130"/>
                      <a:pt x="633653" y="1091557"/>
                    </a:cubicBezTo>
                    <a:cubicBezTo>
                      <a:pt x="624488" y="1100149"/>
                      <a:pt x="615610" y="1109027"/>
                      <a:pt x="606159" y="1117619"/>
                    </a:cubicBezTo>
                    <a:cubicBezTo>
                      <a:pt x="604440" y="1119337"/>
                      <a:pt x="603008" y="1124493"/>
                      <a:pt x="598999" y="1120197"/>
                    </a:cubicBezTo>
                    <a:cubicBezTo>
                      <a:pt x="597567" y="1119624"/>
                      <a:pt x="595275" y="1121056"/>
                      <a:pt x="595275" y="1118478"/>
                    </a:cubicBezTo>
                    <a:cubicBezTo>
                      <a:pt x="595275" y="1116187"/>
                      <a:pt x="595848" y="1113609"/>
                      <a:pt x="596135" y="1111318"/>
                    </a:cubicBezTo>
                    <a:cubicBezTo>
                      <a:pt x="599285" y="1081247"/>
                      <a:pt x="599285" y="1081247"/>
                      <a:pt x="571791" y="1066354"/>
                    </a:cubicBezTo>
                    <a:cubicBezTo>
                      <a:pt x="580956" y="1060913"/>
                      <a:pt x="588402" y="1055471"/>
                      <a:pt x="596994" y="1051461"/>
                    </a:cubicBezTo>
                    <a:cubicBezTo>
                      <a:pt x="607018" y="1046879"/>
                      <a:pt x="612459" y="1040292"/>
                      <a:pt x="615037" y="1029982"/>
                    </a:cubicBezTo>
                    <a:cubicBezTo>
                      <a:pt x="617328" y="1021103"/>
                      <a:pt x="621338" y="1011939"/>
                      <a:pt x="624488" y="1002488"/>
                    </a:cubicBezTo>
                    <a:cubicBezTo>
                      <a:pt x="630789" y="1007356"/>
                      <a:pt x="634512" y="1014230"/>
                      <a:pt x="637662" y="1020531"/>
                    </a:cubicBezTo>
                    <a:cubicBezTo>
                      <a:pt x="641672" y="1028263"/>
                      <a:pt x="646827" y="1029982"/>
                      <a:pt x="654846" y="1028263"/>
                    </a:cubicBezTo>
                    <a:cubicBezTo>
                      <a:pt x="662865" y="1025972"/>
                      <a:pt x="671457" y="1024540"/>
                      <a:pt x="682340" y="1021963"/>
                    </a:cubicBezTo>
                    <a:cubicBezTo>
                      <a:pt x="676039" y="1028550"/>
                      <a:pt x="672889" y="1035423"/>
                      <a:pt x="667734" y="1040292"/>
                    </a:cubicBezTo>
                    <a:lnTo>
                      <a:pt x="667734" y="1040292"/>
                    </a:lnTo>
                    <a:close/>
                    <a:moveTo>
                      <a:pt x="677758" y="412224"/>
                    </a:moveTo>
                    <a:cubicBezTo>
                      <a:pt x="666015" y="423107"/>
                      <a:pt x="662292" y="435136"/>
                      <a:pt x="666588" y="450601"/>
                    </a:cubicBezTo>
                    <a:cubicBezTo>
                      <a:pt x="670311" y="465494"/>
                      <a:pt x="668879" y="466926"/>
                      <a:pt x="654846" y="463202"/>
                    </a:cubicBezTo>
                    <a:cubicBezTo>
                      <a:pt x="639381" y="459479"/>
                      <a:pt x="627352" y="462343"/>
                      <a:pt x="615896" y="474372"/>
                    </a:cubicBezTo>
                    <a:cubicBezTo>
                      <a:pt x="610454" y="480100"/>
                      <a:pt x="605013" y="487546"/>
                      <a:pt x="594989" y="489551"/>
                    </a:cubicBezTo>
                    <a:cubicBezTo>
                      <a:pt x="596707" y="480673"/>
                      <a:pt x="598139" y="472367"/>
                      <a:pt x="600717" y="464348"/>
                    </a:cubicBezTo>
                    <a:cubicBezTo>
                      <a:pt x="604440" y="454324"/>
                      <a:pt x="600717" y="449169"/>
                      <a:pt x="591266" y="446019"/>
                    </a:cubicBezTo>
                    <a:cubicBezTo>
                      <a:pt x="585824" y="444300"/>
                      <a:pt x="581242" y="441150"/>
                      <a:pt x="572650" y="437140"/>
                    </a:cubicBezTo>
                    <a:cubicBezTo>
                      <a:pt x="606159" y="426257"/>
                      <a:pt x="628211" y="406496"/>
                      <a:pt x="635371" y="371842"/>
                    </a:cubicBezTo>
                    <a:cubicBezTo>
                      <a:pt x="643104" y="378715"/>
                      <a:pt x="645681" y="385875"/>
                      <a:pt x="649404" y="392463"/>
                    </a:cubicBezTo>
                    <a:cubicBezTo>
                      <a:pt x="652555" y="397904"/>
                      <a:pt x="655705" y="400195"/>
                      <a:pt x="662006" y="398190"/>
                    </a:cubicBezTo>
                    <a:cubicBezTo>
                      <a:pt x="672030" y="395613"/>
                      <a:pt x="681767" y="394181"/>
                      <a:pt x="694942" y="391317"/>
                    </a:cubicBezTo>
                    <a:cubicBezTo>
                      <a:pt x="688068" y="400195"/>
                      <a:pt x="683486" y="407069"/>
                      <a:pt x="677758" y="412224"/>
                    </a:cubicBezTo>
                    <a:lnTo>
                      <a:pt x="677758" y="412224"/>
                    </a:lnTo>
                    <a:close/>
                    <a:moveTo>
                      <a:pt x="692650" y="207737"/>
                    </a:moveTo>
                    <a:cubicBezTo>
                      <a:pt x="681767" y="217188"/>
                      <a:pt x="678617" y="227498"/>
                      <a:pt x="681481" y="241531"/>
                    </a:cubicBezTo>
                    <a:cubicBezTo>
                      <a:pt x="684631" y="257856"/>
                      <a:pt x="683772" y="258715"/>
                      <a:pt x="666588" y="255565"/>
                    </a:cubicBezTo>
                    <a:cubicBezTo>
                      <a:pt x="653128" y="253274"/>
                      <a:pt x="641672" y="255565"/>
                      <a:pt x="631934" y="265875"/>
                    </a:cubicBezTo>
                    <a:cubicBezTo>
                      <a:pt x="625061" y="273035"/>
                      <a:pt x="617042" y="278477"/>
                      <a:pt x="607018" y="287069"/>
                    </a:cubicBezTo>
                    <a:cubicBezTo>
                      <a:pt x="610168" y="274467"/>
                      <a:pt x="611886" y="265016"/>
                      <a:pt x="614750" y="256424"/>
                    </a:cubicBezTo>
                    <a:cubicBezTo>
                      <a:pt x="617328" y="248691"/>
                      <a:pt x="615610" y="244395"/>
                      <a:pt x="607877" y="241245"/>
                    </a:cubicBezTo>
                    <a:cubicBezTo>
                      <a:pt x="602149" y="238954"/>
                      <a:pt x="596135" y="235804"/>
                      <a:pt x="589261" y="232367"/>
                    </a:cubicBezTo>
                    <a:cubicBezTo>
                      <a:pt x="603581" y="224348"/>
                      <a:pt x="618474" y="218047"/>
                      <a:pt x="630216" y="208023"/>
                    </a:cubicBezTo>
                    <a:cubicBezTo>
                      <a:pt x="641958" y="197999"/>
                      <a:pt x="644536" y="181102"/>
                      <a:pt x="654273" y="168500"/>
                    </a:cubicBezTo>
                    <a:cubicBezTo>
                      <a:pt x="657996" y="169073"/>
                      <a:pt x="658283" y="172510"/>
                      <a:pt x="659715" y="174801"/>
                    </a:cubicBezTo>
                    <a:cubicBezTo>
                      <a:pt x="670884" y="193703"/>
                      <a:pt x="670884" y="193703"/>
                      <a:pt x="692078" y="189121"/>
                    </a:cubicBezTo>
                    <a:cubicBezTo>
                      <a:pt x="697805" y="187689"/>
                      <a:pt x="704393" y="186830"/>
                      <a:pt x="712985" y="185398"/>
                    </a:cubicBezTo>
                    <a:cubicBezTo>
                      <a:pt x="705252" y="194276"/>
                      <a:pt x="699810" y="202009"/>
                      <a:pt x="692650" y="207737"/>
                    </a:cubicBezTo>
                    <a:lnTo>
                      <a:pt x="692650" y="207737"/>
                    </a:lnTo>
                    <a:close/>
                    <a:moveTo>
                      <a:pt x="806350" y="955232"/>
                    </a:moveTo>
                    <a:cubicBezTo>
                      <a:pt x="777137" y="935757"/>
                      <a:pt x="757090" y="949791"/>
                      <a:pt x="737328" y="969552"/>
                    </a:cubicBezTo>
                    <a:cubicBezTo>
                      <a:pt x="745061" y="943776"/>
                      <a:pt x="747352" y="921437"/>
                      <a:pt x="713271" y="912273"/>
                    </a:cubicBezTo>
                    <a:cubicBezTo>
                      <a:pt x="716994" y="909695"/>
                      <a:pt x="717280" y="909122"/>
                      <a:pt x="718140" y="908549"/>
                    </a:cubicBezTo>
                    <a:cubicBezTo>
                      <a:pt x="746207" y="901390"/>
                      <a:pt x="765109" y="885065"/>
                      <a:pt x="768832" y="853275"/>
                    </a:cubicBezTo>
                    <a:cubicBezTo>
                      <a:pt x="776851" y="861294"/>
                      <a:pt x="779715" y="869600"/>
                      <a:pt x="783152" y="876759"/>
                    </a:cubicBezTo>
                    <a:cubicBezTo>
                      <a:pt x="786875" y="884492"/>
                      <a:pt x="791744" y="886783"/>
                      <a:pt x="799763" y="885351"/>
                    </a:cubicBezTo>
                    <a:cubicBezTo>
                      <a:pt x="807782" y="883919"/>
                      <a:pt x="816087" y="883919"/>
                      <a:pt x="825825" y="884492"/>
                    </a:cubicBezTo>
                    <a:cubicBezTo>
                      <a:pt x="804918" y="903394"/>
                      <a:pt x="790598" y="924015"/>
                      <a:pt x="806350" y="955232"/>
                    </a:cubicBezTo>
                    <a:lnTo>
                      <a:pt x="806350" y="955232"/>
                    </a:lnTo>
                    <a:close/>
                    <a:moveTo>
                      <a:pt x="813223" y="693752"/>
                    </a:moveTo>
                    <a:cubicBezTo>
                      <a:pt x="805204" y="701485"/>
                      <a:pt x="802340" y="709504"/>
                      <a:pt x="805204" y="720387"/>
                    </a:cubicBezTo>
                    <a:cubicBezTo>
                      <a:pt x="806923" y="727547"/>
                      <a:pt x="807495" y="734707"/>
                      <a:pt x="809214" y="745590"/>
                    </a:cubicBezTo>
                    <a:cubicBezTo>
                      <a:pt x="780001" y="724396"/>
                      <a:pt x="759667" y="739289"/>
                      <a:pt x="738760" y="757332"/>
                    </a:cubicBezTo>
                    <a:cubicBezTo>
                      <a:pt x="740479" y="748740"/>
                      <a:pt x="741911" y="740148"/>
                      <a:pt x="744202" y="731556"/>
                    </a:cubicBezTo>
                    <a:cubicBezTo>
                      <a:pt x="746493" y="722105"/>
                      <a:pt x="744202" y="715804"/>
                      <a:pt x="735610" y="711222"/>
                    </a:cubicBezTo>
                    <a:cubicBezTo>
                      <a:pt x="729882" y="708072"/>
                      <a:pt x="724727" y="704062"/>
                      <a:pt x="718426" y="699480"/>
                    </a:cubicBezTo>
                    <a:cubicBezTo>
                      <a:pt x="727591" y="694038"/>
                      <a:pt x="735896" y="690602"/>
                      <a:pt x="745634" y="687738"/>
                    </a:cubicBezTo>
                    <a:cubicBezTo>
                      <a:pt x="755085" y="685160"/>
                      <a:pt x="761099" y="679718"/>
                      <a:pt x="764536" y="670267"/>
                    </a:cubicBezTo>
                    <a:cubicBezTo>
                      <a:pt x="767686" y="661389"/>
                      <a:pt x="772555" y="652797"/>
                      <a:pt x="776851" y="643346"/>
                    </a:cubicBezTo>
                    <a:cubicBezTo>
                      <a:pt x="781720" y="645924"/>
                      <a:pt x="783725" y="651079"/>
                      <a:pt x="784584" y="655088"/>
                    </a:cubicBezTo>
                    <a:cubicBezTo>
                      <a:pt x="789452" y="672559"/>
                      <a:pt x="801768" y="676282"/>
                      <a:pt x="817519" y="673418"/>
                    </a:cubicBezTo>
                    <a:cubicBezTo>
                      <a:pt x="822102" y="672559"/>
                      <a:pt x="826684" y="672559"/>
                      <a:pt x="832412" y="671699"/>
                    </a:cubicBezTo>
                    <a:cubicBezTo>
                      <a:pt x="826111" y="681723"/>
                      <a:pt x="819524" y="688024"/>
                      <a:pt x="813223" y="693752"/>
                    </a:cubicBezTo>
                    <a:lnTo>
                      <a:pt x="813223" y="693752"/>
                    </a:lnTo>
                    <a:close/>
                    <a:moveTo>
                      <a:pt x="822961" y="484396"/>
                    </a:moveTo>
                    <a:cubicBezTo>
                      <a:pt x="814369" y="491556"/>
                      <a:pt x="812078" y="500148"/>
                      <a:pt x="814369" y="510458"/>
                    </a:cubicBezTo>
                    <a:cubicBezTo>
                      <a:pt x="815801" y="517332"/>
                      <a:pt x="816087" y="523919"/>
                      <a:pt x="817519" y="534802"/>
                    </a:cubicBezTo>
                    <a:cubicBezTo>
                      <a:pt x="787161" y="513608"/>
                      <a:pt x="765968" y="530219"/>
                      <a:pt x="743915" y="551413"/>
                    </a:cubicBezTo>
                    <a:cubicBezTo>
                      <a:pt x="747066" y="539384"/>
                      <a:pt x="748784" y="530792"/>
                      <a:pt x="751075" y="522487"/>
                    </a:cubicBezTo>
                    <a:cubicBezTo>
                      <a:pt x="753653" y="513036"/>
                      <a:pt x="751935" y="505876"/>
                      <a:pt x="742483" y="501293"/>
                    </a:cubicBezTo>
                    <a:cubicBezTo>
                      <a:pt x="736755" y="498716"/>
                      <a:pt x="731600" y="494133"/>
                      <a:pt x="722722" y="488119"/>
                    </a:cubicBezTo>
                    <a:cubicBezTo>
                      <a:pt x="757090" y="483250"/>
                      <a:pt x="778283" y="466066"/>
                      <a:pt x="785157" y="433131"/>
                    </a:cubicBezTo>
                    <a:cubicBezTo>
                      <a:pt x="786589" y="433704"/>
                      <a:pt x="787448" y="434563"/>
                      <a:pt x="788880" y="434849"/>
                    </a:cubicBezTo>
                    <a:cubicBezTo>
                      <a:pt x="790598" y="438000"/>
                      <a:pt x="792603" y="441150"/>
                      <a:pt x="793748" y="444873"/>
                    </a:cubicBezTo>
                    <a:cubicBezTo>
                      <a:pt x="804918" y="466926"/>
                      <a:pt x="804918" y="466926"/>
                      <a:pt x="829548" y="463202"/>
                    </a:cubicBezTo>
                    <a:cubicBezTo>
                      <a:pt x="833558" y="462630"/>
                      <a:pt x="837567" y="462343"/>
                      <a:pt x="845013" y="461484"/>
                    </a:cubicBezTo>
                    <a:cubicBezTo>
                      <a:pt x="836708" y="470935"/>
                      <a:pt x="830407" y="478668"/>
                      <a:pt x="822961" y="484396"/>
                    </a:cubicBezTo>
                    <a:lnTo>
                      <a:pt x="822961" y="484396"/>
                    </a:lnTo>
                    <a:close/>
                    <a:moveTo>
                      <a:pt x="934942" y="990173"/>
                    </a:moveTo>
                    <a:cubicBezTo>
                      <a:pt x="927209" y="996473"/>
                      <a:pt x="925777" y="1003633"/>
                      <a:pt x="928068" y="1013084"/>
                    </a:cubicBezTo>
                    <a:cubicBezTo>
                      <a:pt x="930360" y="1020817"/>
                      <a:pt x="931219" y="1028836"/>
                      <a:pt x="932651" y="1037428"/>
                    </a:cubicBezTo>
                    <a:cubicBezTo>
                      <a:pt x="919190" y="1035137"/>
                      <a:pt x="910025" y="1021676"/>
                      <a:pt x="897997" y="1024826"/>
                    </a:cubicBezTo>
                    <a:cubicBezTo>
                      <a:pt x="887114" y="1027404"/>
                      <a:pt x="878235" y="1036855"/>
                      <a:pt x="866780" y="1044302"/>
                    </a:cubicBezTo>
                    <a:cubicBezTo>
                      <a:pt x="872221" y="1005924"/>
                      <a:pt x="872221" y="1005924"/>
                      <a:pt x="847018" y="981294"/>
                    </a:cubicBezTo>
                    <a:cubicBezTo>
                      <a:pt x="855037" y="976712"/>
                      <a:pt x="863629" y="974993"/>
                      <a:pt x="872221" y="973561"/>
                    </a:cubicBezTo>
                    <a:cubicBezTo>
                      <a:pt x="881386" y="972129"/>
                      <a:pt x="885682" y="967834"/>
                      <a:pt x="888832" y="959528"/>
                    </a:cubicBezTo>
                    <a:cubicBezTo>
                      <a:pt x="891410" y="950936"/>
                      <a:pt x="895706" y="942917"/>
                      <a:pt x="899715" y="933466"/>
                    </a:cubicBezTo>
                    <a:cubicBezTo>
                      <a:pt x="906589" y="941485"/>
                      <a:pt x="909166" y="950650"/>
                      <a:pt x="912317" y="958669"/>
                    </a:cubicBezTo>
                    <a:cubicBezTo>
                      <a:pt x="914894" y="965542"/>
                      <a:pt x="918617" y="968120"/>
                      <a:pt x="925777" y="968693"/>
                    </a:cubicBezTo>
                    <a:cubicBezTo>
                      <a:pt x="934369" y="968693"/>
                      <a:pt x="942961" y="970125"/>
                      <a:pt x="954131" y="970984"/>
                    </a:cubicBezTo>
                    <a:cubicBezTo>
                      <a:pt x="946684" y="978717"/>
                      <a:pt x="941243" y="985017"/>
                      <a:pt x="934942" y="990173"/>
                    </a:cubicBezTo>
                    <a:lnTo>
                      <a:pt x="934942" y="990173"/>
                    </a:lnTo>
                    <a:close/>
                    <a:moveTo>
                      <a:pt x="958427" y="761055"/>
                    </a:moveTo>
                    <a:cubicBezTo>
                      <a:pt x="952126" y="767356"/>
                      <a:pt x="945825" y="774229"/>
                      <a:pt x="938665" y="779957"/>
                    </a:cubicBezTo>
                    <a:cubicBezTo>
                      <a:pt x="932364" y="785399"/>
                      <a:pt x="930073" y="791127"/>
                      <a:pt x="932364" y="799432"/>
                    </a:cubicBezTo>
                    <a:cubicBezTo>
                      <a:pt x="934656" y="808024"/>
                      <a:pt x="936374" y="816616"/>
                      <a:pt x="934942" y="828645"/>
                    </a:cubicBezTo>
                    <a:cubicBezTo>
                      <a:pt x="910885" y="805160"/>
                      <a:pt x="890264" y="813466"/>
                      <a:pt x="869930" y="834086"/>
                    </a:cubicBezTo>
                    <a:cubicBezTo>
                      <a:pt x="869357" y="833227"/>
                      <a:pt x="869071" y="832368"/>
                      <a:pt x="868212" y="831509"/>
                    </a:cubicBezTo>
                    <a:cubicBezTo>
                      <a:pt x="869930" y="822917"/>
                      <a:pt x="870789" y="814325"/>
                      <a:pt x="873653" y="805733"/>
                    </a:cubicBezTo>
                    <a:cubicBezTo>
                      <a:pt x="876231" y="797141"/>
                      <a:pt x="874512" y="790840"/>
                      <a:pt x="867352" y="785399"/>
                    </a:cubicBezTo>
                    <a:cubicBezTo>
                      <a:pt x="861052" y="780817"/>
                      <a:pt x="855610" y="775375"/>
                      <a:pt x="849882" y="770506"/>
                    </a:cubicBezTo>
                    <a:cubicBezTo>
                      <a:pt x="849309" y="769074"/>
                      <a:pt x="849023" y="768215"/>
                      <a:pt x="848450" y="766783"/>
                    </a:cubicBezTo>
                    <a:cubicBezTo>
                      <a:pt x="881386" y="768501"/>
                      <a:pt x="897138" y="750172"/>
                      <a:pt x="904870" y="719528"/>
                    </a:cubicBezTo>
                    <a:cubicBezTo>
                      <a:pt x="914321" y="747022"/>
                      <a:pt x="926064" y="766497"/>
                      <a:pt x="958713" y="757046"/>
                    </a:cubicBezTo>
                    <a:cubicBezTo>
                      <a:pt x="958999" y="758191"/>
                      <a:pt x="958427" y="759623"/>
                      <a:pt x="958427" y="761055"/>
                    </a:cubicBezTo>
                    <a:lnTo>
                      <a:pt x="958427" y="761055"/>
                    </a:lnTo>
                    <a:close/>
                    <a:moveTo>
                      <a:pt x="950980" y="568597"/>
                    </a:moveTo>
                    <a:cubicBezTo>
                      <a:pt x="943820" y="574324"/>
                      <a:pt x="941816" y="581771"/>
                      <a:pt x="943247" y="590076"/>
                    </a:cubicBezTo>
                    <a:cubicBezTo>
                      <a:pt x="944679" y="598095"/>
                      <a:pt x="945539" y="606401"/>
                      <a:pt x="946398" y="614420"/>
                    </a:cubicBezTo>
                    <a:cubicBezTo>
                      <a:pt x="933224" y="612129"/>
                      <a:pt x="923486" y="599241"/>
                      <a:pt x="911171" y="602391"/>
                    </a:cubicBezTo>
                    <a:cubicBezTo>
                      <a:pt x="899429" y="605542"/>
                      <a:pt x="889119" y="614134"/>
                      <a:pt x="876517" y="621293"/>
                    </a:cubicBezTo>
                    <a:cubicBezTo>
                      <a:pt x="878808" y="611270"/>
                      <a:pt x="880240" y="603823"/>
                      <a:pt x="882818" y="596091"/>
                    </a:cubicBezTo>
                    <a:cubicBezTo>
                      <a:pt x="886541" y="586067"/>
                      <a:pt x="884250" y="578907"/>
                      <a:pt x="875658" y="572606"/>
                    </a:cubicBezTo>
                    <a:cubicBezTo>
                      <a:pt x="869930" y="568597"/>
                      <a:pt x="864775" y="563728"/>
                      <a:pt x="859047" y="558573"/>
                    </a:cubicBezTo>
                    <a:cubicBezTo>
                      <a:pt x="868498" y="553990"/>
                      <a:pt x="878522" y="552272"/>
                      <a:pt x="887973" y="550840"/>
                    </a:cubicBezTo>
                    <a:cubicBezTo>
                      <a:pt x="895992" y="549408"/>
                      <a:pt x="901147" y="545971"/>
                      <a:pt x="904584" y="538238"/>
                    </a:cubicBezTo>
                    <a:cubicBezTo>
                      <a:pt x="908593" y="529360"/>
                      <a:pt x="913176" y="520768"/>
                      <a:pt x="918904" y="509885"/>
                    </a:cubicBezTo>
                    <a:cubicBezTo>
                      <a:pt x="922913" y="519336"/>
                      <a:pt x="926637" y="527069"/>
                      <a:pt x="929787" y="534802"/>
                    </a:cubicBezTo>
                    <a:cubicBezTo>
                      <a:pt x="932364" y="542821"/>
                      <a:pt x="937520" y="546830"/>
                      <a:pt x="946398" y="545971"/>
                    </a:cubicBezTo>
                    <a:cubicBezTo>
                      <a:pt x="954417" y="545398"/>
                      <a:pt x="962723" y="546830"/>
                      <a:pt x="972460" y="549122"/>
                    </a:cubicBezTo>
                    <a:cubicBezTo>
                      <a:pt x="964441" y="556568"/>
                      <a:pt x="958140" y="562869"/>
                      <a:pt x="950980" y="568597"/>
                    </a:cubicBezTo>
                    <a:lnTo>
                      <a:pt x="950980" y="568597"/>
                    </a:lnTo>
                    <a:close/>
                    <a:moveTo>
                      <a:pt x="970742" y="357522"/>
                    </a:moveTo>
                    <a:cubicBezTo>
                      <a:pt x="961577" y="364396"/>
                      <a:pt x="958427" y="371842"/>
                      <a:pt x="960718" y="383298"/>
                    </a:cubicBezTo>
                    <a:cubicBezTo>
                      <a:pt x="962150" y="390458"/>
                      <a:pt x="962150" y="397618"/>
                      <a:pt x="963009" y="409933"/>
                    </a:cubicBezTo>
                    <a:cubicBezTo>
                      <a:pt x="935801" y="383871"/>
                      <a:pt x="913749" y="394754"/>
                      <a:pt x="891123" y="413942"/>
                    </a:cubicBezTo>
                    <a:cubicBezTo>
                      <a:pt x="891982" y="401914"/>
                      <a:pt x="894846" y="393322"/>
                      <a:pt x="897997" y="385016"/>
                    </a:cubicBezTo>
                    <a:cubicBezTo>
                      <a:pt x="901720" y="376424"/>
                      <a:pt x="899715" y="370124"/>
                      <a:pt x="892269" y="364682"/>
                    </a:cubicBezTo>
                    <a:cubicBezTo>
                      <a:pt x="886541" y="360672"/>
                      <a:pt x="881099" y="355231"/>
                      <a:pt x="874799" y="349789"/>
                    </a:cubicBezTo>
                    <a:cubicBezTo>
                      <a:pt x="884823" y="344921"/>
                      <a:pt x="894560" y="342916"/>
                      <a:pt x="904584" y="341770"/>
                    </a:cubicBezTo>
                    <a:cubicBezTo>
                      <a:pt x="912603" y="340338"/>
                      <a:pt x="918045" y="336902"/>
                      <a:pt x="921768" y="329742"/>
                    </a:cubicBezTo>
                    <a:cubicBezTo>
                      <a:pt x="926350" y="320863"/>
                      <a:pt x="931792" y="311699"/>
                      <a:pt x="936660" y="302248"/>
                    </a:cubicBezTo>
                    <a:cubicBezTo>
                      <a:pt x="942102" y="309980"/>
                      <a:pt x="944679" y="317999"/>
                      <a:pt x="947543" y="326018"/>
                    </a:cubicBezTo>
                    <a:cubicBezTo>
                      <a:pt x="950121" y="333751"/>
                      <a:pt x="954703" y="337761"/>
                      <a:pt x="963009" y="336902"/>
                    </a:cubicBezTo>
                    <a:cubicBezTo>
                      <a:pt x="971601" y="336042"/>
                      <a:pt x="980193" y="338334"/>
                      <a:pt x="989644" y="339479"/>
                    </a:cubicBezTo>
                    <a:cubicBezTo>
                      <a:pt x="984202" y="346925"/>
                      <a:pt x="977615" y="352367"/>
                      <a:pt x="970742" y="357522"/>
                    </a:cubicBezTo>
                    <a:lnTo>
                      <a:pt x="970742" y="357522"/>
                    </a:lnTo>
                    <a:close/>
                    <a:moveTo>
                      <a:pt x="1068117" y="942917"/>
                    </a:moveTo>
                    <a:cubicBezTo>
                      <a:pt x="1067257" y="942917"/>
                      <a:pt x="1066398" y="943490"/>
                      <a:pt x="1064966" y="943490"/>
                    </a:cubicBezTo>
                    <a:cubicBezTo>
                      <a:pt x="1058093" y="938621"/>
                      <a:pt x="1051506" y="933466"/>
                      <a:pt x="1045205" y="928311"/>
                    </a:cubicBezTo>
                    <a:cubicBezTo>
                      <a:pt x="1039477" y="923442"/>
                      <a:pt x="1034322" y="922583"/>
                      <a:pt x="1027735" y="926879"/>
                    </a:cubicBezTo>
                    <a:cubicBezTo>
                      <a:pt x="1020861" y="931461"/>
                      <a:pt x="1013415" y="934612"/>
                      <a:pt x="1003677" y="940053"/>
                    </a:cubicBezTo>
                    <a:cubicBezTo>
                      <a:pt x="1005968" y="929743"/>
                      <a:pt x="1006828" y="921151"/>
                      <a:pt x="1009405" y="913418"/>
                    </a:cubicBezTo>
                    <a:cubicBezTo>
                      <a:pt x="1013128" y="903394"/>
                      <a:pt x="1010264" y="896234"/>
                      <a:pt x="1002532" y="889647"/>
                    </a:cubicBezTo>
                    <a:cubicBezTo>
                      <a:pt x="997090" y="884778"/>
                      <a:pt x="992508" y="878764"/>
                      <a:pt x="986780" y="873036"/>
                    </a:cubicBezTo>
                    <a:cubicBezTo>
                      <a:pt x="995372" y="869313"/>
                      <a:pt x="1003104" y="869313"/>
                      <a:pt x="1011124" y="869886"/>
                    </a:cubicBezTo>
                    <a:cubicBezTo>
                      <a:pt x="1019715" y="869886"/>
                      <a:pt x="1025157" y="867308"/>
                      <a:pt x="1027735" y="858716"/>
                    </a:cubicBezTo>
                    <a:cubicBezTo>
                      <a:pt x="1030312" y="850697"/>
                      <a:pt x="1034035" y="842965"/>
                      <a:pt x="1041195" y="833513"/>
                    </a:cubicBezTo>
                    <a:cubicBezTo>
                      <a:pt x="1045205" y="861867"/>
                      <a:pt x="1057806" y="880483"/>
                      <a:pt x="1089023" y="881628"/>
                    </a:cubicBezTo>
                    <a:cubicBezTo>
                      <a:pt x="1063248" y="895662"/>
                      <a:pt x="1057806" y="916282"/>
                      <a:pt x="1068117" y="942917"/>
                    </a:cubicBezTo>
                    <a:lnTo>
                      <a:pt x="1068117" y="942917"/>
                    </a:lnTo>
                    <a:close/>
                    <a:moveTo>
                      <a:pt x="1074990" y="695184"/>
                    </a:moveTo>
                    <a:cubicBezTo>
                      <a:pt x="1072412" y="706067"/>
                      <a:pt x="1075849" y="718668"/>
                      <a:pt x="1077281" y="732988"/>
                    </a:cubicBezTo>
                    <a:cubicBezTo>
                      <a:pt x="1070121" y="727547"/>
                      <a:pt x="1064107" y="724110"/>
                      <a:pt x="1059238" y="718955"/>
                    </a:cubicBezTo>
                    <a:cubicBezTo>
                      <a:pt x="1050646" y="710363"/>
                      <a:pt x="1042914" y="710076"/>
                      <a:pt x="1033176" y="716664"/>
                    </a:cubicBezTo>
                    <a:cubicBezTo>
                      <a:pt x="1027735" y="720673"/>
                      <a:pt x="1020861" y="722964"/>
                      <a:pt x="1014274" y="726688"/>
                    </a:cubicBezTo>
                    <a:cubicBezTo>
                      <a:pt x="1013701" y="712654"/>
                      <a:pt x="1022293" y="700912"/>
                      <a:pt x="1020002" y="689170"/>
                    </a:cubicBezTo>
                    <a:cubicBezTo>
                      <a:pt x="1017711" y="677141"/>
                      <a:pt x="1004250" y="671127"/>
                      <a:pt x="995658" y="657093"/>
                    </a:cubicBezTo>
                    <a:cubicBezTo>
                      <a:pt x="1026875" y="663394"/>
                      <a:pt x="1043486" y="649074"/>
                      <a:pt x="1052651" y="621007"/>
                    </a:cubicBezTo>
                    <a:cubicBezTo>
                      <a:pt x="1058093" y="649074"/>
                      <a:pt x="1070694" y="667976"/>
                      <a:pt x="1102198" y="666544"/>
                    </a:cubicBezTo>
                    <a:cubicBezTo>
                      <a:pt x="1093033" y="679432"/>
                      <a:pt x="1077568" y="683442"/>
                      <a:pt x="1074990" y="695184"/>
                    </a:cubicBezTo>
                    <a:lnTo>
                      <a:pt x="1074990" y="695184"/>
                    </a:lnTo>
                    <a:close/>
                    <a:moveTo>
                      <a:pt x="1173797" y="1070364"/>
                    </a:moveTo>
                    <a:cubicBezTo>
                      <a:pt x="1173224" y="1069791"/>
                      <a:pt x="1172365" y="1069791"/>
                      <a:pt x="1172078" y="1069504"/>
                    </a:cubicBezTo>
                    <a:cubicBezTo>
                      <a:pt x="1164919" y="1062344"/>
                      <a:pt x="1158904" y="1052893"/>
                      <a:pt x="1150312" y="1048311"/>
                    </a:cubicBezTo>
                    <a:cubicBezTo>
                      <a:pt x="1140861" y="1043442"/>
                      <a:pt x="1131697" y="1054039"/>
                      <a:pt x="1118809" y="1055185"/>
                    </a:cubicBezTo>
                    <a:cubicBezTo>
                      <a:pt x="1129119" y="1029409"/>
                      <a:pt x="1126541" y="1006211"/>
                      <a:pt x="1103057" y="988168"/>
                    </a:cubicBezTo>
                    <a:cubicBezTo>
                      <a:pt x="1103916" y="987309"/>
                      <a:pt x="1104775" y="986736"/>
                      <a:pt x="1105635" y="985877"/>
                    </a:cubicBezTo>
                    <a:cubicBezTo>
                      <a:pt x="1111935" y="986449"/>
                      <a:pt x="1118236" y="985304"/>
                      <a:pt x="1124250" y="987309"/>
                    </a:cubicBezTo>
                    <a:cubicBezTo>
                      <a:pt x="1134561" y="989886"/>
                      <a:pt x="1139716" y="985877"/>
                      <a:pt x="1142866" y="976998"/>
                    </a:cubicBezTo>
                    <a:cubicBezTo>
                      <a:pt x="1145157" y="970698"/>
                      <a:pt x="1148594" y="964397"/>
                      <a:pt x="1152890" y="954946"/>
                    </a:cubicBezTo>
                    <a:cubicBezTo>
                      <a:pt x="1158618" y="981867"/>
                      <a:pt x="1165205" y="1005924"/>
                      <a:pt x="1195277" y="1010793"/>
                    </a:cubicBezTo>
                    <a:cubicBezTo>
                      <a:pt x="1192699" y="1012798"/>
                      <a:pt x="1174370" y="1068645"/>
                      <a:pt x="1173797" y="1070364"/>
                    </a:cubicBezTo>
                    <a:lnTo>
                      <a:pt x="1173797" y="1070364"/>
                    </a:lnTo>
                    <a:close/>
                    <a:moveTo>
                      <a:pt x="1184107" y="824635"/>
                    </a:moveTo>
                    <a:cubicBezTo>
                      <a:pt x="1183248" y="835805"/>
                      <a:pt x="1184966" y="847261"/>
                      <a:pt x="1185539" y="858430"/>
                    </a:cubicBezTo>
                    <a:cubicBezTo>
                      <a:pt x="1169787" y="839528"/>
                      <a:pt x="1154322" y="825494"/>
                      <a:pt x="1128260" y="844969"/>
                    </a:cubicBezTo>
                    <a:cubicBezTo>
                      <a:pt x="1139143" y="817475"/>
                      <a:pt x="1137425" y="793991"/>
                      <a:pt x="1112794" y="775089"/>
                    </a:cubicBezTo>
                    <a:cubicBezTo>
                      <a:pt x="1113654" y="774516"/>
                      <a:pt x="1114513" y="773657"/>
                      <a:pt x="1115372" y="773370"/>
                    </a:cubicBezTo>
                    <a:cubicBezTo>
                      <a:pt x="1121673" y="773943"/>
                      <a:pt x="1127973" y="772797"/>
                      <a:pt x="1134274" y="774802"/>
                    </a:cubicBezTo>
                    <a:cubicBezTo>
                      <a:pt x="1144584" y="777380"/>
                      <a:pt x="1150599" y="773084"/>
                      <a:pt x="1154036" y="763919"/>
                    </a:cubicBezTo>
                    <a:cubicBezTo>
                      <a:pt x="1156327" y="758191"/>
                      <a:pt x="1159763" y="752177"/>
                      <a:pt x="1163487" y="745017"/>
                    </a:cubicBezTo>
                    <a:cubicBezTo>
                      <a:pt x="1169215" y="757046"/>
                      <a:pt x="1168355" y="770793"/>
                      <a:pt x="1175802" y="781103"/>
                    </a:cubicBezTo>
                    <a:cubicBezTo>
                      <a:pt x="1182962" y="791413"/>
                      <a:pt x="1196995" y="793132"/>
                      <a:pt x="1206160" y="801437"/>
                    </a:cubicBezTo>
                    <a:cubicBezTo>
                      <a:pt x="1201005" y="810029"/>
                      <a:pt x="1185539" y="812034"/>
                      <a:pt x="1184107" y="824635"/>
                    </a:cubicBezTo>
                    <a:lnTo>
                      <a:pt x="1184107" y="824635"/>
                    </a:lnTo>
                    <a:close/>
                    <a:moveTo>
                      <a:pt x="1201864" y="648501"/>
                    </a:moveTo>
                    <a:cubicBezTo>
                      <a:pt x="1186971" y="625589"/>
                      <a:pt x="1168928" y="616425"/>
                      <a:pt x="1143152" y="635041"/>
                    </a:cubicBezTo>
                    <a:cubicBezTo>
                      <a:pt x="1146876" y="619289"/>
                      <a:pt x="1153463" y="606115"/>
                      <a:pt x="1151744" y="594945"/>
                    </a:cubicBezTo>
                    <a:cubicBezTo>
                      <a:pt x="1149453" y="583776"/>
                      <a:pt x="1139143" y="573752"/>
                      <a:pt x="1129692" y="559432"/>
                    </a:cubicBezTo>
                    <a:cubicBezTo>
                      <a:pt x="1159477" y="570601"/>
                      <a:pt x="1175802" y="560291"/>
                      <a:pt x="1184394" y="532797"/>
                    </a:cubicBezTo>
                    <a:cubicBezTo>
                      <a:pt x="1189262" y="559718"/>
                      <a:pt x="1197568" y="582344"/>
                      <a:pt x="1228499" y="589503"/>
                    </a:cubicBezTo>
                    <a:cubicBezTo>
                      <a:pt x="1196995" y="600100"/>
                      <a:pt x="1200432" y="623585"/>
                      <a:pt x="1201864" y="648501"/>
                    </a:cubicBezTo>
                    <a:lnTo>
                      <a:pt x="1201864" y="648501"/>
                    </a:lnTo>
                    <a:close/>
                    <a:moveTo>
                      <a:pt x="1283200" y="1025113"/>
                    </a:moveTo>
                    <a:cubicBezTo>
                      <a:pt x="1278618" y="1018239"/>
                      <a:pt x="1274609" y="1013943"/>
                      <a:pt x="1272031" y="1007929"/>
                    </a:cubicBezTo>
                    <a:cubicBezTo>
                      <a:pt x="1266303" y="995900"/>
                      <a:pt x="1258570" y="989600"/>
                      <a:pt x="1244537" y="995900"/>
                    </a:cubicBezTo>
                    <a:cubicBezTo>
                      <a:pt x="1239668" y="998192"/>
                      <a:pt x="1234513" y="997332"/>
                      <a:pt x="1237663" y="990459"/>
                    </a:cubicBezTo>
                    <a:cubicBezTo>
                      <a:pt x="1247974" y="965542"/>
                      <a:pt x="1238236" y="944922"/>
                      <a:pt x="1224203" y="924301"/>
                    </a:cubicBezTo>
                    <a:cubicBezTo>
                      <a:pt x="1235945" y="923442"/>
                      <a:pt x="1245396" y="934325"/>
                      <a:pt x="1252556" y="929743"/>
                    </a:cubicBezTo>
                    <a:cubicBezTo>
                      <a:pt x="1259429" y="925160"/>
                      <a:pt x="1262007" y="913991"/>
                      <a:pt x="1268021" y="902249"/>
                    </a:cubicBezTo>
                    <a:cubicBezTo>
                      <a:pt x="1271172" y="931175"/>
                      <a:pt x="1277186" y="955519"/>
                      <a:pt x="1305826" y="970411"/>
                    </a:cubicBezTo>
                    <a:cubicBezTo>
                      <a:pt x="1270885" y="979576"/>
                      <a:pt x="1285492" y="1003920"/>
                      <a:pt x="1283200" y="1025113"/>
                    </a:cubicBezTo>
                    <a:lnTo>
                      <a:pt x="1283200" y="1025113"/>
                    </a:lnTo>
                    <a:close/>
                    <a:moveTo>
                      <a:pt x="1365683" y="1151127"/>
                    </a:moveTo>
                    <a:cubicBezTo>
                      <a:pt x="1355659" y="1155137"/>
                      <a:pt x="1354513" y="1162870"/>
                      <a:pt x="1355372" y="1171748"/>
                    </a:cubicBezTo>
                    <a:cubicBezTo>
                      <a:pt x="1355945" y="1178908"/>
                      <a:pt x="1355372" y="1186641"/>
                      <a:pt x="1353940" y="1194660"/>
                    </a:cubicBezTo>
                    <a:cubicBezTo>
                      <a:pt x="1350790" y="1187500"/>
                      <a:pt x="1347067" y="1179767"/>
                      <a:pt x="1344489" y="1172607"/>
                    </a:cubicBezTo>
                    <a:cubicBezTo>
                      <a:pt x="1341912" y="1164015"/>
                      <a:pt x="1336757" y="1160006"/>
                      <a:pt x="1327306" y="1160579"/>
                    </a:cubicBezTo>
                    <a:cubicBezTo>
                      <a:pt x="1324155" y="1161151"/>
                      <a:pt x="1317282" y="1162870"/>
                      <a:pt x="1320146" y="1155137"/>
                    </a:cubicBezTo>
                    <a:cubicBezTo>
                      <a:pt x="1329310" y="1129934"/>
                      <a:pt x="1319573" y="1107022"/>
                      <a:pt x="1309835" y="1082679"/>
                    </a:cubicBezTo>
                    <a:cubicBezTo>
                      <a:pt x="1319859" y="1086402"/>
                      <a:pt x="1326446" y="1096712"/>
                      <a:pt x="1332747" y="1094421"/>
                    </a:cubicBezTo>
                    <a:cubicBezTo>
                      <a:pt x="1338475" y="1092130"/>
                      <a:pt x="1340766" y="1081247"/>
                      <a:pt x="1344489" y="1073800"/>
                    </a:cubicBezTo>
                    <a:cubicBezTo>
                      <a:pt x="1347067" y="1079242"/>
                      <a:pt x="1347640" y="1084970"/>
                      <a:pt x="1348212" y="1090984"/>
                    </a:cubicBezTo>
                    <a:cubicBezTo>
                      <a:pt x="1349644" y="1109314"/>
                      <a:pt x="1355945" y="1126211"/>
                      <a:pt x="1367115" y="1140531"/>
                    </a:cubicBezTo>
                    <a:cubicBezTo>
                      <a:pt x="1370265" y="1143968"/>
                      <a:pt x="1372556" y="1148264"/>
                      <a:pt x="1365683" y="1151127"/>
                    </a:cubicBezTo>
                    <a:lnTo>
                      <a:pt x="1365683" y="1151127"/>
                    </a:lnTo>
                    <a:close/>
                    <a:moveTo>
                      <a:pt x="1383439" y="940339"/>
                    </a:moveTo>
                    <a:cubicBezTo>
                      <a:pt x="1373988" y="943490"/>
                      <a:pt x="1371124" y="949791"/>
                      <a:pt x="1372270" y="959242"/>
                    </a:cubicBezTo>
                    <a:cubicBezTo>
                      <a:pt x="1373129" y="967834"/>
                      <a:pt x="1372270" y="976425"/>
                      <a:pt x="1370838" y="985877"/>
                    </a:cubicBezTo>
                    <a:cubicBezTo>
                      <a:pt x="1367115" y="977857"/>
                      <a:pt x="1363105" y="970125"/>
                      <a:pt x="1360528" y="962106"/>
                    </a:cubicBezTo>
                    <a:cubicBezTo>
                      <a:pt x="1357950" y="952655"/>
                      <a:pt x="1352508" y="948645"/>
                      <a:pt x="1343057" y="948931"/>
                    </a:cubicBezTo>
                    <a:cubicBezTo>
                      <a:pt x="1340480" y="948931"/>
                      <a:pt x="1332174" y="951223"/>
                      <a:pt x="1335038" y="944349"/>
                    </a:cubicBezTo>
                    <a:cubicBezTo>
                      <a:pt x="1345062" y="919146"/>
                      <a:pt x="1336757" y="896234"/>
                      <a:pt x="1325874" y="871318"/>
                    </a:cubicBezTo>
                    <a:cubicBezTo>
                      <a:pt x="1336757" y="873895"/>
                      <a:pt x="1343057" y="885351"/>
                      <a:pt x="1350217" y="882487"/>
                    </a:cubicBezTo>
                    <a:cubicBezTo>
                      <a:pt x="1355945" y="880196"/>
                      <a:pt x="1358809" y="869313"/>
                      <a:pt x="1363678" y="860435"/>
                    </a:cubicBezTo>
                    <a:cubicBezTo>
                      <a:pt x="1365110" y="871604"/>
                      <a:pt x="1366828" y="880196"/>
                      <a:pt x="1366828" y="888788"/>
                    </a:cubicBezTo>
                    <a:cubicBezTo>
                      <a:pt x="1367401" y="905113"/>
                      <a:pt x="1377139" y="916855"/>
                      <a:pt x="1385444" y="929743"/>
                    </a:cubicBezTo>
                    <a:cubicBezTo>
                      <a:pt x="1389167" y="935471"/>
                      <a:pt x="1389740" y="938621"/>
                      <a:pt x="1383439" y="940339"/>
                    </a:cubicBezTo>
                    <a:lnTo>
                      <a:pt x="1383439" y="940339"/>
                    </a:lnTo>
                    <a:close/>
                    <a:moveTo>
                      <a:pt x="1408642" y="730697"/>
                    </a:moveTo>
                    <a:cubicBezTo>
                      <a:pt x="1398332" y="733275"/>
                      <a:pt x="1394609" y="740148"/>
                      <a:pt x="1395468" y="751031"/>
                    </a:cubicBezTo>
                    <a:cubicBezTo>
                      <a:pt x="1396327" y="759050"/>
                      <a:pt x="1394895" y="767356"/>
                      <a:pt x="1394609" y="778525"/>
                    </a:cubicBezTo>
                    <a:cubicBezTo>
                      <a:pt x="1391458" y="770793"/>
                      <a:pt x="1389740" y="766497"/>
                      <a:pt x="1387449" y="761914"/>
                    </a:cubicBezTo>
                    <a:cubicBezTo>
                      <a:pt x="1378284" y="740435"/>
                      <a:pt x="1378284" y="740435"/>
                      <a:pt x="1353654" y="736998"/>
                    </a:cubicBezTo>
                    <a:cubicBezTo>
                      <a:pt x="1369406" y="711222"/>
                      <a:pt x="1359382" y="686592"/>
                      <a:pt x="1349072" y="661389"/>
                    </a:cubicBezTo>
                    <a:cubicBezTo>
                      <a:pt x="1357091" y="663107"/>
                      <a:pt x="1362246" y="666831"/>
                      <a:pt x="1366542" y="670840"/>
                    </a:cubicBezTo>
                    <a:cubicBezTo>
                      <a:pt x="1372843" y="676282"/>
                      <a:pt x="1375993" y="673991"/>
                      <a:pt x="1379143" y="667690"/>
                    </a:cubicBezTo>
                    <a:cubicBezTo>
                      <a:pt x="1381721" y="662821"/>
                      <a:pt x="1384871" y="658239"/>
                      <a:pt x="1388594" y="651938"/>
                    </a:cubicBezTo>
                    <a:cubicBezTo>
                      <a:pt x="1389454" y="657380"/>
                      <a:pt x="1390886" y="660816"/>
                      <a:pt x="1390886" y="665112"/>
                    </a:cubicBezTo>
                    <a:cubicBezTo>
                      <a:pt x="1391458" y="686306"/>
                      <a:pt x="1396614" y="705208"/>
                      <a:pt x="1410647" y="721819"/>
                    </a:cubicBezTo>
                    <a:cubicBezTo>
                      <a:pt x="1415229" y="725828"/>
                      <a:pt x="1414370" y="728979"/>
                      <a:pt x="1408642" y="730697"/>
                    </a:cubicBezTo>
                    <a:lnTo>
                      <a:pt x="1408642" y="730697"/>
                    </a:lnTo>
                    <a:close/>
                    <a:moveTo>
                      <a:pt x="1423535" y="568310"/>
                    </a:moveTo>
                    <a:cubicBezTo>
                      <a:pt x="1420957" y="562009"/>
                      <a:pt x="1417807" y="556281"/>
                      <a:pt x="1415802" y="550267"/>
                    </a:cubicBezTo>
                    <a:cubicBezTo>
                      <a:pt x="1411793" y="537666"/>
                      <a:pt x="1406351" y="527642"/>
                      <a:pt x="1390599" y="529933"/>
                    </a:cubicBezTo>
                    <a:cubicBezTo>
                      <a:pt x="1385730" y="530792"/>
                      <a:pt x="1382007" y="528501"/>
                      <a:pt x="1385158" y="523059"/>
                    </a:cubicBezTo>
                    <a:cubicBezTo>
                      <a:pt x="1396327" y="502439"/>
                      <a:pt x="1390886" y="482964"/>
                      <a:pt x="1382867" y="463202"/>
                    </a:cubicBezTo>
                    <a:cubicBezTo>
                      <a:pt x="1381435" y="460625"/>
                      <a:pt x="1381148" y="457475"/>
                      <a:pt x="1380289" y="453751"/>
                    </a:cubicBezTo>
                    <a:cubicBezTo>
                      <a:pt x="1381721" y="453751"/>
                      <a:pt x="1382580" y="453751"/>
                      <a:pt x="1382867" y="453751"/>
                    </a:cubicBezTo>
                    <a:cubicBezTo>
                      <a:pt x="1390886" y="457475"/>
                      <a:pt x="1398332" y="467785"/>
                      <a:pt x="1405778" y="465494"/>
                    </a:cubicBezTo>
                    <a:cubicBezTo>
                      <a:pt x="1412079" y="463775"/>
                      <a:pt x="1415802" y="452892"/>
                      <a:pt x="1422389" y="443441"/>
                    </a:cubicBezTo>
                    <a:cubicBezTo>
                      <a:pt x="1423248" y="472654"/>
                      <a:pt x="1426112" y="499289"/>
                      <a:pt x="1450456" y="520482"/>
                    </a:cubicBezTo>
                    <a:cubicBezTo>
                      <a:pt x="1415229" y="524491"/>
                      <a:pt x="1429836" y="550554"/>
                      <a:pt x="1423535" y="568310"/>
                    </a:cubicBezTo>
                    <a:lnTo>
                      <a:pt x="1423535" y="568310"/>
                    </a:lnTo>
                    <a:close/>
                    <a:moveTo>
                      <a:pt x="1463630" y="332606"/>
                    </a:moveTo>
                    <a:cubicBezTo>
                      <a:pt x="1463630" y="342629"/>
                      <a:pt x="1461912" y="352367"/>
                      <a:pt x="1461053" y="364968"/>
                    </a:cubicBezTo>
                    <a:cubicBezTo>
                      <a:pt x="1456471" y="354658"/>
                      <a:pt x="1451888" y="347498"/>
                      <a:pt x="1449883" y="339193"/>
                    </a:cubicBezTo>
                    <a:cubicBezTo>
                      <a:pt x="1446733" y="327164"/>
                      <a:pt x="1439573" y="324014"/>
                      <a:pt x="1428117" y="324300"/>
                    </a:cubicBezTo>
                    <a:cubicBezTo>
                      <a:pt x="1425540" y="324300"/>
                      <a:pt x="1422389" y="323727"/>
                      <a:pt x="1416948" y="323441"/>
                    </a:cubicBezTo>
                    <a:cubicBezTo>
                      <a:pt x="1434991" y="298238"/>
                      <a:pt x="1426399" y="273894"/>
                      <a:pt x="1415229" y="246973"/>
                    </a:cubicBezTo>
                    <a:cubicBezTo>
                      <a:pt x="1420098" y="249551"/>
                      <a:pt x="1422962" y="250983"/>
                      <a:pt x="1425540" y="252414"/>
                    </a:cubicBezTo>
                    <a:cubicBezTo>
                      <a:pt x="1428117" y="254133"/>
                      <a:pt x="1431268" y="255565"/>
                      <a:pt x="1433559" y="257856"/>
                    </a:cubicBezTo>
                    <a:cubicBezTo>
                      <a:pt x="1440432" y="264730"/>
                      <a:pt x="1445301" y="262725"/>
                      <a:pt x="1450170" y="255565"/>
                    </a:cubicBezTo>
                    <a:cubicBezTo>
                      <a:pt x="1452747" y="250983"/>
                      <a:pt x="1456471" y="246973"/>
                      <a:pt x="1461912" y="239813"/>
                    </a:cubicBezTo>
                    <a:cubicBezTo>
                      <a:pt x="1460194" y="269885"/>
                      <a:pt x="1465922" y="294801"/>
                      <a:pt x="1486256" y="314563"/>
                    </a:cubicBezTo>
                    <a:cubicBezTo>
                      <a:pt x="1479955" y="323727"/>
                      <a:pt x="1463630" y="317427"/>
                      <a:pt x="1463630" y="332606"/>
                    </a:cubicBezTo>
                    <a:lnTo>
                      <a:pt x="1463630" y="332606"/>
                    </a:lnTo>
                    <a:close/>
                  </a:path>
                </a:pathLst>
              </a:custGeom>
              <a:solidFill>
                <a:srgbClr val="091066"/>
              </a:solidFill>
              <a:ln w="2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직사각형 31">
            <a:extLst>
              <a:ext uri="{FF2B5EF4-FFF2-40B4-BE49-F238E27FC236}">
                <a16:creationId xmlns:a16="http://schemas.microsoft.com/office/drawing/2014/main" id="{EBAB3012-2040-407B-8284-2A1B7EBC0703}"/>
              </a:ext>
            </a:extLst>
          </p:cNvPr>
          <p:cNvSpPr/>
          <p:nvPr/>
        </p:nvSpPr>
        <p:spPr>
          <a:xfrm>
            <a:off x="1818223" y="4046545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직사각형 32">
            <a:extLst>
              <a:ext uri="{FF2B5EF4-FFF2-40B4-BE49-F238E27FC236}">
                <a16:creationId xmlns:a16="http://schemas.microsoft.com/office/drawing/2014/main" id="{36ABEFED-612D-4403-A123-528F183AAC27}"/>
              </a:ext>
            </a:extLst>
          </p:cNvPr>
          <p:cNvSpPr/>
          <p:nvPr/>
        </p:nvSpPr>
        <p:spPr>
          <a:xfrm>
            <a:off x="1818223" y="4758959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33">
            <a:extLst>
              <a:ext uri="{FF2B5EF4-FFF2-40B4-BE49-F238E27FC236}">
                <a16:creationId xmlns:a16="http://schemas.microsoft.com/office/drawing/2014/main" id="{36B1009B-70E2-43F1-9F4B-03405CB5EC49}"/>
              </a:ext>
            </a:extLst>
          </p:cNvPr>
          <p:cNvSpPr/>
          <p:nvPr/>
        </p:nvSpPr>
        <p:spPr>
          <a:xfrm>
            <a:off x="1818223" y="5471373"/>
            <a:ext cx="48308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2B040C-3646-425F-BAE8-194F194C7F38}"/>
              </a:ext>
            </a:extLst>
          </p:cNvPr>
          <p:cNvGrpSpPr/>
          <p:nvPr/>
        </p:nvGrpSpPr>
        <p:grpSpPr>
          <a:xfrm>
            <a:off x="1054772" y="1640140"/>
            <a:ext cx="3987976" cy="775862"/>
            <a:chOff x="6324699" y="2356411"/>
            <a:chExt cx="2736305" cy="7758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C4293C-C47E-4A4E-9E69-D89F21C2639A}"/>
                </a:ext>
              </a:extLst>
            </p:cNvPr>
            <p:cNvSpPr txBox="1"/>
            <p:nvPr/>
          </p:nvSpPr>
          <p:spPr>
            <a:xfrm>
              <a:off x="6324700" y="2670608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Simple Presentation  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04C8BA-F761-4FE0-9D07-2AD02A33BDBA}"/>
                </a:ext>
              </a:extLst>
            </p:cNvPr>
            <p:cNvSpPr txBox="1"/>
            <p:nvPr/>
          </p:nvSpPr>
          <p:spPr>
            <a:xfrm>
              <a:off x="6324699" y="235641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Add Contents Title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6B87CE-0C48-454F-92AA-1BBE472346DE}"/>
              </a:ext>
            </a:extLst>
          </p:cNvPr>
          <p:cNvGrpSpPr/>
          <p:nvPr/>
        </p:nvGrpSpPr>
        <p:grpSpPr>
          <a:xfrm>
            <a:off x="1054774" y="2489234"/>
            <a:ext cx="5803586" cy="1152106"/>
            <a:chOff x="4932040" y="3928857"/>
            <a:chExt cx="3456384" cy="11521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DF1058-CF95-4FAA-BBEC-6DCAA72D82A4}"/>
                </a:ext>
              </a:extLst>
            </p:cNvPr>
            <p:cNvSpPr txBox="1"/>
            <p:nvPr/>
          </p:nvSpPr>
          <p:spPr>
            <a:xfrm>
              <a:off x="4932040" y="4249966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9540A8-0AFA-4E8D-A0BB-215B23426DCD}"/>
                </a:ext>
              </a:extLst>
            </p:cNvPr>
            <p:cNvSpPr txBox="1"/>
            <p:nvPr/>
          </p:nvSpPr>
          <p:spPr>
            <a:xfrm>
              <a:off x="4932040" y="3928857"/>
              <a:ext cx="345638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3460412-5FF8-4CB0-9E6A-09E26142BEDB}"/>
              </a:ext>
            </a:extLst>
          </p:cNvPr>
          <p:cNvSpPr/>
          <p:nvPr/>
        </p:nvSpPr>
        <p:spPr>
          <a:xfrm rot="20217091">
            <a:off x="869249" y="3992417"/>
            <a:ext cx="1019174" cy="369189"/>
          </a:xfrm>
          <a:custGeom>
            <a:avLst/>
            <a:gdLst>
              <a:gd name="connsiteX0" fmla="*/ 0 w 2978150"/>
              <a:gd name="connsiteY0" fmla="*/ 988025 h 1092200"/>
              <a:gd name="connsiteX1" fmla="*/ 297180 w 2978150"/>
              <a:gd name="connsiteY1" fmla="*/ 839435 h 1092200"/>
              <a:gd name="connsiteX2" fmla="*/ 373380 w 2978150"/>
              <a:gd name="connsiteY2" fmla="*/ 744820 h 1092200"/>
              <a:gd name="connsiteX3" fmla="*/ 418465 w 2978150"/>
              <a:gd name="connsiteY3" fmla="*/ 690845 h 1092200"/>
              <a:gd name="connsiteX4" fmla="*/ 476250 w 2978150"/>
              <a:gd name="connsiteY4" fmla="*/ 641315 h 1092200"/>
              <a:gd name="connsiteX5" fmla="*/ 545465 w 2978150"/>
              <a:gd name="connsiteY5" fmla="*/ 596230 h 1092200"/>
              <a:gd name="connsiteX6" fmla="*/ 295275 w 2978150"/>
              <a:gd name="connsiteY6" fmla="*/ 324450 h 1092200"/>
              <a:gd name="connsiteX7" fmla="*/ 515620 w 2978150"/>
              <a:gd name="connsiteY7" fmla="*/ 349850 h 1092200"/>
              <a:gd name="connsiteX8" fmla="*/ 680085 w 2978150"/>
              <a:gd name="connsiteY8" fmla="*/ 423510 h 1092200"/>
              <a:gd name="connsiteX9" fmla="*/ 824230 w 2978150"/>
              <a:gd name="connsiteY9" fmla="*/ 435575 h 1092200"/>
              <a:gd name="connsiteX10" fmla="*/ 727710 w 2978150"/>
              <a:gd name="connsiteY10" fmla="*/ 10760 h 1092200"/>
              <a:gd name="connsiteX11" fmla="*/ 979805 w 2978150"/>
              <a:gd name="connsiteY11" fmla="*/ 85055 h 1092200"/>
              <a:gd name="connsiteX12" fmla="*/ 1242060 w 2978150"/>
              <a:gd name="connsiteY12" fmla="*/ 399380 h 1092200"/>
              <a:gd name="connsiteX13" fmla="*/ 1324610 w 2978150"/>
              <a:gd name="connsiteY13" fmla="*/ 424780 h 1092200"/>
              <a:gd name="connsiteX14" fmla="*/ 1450340 w 2978150"/>
              <a:gd name="connsiteY14" fmla="*/ 369535 h 1092200"/>
              <a:gd name="connsiteX15" fmla="*/ 1562100 w 2978150"/>
              <a:gd name="connsiteY15" fmla="*/ 309845 h 1092200"/>
              <a:gd name="connsiteX16" fmla="*/ 1579245 w 2978150"/>
              <a:gd name="connsiteY16" fmla="*/ 290160 h 1092200"/>
              <a:gd name="connsiteX17" fmla="*/ 1628140 w 2978150"/>
              <a:gd name="connsiteY17" fmla="*/ 226660 h 1092200"/>
              <a:gd name="connsiteX18" fmla="*/ 2015490 w 2978150"/>
              <a:gd name="connsiteY18" fmla="*/ 112360 h 1092200"/>
              <a:gd name="connsiteX19" fmla="*/ 2169160 w 2978150"/>
              <a:gd name="connsiteY19" fmla="*/ 115535 h 1092200"/>
              <a:gd name="connsiteX20" fmla="*/ 1925320 w 2978150"/>
              <a:gd name="connsiteY20" fmla="*/ 340960 h 1092200"/>
              <a:gd name="connsiteX21" fmla="*/ 2079625 w 2978150"/>
              <a:gd name="connsiteY21" fmla="*/ 312385 h 1092200"/>
              <a:gd name="connsiteX22" fmla="*/ 2115820 w 2978150"/>
              <a:gd name="connsiteY22" fmla="*/ 302225 h 1092200"/>
              <a:gd name="connsiteX23" fmla="*/ 2232660 w 2978150"/>
              <a:gd name="connsiteY23" fmla="*/ 353025 h 1092200"/>
              <a:gd name="connsiteX24" fmla="*/ 2249805 w 2978150"/>
              <a:gd name="connsiteY24" fmla="*/ 348580 h 1092200"/>
              <a:gd name="connsiteX25" fmla="*/ 2366645 w 2978150"/>
              <a:gd name="connsiteY25" fmla="*/ 337785 h 1092200"/>
              <a:gd name="connsiteX26" fmla="*/ 2740025 w 2978150"/>
              <a:gd name="connsiteY26" fmla="*/ 428590 h 1092200"/>
              <a:gd name="connsiteX27" fmla="*/ 2942590 w 2978150"/>
              <a:gd name="connsiteY27" fmla="*/ 495265 h 1092200"/>
              <a:gd name="connsiteX28" fmla="*/ 2980690 w 2978150"/>
              <a:gd name="connsiteY28" fmla="*/ 525745 h 1092200"/>
              <a:gd name="connsiteX29" fmla="*/ 2978785 w 2978150"/>
              <a:gd name="connsiteY29" fmla="*/ 539715 h 1092200"/>
              <a:gd name="connsiteX30" fmla="*/ 2693035 w 2978150"/>
              <a:gd name="connsiteY30" fmla="*/ 596230 h 1092200"/>
              <a:gd name="connsiteX31" fmla="*/ 2043430 w 2978150"/>
              <a:gd name="connsiteY31" fmla="*/ 671160 h 1092200"/>
              <a:gd name="connsiteX32" fmla="*/ 1671320 w 2978150"/>
              <a:gd name="connsiteY32" fmla="*/ 744185 h 1092200"/>
              <a:gd name="connsiteX33" fmla="*/ 1469390 w 2978150"/>
              <a:gd name="connsiteY33" fmla="*/ 881345 h 1092200"/>
              <a:gd name="connsiteX34" fmla="*/ 1551940 w 2978150"/>
              <a:gd name="connsiteY34" fmla="*/ 904205 h 1092200"/>
              <a:gd name="connsiteX35" fmla="*/ 1615440 w 2978150"/>
              <a:gd name="connsiteY35" fmla="*/ 922620 h 1092200"/>
              <a:gd name="connsiteX36" fmla="*/ 1652270 w 2978150"/>
              <a:gd name="connsiteY36" fmla="*/ 954370 h 1092200"/>
              <a:gd name="connsiteX37" fmla="*/ 1616075 w 2978150"/>
              <a:gd name="connsiteY37" fmla="*/ 986755 h 1092200"/>
              <a:gd name="connsiteX38" fmla="*/ 1411605 w 2978150"/>
              <a:gd name="connsiteY38" fmla="*/ 1022950 h 1092200"/>
              <a:gd name="connsiteX39" fmla="*/ 835660 w 2978150"/>
              <a:gd name="connsiteY39" fmla="*/ 1026125 h 1092200"/>
              <a:gd name="connsiteX40" fmla="*/ 729615 w 2978150"/>
              <a:gd name="connsiteY40" fmla="*/ 1047080 h 1092200"/>
              <a:gd name="connsiteX41" fmla="*/ 730250 w 2978150"/>
              <a:gd name="connsiteY41" fmla="*/ 1065495 h 1092200"/>
              <a:gd name="connsiteX42" fmla="*/ 796290 w 2978150"/>
              <a:gd name="connsiteY42" fmla="*/ 1087720 h 1092200"/>
              <a:gd name="connsiteX43" fmla="*/ 795020 w 2978150"/>
              <a:gd name="connsiteY43" fmla="*/ 1097880 h 1092200"/>
              <a:gd name="connsiteX44" fmla="*/ 385445 w 2978150"/>
              <a:gd name="connsiteY44" fmla="*/ 1097880 h 1092200"/>
              <a:gd name="connsiteX45" fmla="*/ 437515 w 2978150"/>
              <a:gd name="connsiteY45" fmla="*/ 1045175 h 1092200"/>
              <a:gd name="connsiteX46" fmla="*/ 629285 w 2978150"/>
              <a:gd name="connsiteY46" fmla="*/ 930875 h 1092200"/>
              <a:gd name="connsiteX47" fmla="*/ 711200 w 2978150"/>
              <a:gd name="connsiteY47" fmla="*/ 854675 h 1092200"/>
              <a:gd name="connsiteX48" fmla="*/ 699135 w 2978150"/>
              <a:gd name="connsiteY48" fmla="*/ 831180 h 1092200"/>
              <a:gd name="connsiteX49" fmla="*/ 418465 w 2978150"/>
              <a:gd name="connsiteY49" fmla="*/ 889600 h 1092200"/>
              <a:gd name="connsiteX50" fmla="*/ 45720 w 2978150"/>
              <a:gd name="connsiteY50" fmla="*/ 1000725 h 1092200"/>
              <a:gd name="connsiteX51" fmla="*/ 0 w 2978150"/>
              <a:gd name="connsiteY51" fmla="*/ 1007075 h 1092200"/>
              <a:gd name="connsiteX52" fmla="*/ 0 w 2978150"/>
              <a:gd name="connsiteY52" fmla="*/ 988025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978150" h="1092200">
                <a:moveTo>
                  <a:pt x="0" y="988025"/>
                </a:moveTo>
                <a:cubicBezTo>
                  <a:pt x="99060" y="937860"/>
                  <a:pt x="196850" y="886425"/>
                  <a:pt x="297180" y="839435"/>
                </a:cubicBezTo>
                <a:cubicBezTo>
                  <a:pt x="340360" y="819115"/>
                  <a:pt x="366395" y="791175"/>
                  <a:pt x="373380" y="744820"/>
                </a:cubicBezTo>
                <a:cubicBezTo>
                  <a:pt x="377825" y="717515"/>
                  <a:pt x="391160" y="702275"/>
                  <a:pt x="418465" y="690845"/>
                </a:cubicBezTo>
                <a:cubicBezTo>
                  <a:pt x="440690" y="681955"/>
                  <a:pt x="455930" y="656555"/>
                  <a:pt x="476250" y="641315"/>
                </a:cubicBezTo>
                <a:cubicBezTo>
                  <a:pt x="499110" y="624170"/>
                  <a:pt x="524510" y="610200"/>
                  <a:pt x="545465" y="596230"/>
                </a:cubicBezTo>
                <a:cubicBezTo>
                  <a:pt x="462915" y="506060"/>
                  <a:pt x="379095" y="415890"/>
                  <a:pt x="295275" y="324450"/>
                </a:cubicBezTo>
                <a:cubicBezTo>
                  <a:pt x="367030" y="315560"/>
                  <a:pt x="442595" y="321910"/>
                  <a:pt x="515620" y="349850"/>
                </a:cubicBezTo>
                <a:cubicBezTo>
                  <a:pt x="571500" y="371440"/>
                  <a:pt x="624840" y="400015"/>
                  <a:pt x="680085" y="423510"/>
                </a:cubicBezTo>
                <a:cubicBezTo>
                  <a:pt x="723900" y="441925"/>
                  <a:pt x="768985" y="458435"/>
                  <a:pt x="824230" y="435575"/>
                </a:cubicBezTo>
                <a:cubicBezTo>
                  <a:pt x="792480" y="294605"/>
                  <a:pt x="760095" y="154269"/>
                  <a:pt x="727710" y="10760"/>
                </a:cubicBezTo>
                <a:cubicBezTo>
                  <a:pt x="828040" y="-10831"/>
                  <a:pt x="911225" y="-6385"/>
                  <a:pt x="979805" y="85055"/>
                </a:cubicBezTo>
                <a:cubicBezTo>
                  <a:pt x="1061085" y="194275"/>
                  <a:pt x="1155700" y="293335"/>
                  <a:pt x="1242060" y="399380"/>
                </a:cubicBezTo>
                <a:cubicBezTo>
                  <a:pt x="1266190" y="428590"/>
                  <a:pt x="1292860" y="436845"/>
                  <a:pt x="1324610" y="424780"/>
                </a:cubicBezTo>
                <a:cubicBezTo>
                  <a:pt x="1367155" y="408905"/>
                  <a:pt x="1409065" y="389220"/>
                  <a:pt x="1450340" y="369535"/>
                </a:cubicBezTo>
                <a:cubicBezTo>
                  <a:pt x="1488440" y="351120"/>
                  <a:pt x="1525270" y="330800"/>
                  <a:pt x="1562100" y="309845"/>
                </a:cubicBezTo>
                <a:cubicBezTo>
                  <a:pt x="1569720" y="305400"/>
                  <a:pt x="1579880" y="296510"/>
                  <a:pt x="1579245" y="290160"/>
                </a:cubicBezTo>
                <a:cubicBezTo>
                  <a:pt x="1577340" y="253965"/>
                  <a:pt x="1607185" y="245075"/>
                  <a:pt x="1628140" y="226660"/>
                </a:cubicBezTo>
                <a:cubicBezTo>
                  <a:pt x="1740535" y="130775"/>
                  <a:pt x="1869440" y="95215"/>
                  <a:pt x="2015490" y="112360"/>
                </a:cubicBezTo>
                <a:cubicBezTo>
                  <a:pt x="2065655" y="118075"/>
                  <a:pt x="2117090" y="112994"/>
                  <a:pt x="2169160" y="115535"/>
                </a:cubicBezTo>
                <a:cubicBezTo>
                  <a:pt x="2028825" y="121250"/>
                  <a:pt x="1980565" y="225390"/>
                  <a:pt x="1925320" y="340960"/>
                </a:cubicBezTo>
                <a:cubicBezTo>
                  <a:pt x="1982470" y="330165"/>
                  <a:pt x="2031365" y="321910"/>
                  <a:pt x="2079625" y="312385"/>
                </a:cubicBezTo>
                <a:cubicBezTo>
                  <a:pt x="2091690" y="309845"/>
                  <a:pt x="2103755" y="304765"/>
                  <a:pt x="2115820" y="302225"/>
                </a:cubicBezTo>
                <a:cubicBezTo>
                  <a:pt x="2190115" y="285080"/>
                  <a:pt x="2197735" y="288255"/>
                  <a:pt x="2232660" y="353025"/>
                </a:cubicBezTo>
                <a:cubicBezTo>
                  <a:pt x="2238375" y="351755"/>
                  <a:pt x="2247265" y="352390"/>
                  <a:pt x="2249805" y="348580"/>
                </a:cubicBezTo>
                <a:cubicBezTo>
                  <a:pt x="2285365" y="301590"/>
                  <a:pt x="2324735" y="326990"/>
                  <a:pt x="2366645" y="337785"/>
                </a:cubicBezTo>
                <a:cubicBezTo>
                  <a:pt x="2490470" y="370170"/>
                  <a:pt x="2616200" y="396205"/>
                  <a:pt x="2740025" y="428590"/>
                </a:cubicBezTo>
                <a:cubicBezTo>
                  <a:pt x="2808605" y="446370"/>
                  <a:pt x="2875280" y="471135"/>
                  <a:pt x="2942590" y="495265"/>
                </a:cubicBezTo>
                <a:cubicBezTo>
                  <a:pt x="2957195" y="500345"/>
                  <a:pt x="2967990" y="515585"/>
                  <a:pt x="2980690" y="525745"/>
                </a:cubicBezTo>
                <a:cubicBezTo>
                  <a:pt x="2980055" y="530190"/>
                  <a:pt x="2979420" y="534635"/>
                  <a:pt x="2978785" y="539715"/>
                </a:cubicBezTo>
                <a:cubicBezTo>
                  <a:pt x="2883535" y="558130"/>
                  <a:pt x="2786380" y="570830"/>
                  <a:pt x="2693035" y="596230"/>
                </a:cubicBezTo>
                <a:cubicBezTo>
                  <a:pt x="2479675" y="654015"/>
                  <a:pt x="2258060" y="628615"/>
                  <a:pt x="2043430" y="671160"/>
                </a:cubicBezTo>
                <a:cubicBezTo>
                  <a:pt x="1919605" y="695925"/>
                  <a:pt x="1791970" y="709260"/>
                  <a:pt x="1671320" y="744185"/>
                </a:cubicBezTo>
                <a:cubicBezTo>
                  <a:pt x="1597660" y="765140"/>
                  <a:pt x="1525270" y="806415"/>
                  <a:pt x="1469390" y="881345"/>
                </a:cubicBezTo>
                <a:cubicBezTo>
                  <a:pt x="1502410" y="890235"/>
                  <a:pt x="1527175" y="897220"/>
                  <a:pt x="1551940" y="904205"/>
                </a:cubicBezTo>
                <a:cubicBezTo>
                  <a:pt x="1573530" y="909920"/>
                  <a:pt x="1595755" y="913730"/>
                  <a:pt x="1615440" y="922620"/>
                </a:cubicBezTo>
                <a:cubicBezTo>
                  <a:pt x="1629410" y="928970"/>
                  <a:pt x="1640205" y="943575"/>
                  <a:pt x="1652270" y="954370"/>
                </a:cubicBezTo>
                <a:cubicBezTo>
                  <a:pt x="1640205" y="965800"/>
                  <a:pt x="1630045" y="983580"/>
                  <a:pt x="1616075" y="986755"/>
                </a:cubicBezTo>
                <a:cubicBezTo>
                  <a:pt x="1548130" y="1001360"/>
                  <a:pt x="1480185" y="1021680"/>
                  <a:pt x="1411605" y="1022950"/>
                </a:cubicBezTo>
                <a:cubicBezTo>
                  <a:pt x="1219835" y="1028030"/>
                  <a:pt x="1027430" y="1023585"/>
                  <a:pt x="835660" y="1026125"/>
                </a:cubicBezTo>
                <a:cubicBezTo>
                  <a:pt x="800100" y="1026760"/>
                  <a:pt x="764540" y="1040095"/>
                  <a:pt x="729615" y="1047080"/>
                </a:cubicBezTo>
                <a:cubicBezTo>
                  <a:pt x="729615" y="1053430"/>
                  <a:pt x="729615" y="1059780"/>
                  <a:pt x="730250" y="1065495"/>
                </a:cubicBezTo>
                <a:cubicBezTo>
                  <a:pt x="752475" y="1073115"/>
                  <a:pt x="774065" y="1080735"/>
                  <a:pt x="796290" y="1087720"/>
                </a:cubicBezTo>
                <a:cubicBezTo>
                  <a:pt x="795655" y="1090895"/>
                  <a:pt x="795655" y="1094070"/>
                  <a:pt x="795020" y="1097880"/>
                </a:cubicBezTo>
                <a:cubicBezTo>
                  <a:pt x="663575" y="1097880"/>
                  <a:pt x="532130" y="1097880"/>
                  <a:pt x="385445" y="1097880"/>
                </a:cubicBezTo>
                <a:cubicBezTo>
                  <a:pt x="407670" y="1075020"/>
                  <a:pt x="420370" y="1055970"/>
                  <a:pt x="437515" y="1045175"/>
                </a:cubicBezTo>
                <a:cubicBezTo>
                  <a:pt x="501015" y="1005805"/>
                  <a:pt x="567055" y="971515"/>
                  <a:pt x="629285" y="930875"/>
                </a:cubicBezTo>
                <a:cubicBezTo>
                  <a:pt x="659765" y="910555"/>
                  <a:pt x="684530" y="880710"/>
                  <a:pt x="711200" y="854675"/>
                </a:cubicBezTo>
                <a:cubicBezTo>
                  <a:pt x="707390" y="847055"/>
                  <a:pt x="702945" y="839435"/>
                  <a:pt x="699135" y="831180"/>
                </a:cubicBezTo>
                <a:cubicBezTo>
                  <a:pt x="605790" y="850230"/>
                  <a:pt x="510540" y="864835"/>
                  <a:pt x="418465" y="889600"/>
                </a:cubicBezTo>
                <a:cubicBezTo>
                  <a:pt x="293370" y="922620"/>
                  <a:pt x="170180" y="963260"/>
                  <a:pt x="45720" y="1000725"/>
                </a:cubicBezTo>
                <a:cubicBezTo>
                  <a:pt x="31750" y="1004535"/>
                  <a:pt x="15875" y="1005170"/>
                  <a:pt x="0" y="1007075"/>
                </a:cubicBezTo>
                <a:cubicBezTo>
                  <a:pt x="0" y="1000725"/>
                  <a:pt x="0" y="994375"/>
                  <a:pt x="0" y="988025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4">
            <a:extLst>
              <a:ext uri="{FF2B5EF4-FFF2-40B4-BE49-F238E27FC236}">
                <a16:creationId xmlns:a16="http://schemas.microsoft.com/office/drawing/2014/main" id="{36A6EFAA-9BD6-4AED-9B07-8E4D8D170970}"/>
              </a:ext>
            </a:extLst>
          </p:cNvPr>
          <p:cNvSpPr/>
          <p:nvPr/>
        </p:nvSpPr>
        <p:spPr>
          <a:xfrm flipH="1">
            <a:off x="945960" y="4697758"/>
            <a:ext cx="974665" cy="278476"/>
          </a:xfrm>
          <a:custGeom>
            <a:avLst/>
            <a:gdLst>
              <a:gd name="connsiteX0" fmla="*/ 2105603 w 3528473"/>
              <a:gd name="connsiteY0" fmla="*/ 28375 h 1008135"/>
              <a:gd name="connsiteX1" fmla="*/ 2117325 w 3528473"/>
              <a:gd name="connsiteY1" fmla="*/ 48303 h 1008135"/>
              <a:gd name="connsiteX2" fmla="*/ 2090363 w 3528473"/>
              <a:gd name="connsiteY2" fmla="*/ 67059 h 1008135"/>
              <a:gd name="connsiteX3" fmla="*/ 2061057 w 3528473"/>
              <a:gd name="connsiteY3" fmla="*/ 71748 h 1008135"/>
              <a:gd name="connsiteX4" fmla="*/ 1932109 w 3528473"/>
              <a:gd name="connsiteY4" fmla="*/ 76437 h 1008135"/>
              <a:gd name="connsiteX5" fmla="*/ 1803162 w 3528473"/>
              <a:gd name="connsiteY5" fmla="*/ 75265 h 1008135"/>
              <a:gd name="connsiteX6" fmla="*/ 1803162 w 3528473"/>
              <a:gd name="connsiteY6" fmla="*/ 57681 h 1008135"/>
              <a:gd name="connsiteX7" fmla="*/ 1796128 w 3528473"/>
              <a:gd name="connsiteY7" fmla="*/ 41270 h 1008135"/>
              <a:gd name="connsiteX8" fmla="*/ 1791439 w 3528473"/>
              <a:gd name="connsiteY8" fmla="*/ 51820 h 1008135"/>
              <a:gd name="connsiteX9" fmla="*/ 1742205 w 3528473"/>
              <a:gd name="connsiteY9" fmla="*/ 76437 h 1008135"/>
              <a:gd name="connsiteX10" fmla="*/ 1694143 w 3528473"/>
              <a:gd name="connsiteY10" fmla="*/ 85815 h 1008135"/>
              <a:gd name="connsiteX11" fmla="*/ 1708210 w 3528473"/>
              <a:gd name="connsiteY11" fmla="*/ 96366 h 1008135"/>
              <a:gd name="connsiteX12" fmla="*/ 1767994 w 3528473"/>
              <a:gd name="connsiteY12" fmla="*/ 90504 h 1008135"/>
              <a:gd name="connsiteX13" fmla="*/ 1819573 w 3528473"/>
              <a:gd name="connsiteY13" fmla="*/ 97538 h 1008135"/>
              <a:gd name="connsiteX14" fmla="*/ 1942660 w 3528473"/>
              <a:gd name="connsiteY14" fmla="*/ 106916 h 1008135"/>
              <a:gd name="connsiteX15" fmla="*/ 2062229 w 3528473"/>
              <a:gd name="connsiteY15" fmla="*/ 118638 h 1008135"/>
              <a:gd name="connsiteX16" fmla="*/ 1982516 w 3528473"/>
              <a:gd name="connsiteY16" fmla="*/ 130361 h 1008135"/>
              <a:gd name="connsiteX17" fmla="*/ 1902803 w 3528473"/>
              <a:gd name="connsiteY17" fmla="*/ 139739 h 1008135"/>
              <a:gd name="connsiteX18" fmla="*/ 1986033 w 3528473"/>
              <a:gd name="connsiteY18" fmla="*/ 149117 h 1008135"/>
              <a:gd name="connsiteX19" fmla="*/ 2072779 w 3528473"/>
              <a:gd name="connsiteY19" fmla="*/ 158495 h 1008135"/>
              <a:gd name="connsiteX20" fmla="*/ 2088019 w 3528473"/>
              <a:gd name="connsiteY20" fmla="*/ 167873 h 1008135"/>
              <a:gd name="connsiteX21" fmla="*/ 2099741 w 3528473"/>
              <a:gd name="connsiteY21" fmla="*/ 179595 h 1008135"/>
              <a:gd name="connsiteX22" fmla="*/ 2093880 w 3528473"/>
              <a:gd name="connsiteY22" fmla="*/ 191318 h 1008135"/>
              <a:gd name="connsiteX23" fmla="*/ 2088019 w 3528473"/>
              <a:gd name="connsiteY23" fmla="*/ 203040 h 1008135"/>
              <a:gd name="connsiteX24" fmla="*/ 2058712 w 3528473"/>
              <a:gd name="connsiteY24" fmla="*/ 208902 h 1008135"/>
              <a:gd name="connsiteX25" fmla="*/ 2031751 w 3528473"/>
              <a:gd name="connsiteY25" fmla="*/ 204213 h 1008135"/>
              <a:gd name="connsiteX26" fmla="*/ 2009478 w 3528473"/>
              <a:gd name="connsiteY26" fmla="*/ 219452 h 1008135"/>
              <a:gd name="connsiteX27" fmla="*/ 1994239 w 3528473"/>
              <a:gd name="connsiteY27" fmla="*/ 233519 h 1008135"/>
              <a:gd name="connsiteX28" fmla="*/ 1913353 w 3528473"/>
              <a:gd name="connsiteY28" fmla="*/ 252275 h 1008135"/>
              <a:gd name="connsiteX29" fmla="*/ 1756272 w 3528473"/>
              <a:gd name="connsiteY29" fmla="*/ 279237 h 1008135"/>
              <a:gd name="connsiteX30" fmla="*/ 1758617 w 3528473"/>
              <a:gd name="connsiteY30" fmla="*/ 246414 h 1008135"/>
              <a:gd name="connsiteX31" fmla="*/ 1702348 w 3528473"/>
              <a:gd name="connsiteY31" fmla="*/ 156150 h 1008135"/>
              <a:gd name="connsiteX32" fmla="*/ 1677731 w 3528473"/>
              <a:gd name="connsiteY32" fmla="*/ 152634 h 1008135"/>
              <a:gd name="connsiteX33" fmla="*/ 1677731 w 3528473"/>
              <a:gd name="connsiteY33" fmla="*/ 221796 h 1008135"/>
              <a:gd name="connsiteX34" fmla="*/ 1691798 w 3528473"/>
              <a:gd name="connsiteY34" fmla="*/ 295648 h 1008135"/>
              <a:gd name="connsiteX35" fmla="*/ 1677731 w 3528473"/>
              <a:gd name="connsiteY35" fmla="*/ 306198 h 1008135"/>
              <a:gd name="connsiteX36" fmla="*/ 1538233 w 3528473"/>
              <a:gd name="connsiteY36" fmla="*/ 314404 h 1008135"/>
              <a:gd name="connsiteX37" fmla="*/ 1525339 w 3528473"/>
              <a:gd name="connsiteY37" fmla="*/ 330816 h 1008135"/>
              <a:gd name="connsiteX38" fmla="*/ 1527683 w 3528473"/>
              <a:gd name="connsiteY38" fmla="*/ 347227 h 1008135"/>
              <a:gd name="connsiteX39" fmla="*/ 984931 w 3528473"/>
              <a:gd name="connsiteY39" fmla="*/ 350744 h 1008135"/>
              <a:gd name="connsiteX40" fmla="*/ 446868 w 3528473"/>
              <a:gd name="connsiteY40" fmla="*/ 356605 h 1008135"/>
              <a:gd name="connsiteX41" fmla="*/ 228830 w 3528473"/>
              <a:gd name="connsiteY41" fmla="*/ 358950 h 1008135"/>
              <a:gd name="connsiteX42" fmla="*/ 10791 w 3528473"/>
              <a:gd name="connsiteY42" fmla="*/ 356605 h 1008135"/>
              <a:gd name="connsiteX43" fmla="*/ 10791 w 3528473"/>
              <a:gd name="connsiteY43" fmla="*/ 390600 h 1008135"/>
              <a:gd name="connsiteX44" fmla="*/ 10791 w 3528473"/>
              <a:gd name="connsiteY44" fmla="*/ 424596 h 1008135"/>
              <a:gd name="connsiteX45" fmla="*/ 678974 w 3528473"/>
              <a:gd name="connsiteY45" fmla="*/ 425768 h 1008135"/>
              <a:gd name="connsiteX46" fmla="*/ 1607396 w 3528473"/>
              <a:gd name="connsiteY46" fmla="*/ 444524 h 1008135"/>
              <a:gd name="connsiteX47" fmla="*/ 1576918 w 3528473"/>
              <a:gd name="connsiteY47" fmla="*/ 456246 h 1008135"/>
              <a:gd name="connsiteX48" fmla="*/ 1517133 w 3528473"/>
              <a:gd name="connsiteY48" fmla="*/ 457419 h 1008135"/>
              <a:gd name="connsiteX49" fmla="*/ 1487827 w 3528473"/>
              <a:gd name="connsiteY49" fmla="*/ 464452 h 1008135"/>
              <a:gd name="connsiteX50" fmla="*/ 1440937 w 3528473"/>
              <a:gd name="connsiteY50" fmla="*/ 477347 h 1008135"/>
              <a:gd name="connsiteX51" fmla="*/ 1417492 w 3528473"/>
              <a:gd name="connsiteY51" fmla="*/ 491414 h 1008135"/>
              <a:gd name="connsiteX52" fmla="*/ 1392874 w 3528473"/>
              <a:gd name="connsiteY52" fmla="*/ 519548 h 1008135"/>
              <a:gd name="connsiteX53" fmla="*/ 1368257 w 3528473"/>
              <a:gd name="connsiteY53" fmla="*/ 533615 h 1008135"/>
              <a:gd name="connsiteX54" fmla="*/ 1368257 w 3528473"/>
              <a:gd name="connsiteY54" fmla="*/ 514859 h 1008135"/>
              <a:gd name="connsiteX55" fmla="*/ 1309645 w 3528473"/>
              <a:gd name="connsiteY55" fmla="*/ 491414 h 1008135"/>
              <a:gd name="connsiteX56" fmla="*/ 1280338 w 3528473"/>
              <a:gd name="connsiteY56" fmla="*/ 508998 h 1008135"/>
              <a:gd name="connsiteX57" fmla="*/ 1286200 w 3528473"/>
              <a:gd name="connsiteY57" fmla="*/ 535959 h 1008135"/>
              <a:gd name="connsiteX58" fmla="*/ 1279166 w 3528473"/>
              <a:gd name="connsiteY58" fmla="*/ 541821 h 1008135"/>
              <a:gd name="connsiteX59" fmla="*/ 1262755 w 3528473"/>
              <a:gd name="connsiteY59" fmla="*/ 530098 h 1008135"/>
              <a:gd name="connsiteX60" fmla="*/ 1240482 w 3528473"/>
              <a:gd name="connsiteY60" fmla="*/ 531270 h 1008135"/>
              <a:gd name="connsiteX61" fmla="*/ 1218209 w 3528473"/>
              <a:gd name="connsiteY61" fmla="*/ 540648 h 1008135"/>
              <a:gd name="connsiteX62" fmla="*/ 1076367 w 3528473"/>
              <a:gd name="connsiteY62" fmla="*/ 621534 h 1008135"/>
              <a:gd name="connsiteX63" fmla="*/ 1061128 w 3528473"/>
              <a:gd name="connsiteY63" fmla="*/ 648495 h 1008135"/>
              <a:gd name="connsiteX64" fmla="*/ 1081056 w 3528473"/>
              <a:gd name="connsiteY64" fmla="*/ 664907 h 1008135"/>
              <a:gd name="connsiteX65" fmla="*/ 1096295 w 3528473"/>
              <a:gd name="connsiteY65" fmla="*/ 691869 h 1008135"/>
              <a:gd name="connsiteX66" fmla="*/ 1099812 w 3528473"/>
              <a:gd name="connsiteY66" fmla="*/ 710625 h 1008135"/>
              <a:gd name="connsiteX67" fmla="*/ 1106845 w 3528473"/>
              <a:gd name="connsiteY67" fmla="*/ 741103 h 1008135"/>
              <a:gd name="connsiteX68" fmla="*/ 1113879 w 3528473"/>
              <a:gd name="connsiteY68" fmla="*/ 762204 h 1008135"/>
              <a:gd name="connsiteX69" fmla="*/ 1134979 w 3528473"/>
              <a:gd name="connsiteY69" fmla="*/ 780960 h 1008135"/>
              <a:gd name="connsiteX70" fmla="*/ 1159597 w 3528473"/>
              <a:gd name="connsiteY70" fmla="*/ 799716 h 1008135"/>
              <a:gd name="connsiteX71" fmla="*/ 1171319 w 3528473"/>
              <a:gd name="connsiteY71" fmla="*/ 806749 h 1008135"/>
              <a:gd name="connsiteX72" fmla="*/ 1192420 w 3528473"/>
              <a:gd name="connsiteY72" fmla="*/ 821988 h 1008135"/>
              <a:gd name="connsiteX73" fmla="*/ 1220554 w 3528473"/>
              <a:gd name="connsiteY73" fmla="*/ 843089 h 1008135"/>
              <a:gd name="connsiteX74" fmla="*/ 1239310 w 3528473"/>
              <a:gd name="connsiteY74" fmla="*/ 854811 h 1008135"/>
              <a:gd name="connsiteX75" fmla="*/ 1259238 w 3528473"/>
              <a:gd name="connsiteY75" fmla="*/ 866534 h 1008135"/>
              <a:gd name="connsiteX76" fmla="*/ 1274477 w 3528473"/>
              <a:gd name="connsiteY76" fmla="*/ 878256 h 1008135"/>
              <a:gd name="connsiteX77" fmla="*/ 1295578 w 3528473"/>
              <a:gd name="connsiteY77" fmla="*/ 893496 h 1008135"/>
              <a:gd name="connsiteX78" fmla="*/ 1321367 w 3528473"/>
              <a:gd name="connsiteY78" fmla="*/ 908735 h 1008135"/>
              <a:gd name="connsiteX79" fmla="*/ 1340123 w 3528473"/>
              <a:gd name="connsiteY79" fmla="*/ 920457 h 1008135"/>
              <a:gd name="connsiteX80" fmla="*/ 1356535 w 3528473"/>
              <a:gd name="connsiteY80" fmla="*/ 932180 h 1008135"/>
              <a:gd name="connsiteX81" fmla="*/ 1377635 w 3528473"/>
              <a:gd name="connsiteY81" fmla="*/ 947419 h 1008135"/>
              <a:gd name="connsiteX82" fmla="*/ 1398736 w 3528473"/>
              <a:gd name="connsiteY82" fmla="*/ 962658 h 1008135"/>
              <a:gd name="connsiteX83" fmla="*/ 1419836 w 3528473"/>
              <a:gd name="connsiteY83" fmla="*/ 975553 h 1008135"/>
              <a:gd name="connsiteX84" fmla="*/ 1442109 w 3528473"/>
              <a:gd name="connsiteY84" fmla="*/ 986103 h 1008135"/>
              <a:gd name="connsiteX85" fmla="*/ 1465554 w 3528473"/>
              <a:gd name="connsiteY85" fmla="*/ 990792 h 1008135"/>
              <a:gd name="connsiteX86" fmla="*/ 2985962 w 3528473"/>
              <a:gd name="connsiteY86" fmla="*/ 994309 h 1008135"/>
              <a:gd name="connsiteX87" fmla="*/ 3029336 w 3528473"/>
              <a:gd name="connsiteY87" fmla="*/ 969692 h 1008135"/>
              <a:gd name="connsiteX88" fmla="*/ 3110221 w 3528473"/>
              <a:gd name="connsiteY88" fmla="*/ 925146 h 1008135"/>
              <a:gd name="connsiteX89" fmla="*/ 3141872 w 3528473"/>
              <a:gd name="connsiteY89" fmla="*/ 911079 h 1008135"/>
              <a:gd name="connsiteX90" fmla="*/ 3160628 w 3528473"/>
              <a:gd name="connsiteY90" fmla="*/ 898185 h 1008135"/>
              <a:gd name="connsiteX91" fmla="*/ 3175867 w 3528473"/>
              <a:gd name="connsiteY91" fmla="*/ 889979 h 1008135"/>
              <a:gd name="connsiteX92" fmla="*/ 3194623 w 3528473"/>
              <a:gd name="connsiteY92" fmla="*/ 882945 h 1008135"/>
              <a:gd name="connsiteX93" fmla="*/ 3206346 w 3528473"/>
              <a:gd name="connsiteY93" fmla="*/ 874740 h 1008135"/>
              <a:gd name="connsiteX94" fmla="*/ 3240341 w 3528473"/>
              <a:gd name="connsiteY94" fmla="*/ 855984 h 1008135"/>
              <a:gd name="connsiteX95" fmla="*/ 3253236 w 3528473"/>
              <a:gd name="connsiteY95" fmla="*/ 847778 h 1008135"/>
              <a:gd name="connsiteX96" fmla="*/ 3305987 w 3528473"/>
              <a:gd name="connsiteY96" fmla="*/ 798543 h 1008135"/>
              <a:gd name="connsiteX97" fmla="*/ 3313020 w 3528473"/>
              <a:gd name="connsiteY97" fmla="*/ 796199 h 1008135"/>
              <a:gd name="connsiteX98" fmla="*/ 3317709 w 3528473"/>
              <a:gd name="connsiteY98" fmla="*/ 784476 h 1008135"/>
              <a:gd name="connsiteX99" fmla="*/ 3322398 w 3528473"/>
              <a:gd name="connsiteY99" fmla="*/ 775098 h 1008135"/>
              <a:gd name="connsiteX100" fmla="*/ 3368116 w 3528473"/>
              <a:gd name="connsiteY100" fmla="*/ 732897 h 1008135"/>
              <a:gd name="connsiteX101" fmla="*/ 3335293 w 3528473"/>
              <a:gd name="connsiteY101" fmla="*/ 698902 h 1008135"/>
              <a:gd name="connsiteX102" fmla="*/ 3330604 w 3528473"/>
              <a:gd name="connsiteY102" fmla="*/ 695385 h 1008135"/>
              <a:gd name="connsiteX103" fmla="*/ 3327087 w 3528473"/>
              <a:gd name="connsiteY103" fmla="*/ 678974 h 1008135"/>
              <a:gd name="connsiteX104" fmla="*/ 3338810 w 3528473"/>
              <a:gd name="connsiteY104" fmla="*/ 669596 h 1008135"/>
              <a:gd name="connsiteX105" fmla="*/ 3355221 w 3528473"/>
              <a:gd name="connsiteY105" fmla="*/ 669596 h 1008135"/>
              <a:gd name="connsiteX106" fmla="*/ 3344671 w 3528473"/>
              <a:gd name="connsiteY106" fmla="*/ 650840 h 1008135"/>
              <a:gd name="connsiteX107" fmla="*/ 3321226 w 3528473"/>
              <a:gd name="connsiteY107" fmla="*/ 626223 h 1008135"/>
              <a:gd name="connsiteX108" fmla="*/ 3352877 w 3528473"/>
              <a:gd name="connsiteY108" fmla="*/ 622706 h 1008135"/>
              <a:gd name="connsiteX109" fmla="*/ 3416178 w 3528473"/>
              <a:gd name="connsiteY109" fmla="*/ 635601 h 1008135"/>
              <a:gd name="connsiteX110" fmla="*/ 3438451 w 3528473"/>
              <a:gd name="connsiteY110" fmla="*/ 642634 h 1008135"/>
              <a:gd name="connsiteX111" fmla="*/ 3416178 w 3528473"/>
              <a:gd name="connsiteY111" fmla="*/ 608639 h 1008135"/>
              <a:gd name="connsiteX112" fmla="*/ 3397422 w 3528473"/>
              <a:gd name="connsiteY112" fmla="*/ 567610 h 1008135"/>
              <a:gd name="connsiteX113" fmla="*/ 3412662 w 3528473"/>
              <a:gd name="connsiteY113" fmla="*/ 558232 h 1008135"/>
              <a:gd name="connsiteX114" fmla="*/ 3451346 w 3528473"/>
              <a:gd name="connsiteY114" fmla="*/ 548854 h 1008135"/>
              <a:gd name="connsiteX115" fmla="*/ 3488858 w 3528473"/>
              <a:gd name="connsiteY115" fmla="*/ 519548 h 1008135"/>
              <a:gd name="connsiteX116" fmla="*/ 3492374 w 3528473"/>
              <a:gd name="connsiteY116" fmla="*/ 497275 h 1008135"/>
              <a:gd name="connsiteX117" fmla="*/ 3501752 w 3528473"/>
              <a:gd name="connsiteY117" fmla="*/ 477347 h 1008135"/>
              <a:gd name="connsiteX118" fmla="*/ 3491202 w 3528473"/>
              <a:gd name="connsiteY118" fmla="*/ 348399 h 1008135"/>
              <a:gd name="connsiteX119" fmla="*/ 3400939 w 3528473"/>
              <a:gd name="connsiteY119" fmla="*/ 312060 h 1008135"/>
              <a:gd name="connsiteX120" fmla="*/ 3294264 w 3528473"/>
              <a:gd name="connsiteY120" fmla="*/ 437490 h 1008135"/>
              <a:gd name="connsiteX121" fmla="*/ 3297781 w 3528473"/>
              <a:gd name="connsiteY121" fmla="*/ 463280 h 1008135"/>
              <a:gd name="connsiteX122" fmla="*/ 3222757 w 3528473"/>
              <a:gd name="connsiteY122" fmla="*/ 466797 h 1008135"/>
              <a:gd name="connsiteX123" fmla="*/ 3144216 w 3528473"/>
              <a:gd name="connsiteY123" fmla="*/ 465624 h 1008135"/>
              <a:gd name="connsiteX124" fmla="*/ 2896871 w 3528473"/>
              <a:gd name="connsiteY124" fmla="*/ 456246 h 1008135"/>
              <a:gd name="connsiteX125" fmla="*/ 2616704 w 3528473"/>
              <a:gd name="connsiteY125" fmla="*/ 459763 h 1008135"/>
              <a:gd name="connsiteX126" fmla="*/ 2608498 w 3528473"/>
              <a:gd name="connsiteY126" fmla="*/ 402323 h 1008135"/>
              <a:gd name="connsiteX127" fmla="*/ 2614359 w 3528473"/>
              <a:gd name="connsiteY127" fmla="*/ 351916 h 1008135"/>
              <a:gd name="connsiteX128" fmla="*/ 2620220 w 3528473"/>
              <a:gd name="connsiteY128" fmla="*/ 336677 h 1008135"/>
              <a:gd name="connsiteX129" fmla="*/ 2624909 w 3528473"/>
              <a:gd name="connsiteY129" fmla="*/ 312060 h 1008135"/>
              <a:gd name="connsiteX130" fmla="*/ 2619048 w 3528473"/>
              <a:gd name="connsiteY130" fmla="*/ 282753 h 1008135"/>
              <a:gd name="connsiteX131" fmla="*/ 2592086 w 3528473"/>
              <a:gd name="connsiteY131" fmla="*/ 303854 h 1008135"/>
              <a:gd name="connsiteX132" fmla="*/ 2587397 w 3528473"/>
              <a:gd name="connsiteY132" fmla="*/ 319093 h 1008135"/>
              <a:gd name="connsiteX133" fmla="*/ 2560436 w 3528473"/>
              <a:gd name="connsiteY133" fmla="*/ 294476 h 1008135"/>
              <a:gd name="connsiteX134" fmla="*/ 2505340 w 3528473"/>
              <a:gd name="connsiteY134" fmla="*/ 261653 h 1008135"/>
              <a:gd name="connsiteX135" fmla="*/ 2461967 w 3528473"/>
              <a:gd name="connsiteY135" fmla="*/ 226485 h 1008135"/>
              <a:gd name="connsiteX136" fmla="*/ 2436177 w 3528473"/>
              <a:gd name="connsiteY136" fmla="*/ 194835 h 1008135"/>
              <a:gd name="connsiteX137" fmla="*/ 2424455 w 3528473"/>
              <a:gd name="connsiteY137" fmla="*/ 180768 h 1008135"/>
              <a:gd name="connsiteX138" fmla="*/ 2410388 w 3528473"/>
              <a:gd name="connsiteY138" fmla="*/ 171390 h 1008135"/>
              <a:gd name="connsiteX139" fmla="*/ 2392804 w 3528473"/>
              <a:gd name="connsiteY139" fmla="*/ 156150 h 1008135"/>
              <a:gd name="connsiteX140" fmla="*/ 2382254 w 3528473"/>
              <a:gd name="connsiteY140" fmla="*/ 144428 h 1008135"/>
              <a:gd name="connsiteX141" fmla="*/ 2354120 w 3528473"/>
              <a:gd name="connsiteY141" fmla="*/ 153806 h 1008135"/>
              <a:gd name="connsiteX142" fmla="*/ 2246273 w 3528473"/>
              <a:gd name="connsiteY142" fmla="*/ 146772 h 1008135"/>
              <a:gd name="connsiteX143" fmla="*/ 2231033 w 3528473"/>
              <a:gd name="connsiteY143" fmla="*/ 139739 h 1008135"/>
              <a:gd name="connsiteX144" fmla="*/ 2228689 w 3528473"/>
              <a:gd name="connsiteY144" fmla="*/ 136222 h 1008135"/>
              <a:gd name="connsiteX145" fmla="*/ 2229861 w 3528473"/>
              <a:gd name="connsiteY145" fmla="*/ 119811 h 1008135"/>
              <a:gd name="connsiteX146" fmla="*/ 2221655 w 3528473"/>
              <a:gd name="connsiteY146" fmla="*/ 109260 h 1008135"/>
              <a:gd name="connsiteX147" fmla="*/ 2225172 w 3528473"/>
              <a:gd name="connsiteY147" fmla="*/ 108088 h 1008135"/>
              <a:gd name="connsiteX148" fmla="*/ 2239239 w 3528473"/>
              <a:gd name="connsiteY148" fmla="*/ 82299 h 1008135"/>
              <a:gd name="connsiteX149" fmla="*/ 2239239 w 3528473"/>
              <a:gd name="connsiteY149" fmla="*/ 47131 h 1008135"/>
              <a:gd name="connsiteX150" fmla="*/ 2214622 w 3528473"/>
              <a:gd name="connsiteY150" fmla="*/ 45959 h 1008135"/>
              <a:gd name="connsiteX151" fmla="*/ 2160698 w 3528473"/>
              <a:gd name="connsiteY151" fmla="*/ 26031 h 1008135"/>
              <a:gd name="connsiteX152" fmla="*/ 2132564 w 3528473"/>
              <a:gd name="connsiteY152" fmla="*/ 10791 h 1008135"/>
              <a:gd name="connsiteX153" fmla="*/ 2105603 w 3528473"/>
              <a:gd name="connsiteY153" fmla="*/ 28375 h 1008135"/>
              <a:gd name="connsiteX154" fmla="*/ 2229861 w 3528473"/>
              <a:gd name="connsiteY154" fmla="*/ 57681 h 1008135"/>
              <a:gd name="connsiteX155" fmla="*/ 2227517 w 3528473"/>
              <a:gd name="connsiteY155" fmla="*/ 75265 h 1008135"/>
              <a:gd name="connsiteX156" fmla="*/ 2222828 w 3528473"/>
              <a:gd name="connsiteY156" fmla="*/ 81126 h 1008135"/>
              <a:gd name="connsiteX157" fmla="*/ 2208761 w 3528473"/>
              <a:gd name="connsiteY157" fmla="*/ 70576 h 1008135"/>
              <a:gd name="connsiteX158" fmla="*/ 2200555 w 3528473"/>
              <a:gd name="connsiteY158" fmla="*/ 61198 h 1008135"/>
              <a:gd name="connsiteX159" fmla="*/ 2229861 w 3528473"/>
              <a:gd name="connsiteY159" fmla="*/ 57681 h 1008135"/>
              <a:gd name="connsiteX160" fmla="*/ 2209933 w 3528473"/>
              <a:gd name="connsiteY160" fmla="*/ 159667 h 1008135"/>
              <a:gd name="connsiteX161" fmla="*/ 2209933 w 3528473"/>
              <a:gd name="connsiteY161" fmla="*/ 186629 h 1008135"/>
              <a:gd name="connsiteX162" fmla="*/ 2191177 w 3528473"/>
              <a:gd name="connsiteY162" fmla="*/ 166701 h 1008135"/>
              <a:gd name="connsiteX163" fmla="*/ 2195866 w 3528473"/>
              <a:gd name="connsiteY163" fmla="*/ 133878 h 1008135"/>
              <a:gd name="connsiteX164" fmla="*/ 2209933 w 3528473"/>
              <a:gd name="connsiteY164" fmla="*/ 159667 h 1008135"/>
              <a:gd name="connsiteX165" fmla="*/ 2173593 w 3528473"/>
              <a:gd name="connsiteY165" fmla="*/ 159667 h 1008135"/>
              <a:gd name="connsiteX166" fmla="*/ 2185316 w 3528473"/>
              <a:gd name="connsiteY166" fmla="*/ 180768 h 1008135"/>
              <a:gd name="connsiteX167" fmla="*/ 2148976 w 3528473"/>
              <a:gd name="connsiteY167" fmla="*/ 176079 h 1008135"/>
              <a:gd name="connsiteX168" fmla="*/ 2143114 w 3528473"/>
              <a:gd name="connsiteY168" fmla="*/ 154978 h 1008135"/>
              <a:gd name="connsiteX169" fmla="*/ 2173593 w 3528473"/>
              <a:gd name="connsiteY169" fmla="*/ 159667 h 1008135"/>
              <a:gd name="connsiteX170" fmla="*/ 1616774 w 3528473"/>
              <a:gd name="connsiteY170" fmla="*/ 327299 h 1008135"/>
              <a:gd name="connsiteX171" fmla="*/ 1531200 w 3528473"/>
              <a:gd name="connsiteY171" fmla="*/ 329643 h 1008135"/>
              <a:gd name="connsiteX172" fmla="*/ 1541750 w 3528473"/>
              <a:gd name="connsiteY172" fmla="*/ 326127 h 1008135"/>
              <a:gd name="connsiteX173" fmla="*/ 1583951 w 3528473"/>
              <a:gd name="connsiteY173" fmla="*/ 323782 h 1008135"/>
              <a:gd name="connsiteX174" fmla="*/ 1629669 w 3528473"/>
              <a:gd name="connsiteY174" fmla="*/ 317921 h 1008135"/>
              <a:gd name="connsiteX175" fmla="*/ 1616774 w 3528473"/>
              <a:gd name="connsiteY175" fmla="*/ 327299 h 1008135"/>
              <a:gd name="connsiteX176" fmla="*/ 3315365 w 3528473"/>
              <a:gd name="connsiteY176" fmla="*/ 490242 h 1008135"/>
              <a:gd name="connsiteX177" fmla="*/ 3317709 w 3528473"/>
              <a:gd name="connsiteY177" fmla="*/ 501964 h 1008135"/>
              <a:gd name="connsiteX178" fmla="*/ 3305987 w 3528473"/>
              <a:gd name="connsiteY178" fmla="*/ 486725 h 1008135"/>
              <a:gd name="connsiteX179" fmla="*/ 3315365 w 3528473"/>
              <a:gd name="connsiteY179" fmla="*/ 490242 h 1008135"/>
              <a:gd name="connsiteX180" fmla="*/ 1300267 w 3528473"/>
              <a:gd name="connsiteY180" fmla="*/ 504309 h 1008135"/>
              <a:gd name="connsiteX181" fmla="*/ 1290889 w 3528473"/>
              <a:gd name="connsiteY181" fmla="*/ 513687 h 1008135"/>
              <a:gd name="connsiteX182" fmla="*/ 1281511 w 3528473"/>
              <a:gd name="connsiteY182" fmla="*/ 511342 h 1008135"/>
              <a:gd name="connsiteX183" fmla="*/ 1290889 w 3528473"/>
              <a:gd name="connsiteY183" fmla="*/ 501964 h 1008135"/>
              <a:gd name="connsiteX184" fmla="*/ 1300267 w 3528473"/>
              <a:gd name="connsiteY184" fmla="*/ 504309 h 1008135"/>
              <a:gd name="connsiteX185" fmla="*/ 1361224 w 3528473"/>
              <a:gd name="connsiteY185" fmla="*/ 525409 h 1008135"/>
              <a:gd name="connsiteX186" fmla="*/ 1355362 w 3528473"/>
              <a:gd name="connsiteY186" fmla="*/ 530098 h 1008135"/>
              <a:gd name="connsiteX187" fmla="*/ 1355362 w 3528473"/>
              <a:gd name="connsiteY187" fmla="*/ 505481 h 1008135"/>
              <a:gd name="connsiteX188" fmla="*/ 1361224 w 3528473"/>
              <a:gd name="connsiteY188" fmla="*/ 525409 h 1008135"/>
              <a:gd name="connsiteX189" fmla="*/ 1300267 w 3528473"/>
              <a:gd name="connsiteY189" fmla="*/ 535959 h 1008135"/>
              <a:gd name="connsiteX190" fmla="*/ 1297922 w 3528473"/>
              <a:gd name="connsiteY190" fmla="*/ 545337 h 1008135"/>
              <a:gd name="connsiteX191" fmla="*/ 1292061 w 3528473"/>
              <a:gd name="connsiteY191" fmla="*/ 535959 h 1008135"/>
              <a:gd name="connsiteX192" fmla="*/ 1294405 w 3528473"/>
              <a:gd name="connsiteY192" fmla="*/ 526581 h 1008135"/>
              <a:gd name="connsiteX193" fmla="*/ 1300267 w 3528473"/>
              <a:gd name="connsiteY193" fmla="*/ 535959 h 1008135"/>
              <a:gd name="connsiteX194" fmla="*/ 3334121 w 3528473"/>
              <a:gd name="connsiteY194" fmla="*/ 715314 h 1008135"/>
              <a:gd name="connsiteX195" fmla="*/ 3336465 w 3528473"/>
              <a:gd name="connsiteY195" fmla="*/ 736414 h 1008135"/>
              <a:gd name="connsiteX196" fmla="*/ 3315365 w 3528473"/>
              <a:gd name="connsiteY196" fmla="*/ 700074 h 1008135"/>
              <a:gd name="connsiteX197" fmla="*/ 3334121 w 3528473"/>
              <a:gd name="connsiteY197" fmla="*/ 715314 h 1008135"/>
              <a:gd name="connsiteX198" fmla="*/ 1168975 w 3528473"/>
              <a:gd name="connsiteY198" fmla="*/ 723519 h 1008135"/>
              <a:gd name="connsiteX199" fmla="*/ 1163113 w 3528473"/>
              <a:gd name="connsiteY199" fmla="*/ 725864 h 1008135"/>
              <a:gd name="connsiteX200" fmla="*/ 1158424 w 3528473"/>
              <a:gd name="connsiteY200" fmla="*/ 717658 h 1008135"/>
              <a:gd name="connsiteX201" fmla="*/ 1168975 w 3528473"/>
              <a:gd name="connsiteY201" fmla="*/ 723519 h 1008135"/>
              <a:gd name="connsiteX202" fmla="*/ 1205314 w 3528473"/>
              <a:gd name="connsiteY202" fmla="*/ 748137 h 1008135"/>
              <a:gd name="connsiteX203" fmla="*/ 1199453 w 3528473"/>
              <a:gd name="connsiteY203" fmla="*/ 753998 h 1008135"/>
              <a:gd name="connsiteX204" fmla="*/ 1190075 w 3528473"/>
              <a:gd name="connsiteY204" fmla="*/ 748137 h 1008135"/>
              <a:gd name="connsiteX205" fmla="*/ 1195936 w 3528473"/>
              <a:gd name="connsiteY205" fmla="*/ 742275 h 1008135"/>
              <a:gd name="connsiteX206" fmla="*/ 1205314 w 3528473"/>
              <a:gd name="connsiteY206" fmla="*/ 748137 h 1008135"/>
              <a:gd name="connsiteX207" fmla="*/ 1262755 w 3528473"/>
              <a:gd name="connsiteY207" fmla="*/ 792682 h 1008135"/>
              <a:gd name="connsiteX208" fmla="*/ 1258066 w 3528473"/>
              <a:gd name="connsiteY208" fmla="*/ 811438 h 1008135"/>
              <a:gd name="connsiteX209" fmla="*/ 1241654 w 3528473"/>
              <a:gd name="connsiteY209" fmla="*/ 796199 h 1008135"/>
              <a:gd name="connsiteX210" fmla="*/ 1262755 w 3528473"/>
              <a:gd name="connsiteY210" fmla="*/ 792682 h 1008135"/>
              <a:gd name="connsiteX211" fmla="*/ 1344812 w 3528473"/>
              <a:gd name="connsiteY211" fmla="*/ 825505 h 1008135"/>
              <a:gd name="connsiteX212" fmla="*/ 1345984 w 3528473"/>
              <a:gd name="connsiteY212" fmla="*/ 861845 h 1008135"/>
              <a:gd name="connsiteX213" fmla="*/ 1323712 w 3528473"/>
              <a:gd name="connsiteY213" fmla="*/ 854811 h 1008135"/>
              <a:gd name="connsiteX214" fmla="*/ 1299094 w 3528473"/>
              <a:gd name="connsiteY214" fmla="*/ 839572 h 1008135"/>
              <a:gd name="connsiteX215" fmla="*/ 1287372 w 3528473"/>
              <a:gd name="connsiteY215" fmla="*/ 827850 h 1008135"/>
              <a:gd name="connsiteX216" fmla="*/ 1344812 w 3528473"/>
              <a:gd name="connsiteY216" fmla="*/ 825505 h 1008135"/>
              <a:gd name="connsiteX217" fmla="*/ 2393976 w 3528473"/>
              <a:gd name="connsiteY217" fmla="*/ 851295 h 1008135"/>
              <a:gd name="connsiteX218" fmla="*/ 2422110 w 3528473"/>
              <a:gd name="connsiteY218" fmla="*/ 912252 h 1008135"/>
              <a:gd name="connsiteX219" fmla="*/ 2437349 w 3528473"/>
              <a:gd name="connsiteY219" fmla="*/ 953280 h 1008135"/>
              <a:gd name="connsiteX220" fmla="*/ 2413904 w 3528473"/>
              <a:gd name="connsiteY220" fmla="*/ 953280 h 1008135"/>
              <a:gd name="connsiteX221" fmla="*/ 2385770 w 3528473"/>
              <a:gd name="connsiteY221" fmla="*/ 955625 h 1008135"/>
              <a:gd name="connsiteX222" fmla="*/ 2363498 w 3528473"/>
              <a:gd name="connsiteY222" fmla="*/ 954453 h 1008135"/>
              <a:gd name="connsiteX223" fmla="*/ 2349431 w 3528473"/>
              <a:gd name="connsiteY223" fmla="*/ 940386 h 1008135"/>
              <a:gd name="connsiteX224" fmla="*/ 2335364 w 3528473"/>
              <a:gd name="connsiteY224" fmla="*/ 954453 h 1008135"/>
              <a:gd name="connsiteX225" fmla="*/ 2315435 w 3528473"/>
              <a:gd name="connsiteY225" fmla="*/ 956797 h 1008135"/>
              <a:gd name="connsiteX226" fmla="*/ 2306057 w 3528473"/>
              <a:gd name="connsiteY226" fmla="*/ 940386 h 1008135"/>
              <a:gd name="connsiteX227" fmla="*/ 2304885 w 3528473"/>
              <a:gd name="connsiteY227" fmla="*/ 926319 h 1008135"/>
              <a:gd name="connsiteX228" fmla="*/ 2338880 w 3528473"/>
              <a:gd name="connsiteY228" fmla="*/ 838400 h 1008135"/>
              <a:gd name="connsiteX229" fmla="*/ 2362325 w 3528473"/>
              <a:gd name="connsiteY229" fmla="*/ 816127 h 1008135"/>
              <a:gd name="connsiteX230" fmla="*/ 2385770 w 3528473"/>
              <a:gd name="connsiteY230" fmla="*/ 816127 h 1008135"/>
              <a:gd name="connsiteX231" fmla="*/ 2393976 w 3528473"/>
              <a:gd name="connsiteY231" fmla="*/ 851295 h 1008135"/>
              <a:gd name="connsiteX232" fmla="*/ 2028234 w 3528473"/>
              <a:gd name="connsiteY232" fmla="*/ 893496 h 1008135"/>
              <a:gd name="connsiteX233" fmla="*/ 2061057 w 3528473"/>
              <a:gd name="connsiteY233" fmla="*/ 933352 h 1008135"/>
              <a:gd name="connsiteX234" fmla="*/ 2082157 w 3528473"/>
              <a:gd name="connsiteY234" fmla="*/ 961486 h 1008135"/>
              <a:gd name="connsiteX235" fmla="*/ 2062229 w 3528473"/>
              <a:gd name="connsiteY235" fmla="*/ 954453 h 1008135"/>
              <a:gd name="connsiteX236" fmla="*/ 2046990 w 3528473"/>
              <a:gd name="connsiteY236" fmla="*/ 939213 h 1008135"/>
              <a:gd name="connsiteX237" fmla="*/ 2034095 w 3528473"/>
              <a:gd name="connsiteY237" fmla="*/ 954453 h 1008135"/>
              <a:gd name="connsiteX238" fmla="*/ 2012995 w 3528473"/>
              <a:gd name="connsiteY238" fmla="*/ 953280 h 1008135"/>
              <a:gd name="connsiteX239" fmla="*/ 1983688 w 3528473"/>
              <a:gd name="connsiteY239" fmla="*/ 955625 h 1008135"/>
              <a:gd name="connsiteX240" fmla="*/ 1962588 w 3528473"/>
              <a:gd name="connsiteY240" fmla="*/ 952108 h 1008135"/>
              <a:gd name="connsiteX241" fmla="*/ 1974310 w 3528473"/>
              <a:gd name="connsiteY241" fmla="*/ 918113 h 1008135"/>
              <a:gd name="connsiteX242" fmla="*/ 2008306 w 3528473"/>
              <a:gd name="connsiteY242" fmla="*/ 827850 h 1008135"/>
              <a:gd name="connsiteX243" fmla="*/ 2014167 w 3528473"/>
              <a:gd name="connsiteY243" fmla="*/ 846606 h 1008135"/>
              <a:gd name="connsiteX244" fmla="*/ 2028234 w 3528473"/>
              <a:gd name="connsiteY244" fmla="*/ 893496 h 1008135"/>
              <a:gd name="connsiteX245" fmla="*/ 3167661 w 3528473"/>
              <a:gd name="connsiteY245" fmla="*/ 846606 h 1008135"/>
              <a:gd name="connsiteX246" fmla="*/ 3152422 w 3528473"/>
              <a:gd name="connsiteY246" fmla="*/ 848950 h 1008135"/>
              <a:gd name="connsiteX247" fmla="*/ 3134838 w 3528473"/>
              <a:gd name="connsiteY247" fmla="*/ 845433 h 1008135"/>
              <a:gd name="connsiteX248" fmla="*/ 3128977 w 3528473"/>
              <a:gd name="connsiteY248" fmla="*/ 865362 h 1008135"/>
              <a:gd name="connsiteX249" fmla="*/ 3112566 w 3528473"/>
              <a:gd name="connsiteY249" fmla="*/ 868878 h 1008135"/>
              <a:gd name="connsiteX250" fmla="*/ 3099671 w 3528473"/>
              <a:gd name="connsiteY250" fmla="*/ 863017 h 1008135"/>
              <a:gd name="connsiteX251" fmla="*/ 3093809 w 3528473"/>
              <a:gd name="connsiteY251" fmla="*/ 851295 h 1008135"/>
              <a:gd name="connsiteX252" fmla="*/ 3130149 w 3528473"/>
              <a:gd name="connsiteY252" fmla="*/ 834883 h 1008135"/>
              <a:gd name="connsiteX253" fmla="*/ 3167661 w 3528473"/>
              <a:gd name="connsiteY253" fmla="*/ 846606 h 1008135"/>
              <a:gd name="connsiteX254" fmla="*/ 2776130 w 3528473"/>
              <a:gd name="connsiteY254" fmla="*/ 861845 h 1008135"/>
              <a:gd name="connsiteX255" fmla="*/ 2819503 w 3528473"/>
              <a:gd name="connsiteY255" fmla="*/ 932180 h 1008135"/>
              <a:gd name="connsiteX256" fmla="*/ 2821847 w 3528473"/>
              <a:gd name="connsiteY256" fmla="*/ 968520 h 1008135"/>
              <a:gd name="connsiteX257" fmla="*/ 2808953 w 3528473"/>
              <a:gd name="connsiteY257" fmla="*/ 956797 h 1008135"/>
              <a:gd name="connsiteX258" fmla="*/ 2794886 w 3528473"/>
              <a:gd name="connsiteY258" fmla="*/ 945075 h 1008135"/>
              <a:gd name="connsiteX259" fmla="*/ 2779646 w 3528473"/>
              <a:gd name="connsiteY259" fmla="*/ 956797 h 1008135"/>
              <a:gd name="connsiteX260" fmla="*/ 2770268 w 3528473"/>
              <a:gd name="connsiteY260" fmla="*/ 968520 h 1008135"/>
              <a:gd name="connsiteX261" fmla="*/ 2762063 w 3528473"/>
              <a:gd name="connsiteY261" fmla="*/ 956797 h 1008135"/>
              <a:gd name="connsiteX262" fmla="*/ 2745651 w 3528473"/>
              <a:gd name="connsiteY262" fmla="*/ 945075 h 1008135"/>
              <a:gd name="connsiteX263" fmla="*/ 2729240 w 3528473"/>
              <a:gd name="connsiteY263" fmla="*/ 956797 h 1008135"/>
              <a:gd name="connsiteX264" fmla="*/ 2719862 w 3528473"/>
              <a:gd name="connsiteY264" fmla="*/ 968520 h 1008135"/>
              <a:gd name="connsiteX265" fmla="*/ 2710484 w 3528473"/>
              <a:gd name="connsiteY265" fmla="*/ 956797 h 1008135"/>
              <a:gd name="connsiteX266" fmla="*/ 2695244 w 3528473"/>
              <a:gd name="connsiteY266" fmla="*/ 945075 h 1008135"/>
              <a:gd name="connsiteX267" fmla="*/ 2680005 w 3528473"/>
              <a:gd name="connsiteY267" fmla="*/ 956797 h 1008135"/>
              <a:gd name="connsiteX268" fmla="*/ 2660077 w 3528473"/>
              <a:gd name="connsiteY268" fmla="*/ 960314 h 1008135"/>
              <a:gd name="connsiteX269" fmla="*/ 2681177 w 3528473"/>
              <a:gd name="connsiteY269" fmla="*/ 922802 h 1008135"/>
              <a:gd name="connsiteX270" fmla="*/ 2710484 w 3528473"/>
              <a:gd name="connsiteY270" fmla="*/ 866534 h 1008135"/>
              <a:gd name="connsiteX271" fmla="*/ 2717517 w 3528473"/>
              <a:gd name="connsiteY271" fmla="*/ 839572 h 1008135"/>
              <a:gd name="connsiteX272" fmla="*/ 2745651 w 3528473"/>
              <a:gd name="connsiteY272" fmla="*/ 841917 h 1008135"/>
              <a:gd name="connsiteX273" fmla="*/ 2776130 w 3528473"/>
              <a:gd name="connsiteY273" fmla="*/ 861845 h 1008135"/>
              <a:gd name="connsiteX274" fmla="*/ 1717588 w 3528473"/>
              <a:gd name="connsiteY274" fmla="*/ 927491 h 1008135"/>
              <a:gd name="connsiteX275" fmla="*/ 1732827 w 3528473"/>
              <a:gd name="connsiteY275" fmla="*/ 959142 h 1008135"/>
              <a:gd name="connsiteX276" fmla="*/ 1714071 w 3528473"/>
              <a:gd name="connsiteY276" fmla="*/ 953280 h 1008135"/>
              <a:gd name="connsiteX277" fmla="*/ 1698832 w 3528473"/>
              <a:gd name="connsiteY277" fmla="*/ 938041 h 1008135"/>
              <a:gd name="connsiteX278" fmla="*/ 1683592 w 3528473"/>
              <a:gd name="connsiteY278" fmla="*/ 953280 h 1008135"/>
              <a:gd name="connsiteX279" fmla="*/ 1674214 w 3528473"/>
              <a:gd name="connsiteY279" fmla="*/ 968520 h 1008135"/>
              <a:gd name="connsiteX280" fmla="*/ 1662492 w 3528473"/>
              <a:gd name="connsiteY280" fmla="*/ 953280 h 1008135"/>
              <a:gd name="connsiteX281" fmla="*/ 1647253 w 3528473"/>
              <a:gd name="connsiteY281" fmla="*/ 938041 h 1008135"/>
              <a:gd name="connsiteX282" fmla="*/ 1634358 w 3528473"/>
              <a:gd name="connsiteY282" fmla="*/ 953280 h 1008135"/>
              <a:gd name="connsiteX283" fmla="*/ 1615602 w 3528473"/>
              <a:gd name="connsiteY283" fmla="*/ 961486 h 1008135"/>
              <a:gd name="connsiteX284" fmla="*/ 1626152 w 3528473"/>
              <a:gd name="connsiteY284" fmla="*/ 941558 h 1008135"/>
              <a:gd name="connsiteX285" fmla="*/ 1671870 w 3528473"/>
              <a:gd name="connsiteY285" fmla="*/ 873567 h 1008135"/>
              <a:gd name="connsiteX286" fmla="*/ 1676559 w 3528473"/>
              <a:gd name="connsiteY286" fmla="*/ 857156 h 1008135"/>
              <a:gd name="connsiteX287" fmla="*/ 1687109 w 3528473"/>
              <a:gd name="connsiteY287" fmla="*/ 880601 h 1008135"/>
              <a:gd name="connsiteX288" fmla="*/ 1717588 w 3528473"/>
              <a:gd name="connsiteY288" fmla="*/ 927491 h 1008135"/>
              <a:gd name="connsiteX289" fmla="*/ 3094982 w 3528473"/>
              <a:gd name="connsiteY289" fmla="*/ 892323 h 1008135"/>
              <a:gd name="connsiteX290" fmla="*/ 3089121 w 3528473"/>
              <a:gd name="connsiteY290" fmla="*/ 901701 h 1008135"/>
              <a:gd name="connsiteX291" fmla="*/ 3083259 w 3528473"/>
              <a:gd name="connsiteY291" fmla="*/ 892323 h 1008135"/>
              <a:gd name="connsiteX292" fmla="*/ 3089121 w 3528473"/>
              <a:gd name="connsiteY292" fmla="*/ 882945 h 1008135"/>
              <a:gd name="connsiteX293" fmla="*/ 3094982 w 3528473"/>
              <a:gd name="connsiteY293" fmla="*/ 892323 h 1008135"/>
              <a:gd name="connsiteX294" fmla="*/ 2283784 w 3528473"/>
              <a:gd name="connsiteY294" fmla="*/ 960314 h 1008135"/>
              <a:gd name="connsiteX295" fmla="*/ 2274407 w 3528473"/>
              <a:gd name="connsiteY295" fmla="*/ 969692 h 1008135"/>
              <a:gd name="connsiteX296" fmla="*/ 2269718 w 3528473"/>
              <a:gd name="connsiteY296" fmla="*/ 955625 h 1008135"/>
              <a:gd name="connsiteX297" fmla="*/ 2283784 w 3528473"/>
              <a:gd name="connsiteY297" fmla="*/ 960314 h 1008135"/>
              <a:gd name="connsiteX298" fmla="*/ 2479550 w 3528473"/>
              <a:gd name="connsiteY298" fmla="*/ 962658 h 1008135"/>
              <a:gd name="connsiteX299" fmla="*/ 2473689 w 3528473"/>
              <a:gd name="connsiteY299" fmla="*/ 968520 h 1008135"/>
              <a:gd name="connsiteX300" fmla="*/ 2463139 w 3528473"/>
              <a:gd name="connsiteY300" fmla="*/ 957969 h 1008135"/>
              <a:gd name="connsiteX301" fmla="*/ 2469000 w 3528473"/>
              <a:gd name="connsiteY301" fmla="*/ 952108 h 1008135"/>
              <a:gd name="connsiteX302" fmla="*/ 2479550 w 3528473"/>
              <a:gd name="connsiteY302" fmla="*/ 962658 h 1008135"/>
              <a:gd name="connsiteX303" fmla="*/ 2879288 w 3528473"/>
              <a:gd name="connsiteY303" fmla="*/ 966175 h 1008135"/>
              <a:gd name="connsiteX304" fmla="*/ 2869910 w 3528473"/>
              <a:gd name="connsiteY304" fmla="*/ 968520 h 1008135"/>
              <a:gd name="connsiteX305" fmla="*/ 2860532 w 3528473"/>
              <a:gd name="connsiteY305" fmla="*/ 962658 h 1008135"/>
              <a:gd name="connsiteX306" fmla="*/ 2869910 w 3528473"/>
              <a:gd name="connsiteY306" fmla="*/ 960314 h 1008135"/>
              <a:gd name="connsiteX307" fmla="*/ 2879288 w 3528473"/>
              <a:gd name="connsiteY307" fmla="*/ 966175 h 1008135"/>
              <a:gd name="connsiteX308" fmla="*/ 1932109 w 3528473"/>
              <a:gd name="connsiteY308" fmla="*/ 966175 h 1008135"/>
              <a:gd name="connsiteX309" fmla="*/ 1920387 w 3528473"/>
              <a:gd name="connsiteY309" fmla="*/ 967347 h 1008135"/>
              <a:gd name="connsiteX310" fmla="*/ 1923904 w 3528473"/>
              <a:gd name="connsiteY310" fmla="*/ 963831 h 1008135"/>
              <a:gd name="connsiteX311" fmla="*/ 1932109 w 3528473"/>
              <a:gd name="connsiteY311" fmla="*/ 966175 h 100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</a:cxnLst>
            <a:rect l="l" t="t" r="r" b="b"/>
            <a:pathLst>
              <a:path w="3528473" h="1008135">
                <a:moveTo>
                  <a:pt x="2105603" y="28375"/>
                </a:moveTo>
                <a:cubicBezTo>
                  <a:pt x="2105603" y="42442"/>
                  <a:pt x="2109119" y="47131"/>
                  <a:pt x="2117325" y="48303"/>
                </a:cubicBezTo>
                <a:cubicBezTo>
                  <a:pt x="2140770" y="51820"/>
                  <a:pt x="2120842" y="65887"/>
                  <a:pt x="2090363" y="67059"/>
                </a:cubicBezTo>
                <a:cubicBezTo>
                  <a:pt x="2073952" y="67059"/>
                  <a:pt x="2061057" y="69404"/>
                  <a:pt x="2061057" y="71748"/>
                </a:cubicBezTo>
                <a:cubicBezTo>
                  <a:pt x="2061057" y="74093"/>
                  <a:pt x="2003617" y="76437"/>
                  <a:pt x="1932109" y="76437"/>
                </a:cubicBezTo>
                <a:lnTo>
                  <a:pt x="1803162" y="75265"/>
                </a:lnTo>
                <a:lnTo>
                  <a:pt x="1803162" y="57681"/>
                </a:lnTo>
                <a:cubicBezTo>
                  <a:pt x="1803162" y="48303"/>
                  <a:pt x="1799645" y="41270"/>
                  <a:pt x="1796128" y="41270"/>
                </a:cubicBezTo>
                <a:cubicBezTo>
                  <a:pt x="1792612" y="41270"/>
                  <a:pt x="1790267" y="45959"/>
                  <a:pt x="1791439" y="51820"/>
                </a:cubicBezTo>
                <a:cubicBezTo>
                  <a:pt x="1793784" y="79954"/>
                  <a:pt x="1792612" y="79954"/>
                  <a:pt x="1742205" y="76437"/>
                </a:cubicBezTo>
                <a:cubicBezTo>
                  <a:pt x="1695315" y="74093"/>
                  <a:pt x="1692970" y="74093"/>
                  <a:pt x="1694143" y="85815"/>
                </a:cubicBezTo>
                <a:cubicBezTo>
                  <a:pt x="1695315" y="95193"/>
                  <a:pt x="1700004" y="97538"/>
                  <a:pt x="1708210" y="96366"/>
                </a:cubicBezTo>
                <a:cubicBezTo>
                  <a:pt x="1715243" y="95193"/>
                  <a:pt x="1742205" y="92849"/>
                  <a:pt x="1767994" y="90504"/>
                </a:cubicBezTo>
                <a:cubicBezTo>
                  <a:pt x="1807851" y="88160"/>
                  <a:pt x="1816057" y="88160"/>
                  <a:pt x="1819573" y="97538"/>
                </a:cubicBezTo>
                <a:cubicBezTo>
                  <a:pt x="1823090" y="105744"/>
                  <a:pt x="1838329" y="106916"/>
                  <a:pt x="1942660" y="106916"/>
                </a:cubicBezTo>
                <a:cubicBezTo>
                  <a:pt x="2057540" y="106916"/>
                  <a:pt x="2062229" y="108088"/>
                  <a:pt x="2062229" y="118638"/>
                </a:cubicBezTo>
                <a:cubicBezTo>
                  <a:pt x="2062229" y="130361"/>
                  <a:pt x="2057540" y="130361"/>
                  <a:pt x="1982516" y="130361"/>
                </a:cubicBezTo>
                <a:cubicBezTo>
                  <a:pt x="1915698" y="130361"/>
                  <a:pt x="1902803" y="131533"/>
                  <a:pt x="1902803" y="139739"/>
                </a:cubicBezTo>
                <a:cubicBezTo>
                  <a:pt x="1902803" y="147945"/>
                  <a:pt x="1916870" y="149117"/>
                  <a:pt x="1986033" y="149117"/>
                </a:cubicBezTo>
                <a:cubicBezTo>
                  <a:pt x="2054024" y="149117"/>
                  <a:pt x="2070435" y="151461"/>
                  <a:pt x="2072779" y="158495"/>
                </a:cubicBezTo>
                <a:cubicBezTo>
                  <a:pt x="2075124" y="163184"/>
                  <a:pt x="2082157" y="167873"/>
                  <a:pt x="2088019" y="167873"/>
                </a:cubicBezTo>
                <a:cubicBezTo>
                  <a:pt x="2095052" y="167873"/>
                  <a:pt x="2099741" y="172562"/>
                  <a:pt x="2099741" y="179595"/>
                </a:cubicBezTo>
                <a:cubicBezTo>
                  <a:pt x="2099741" y="186629"/>
                  <a:pt x="2097397" y="191318"/>
                  <a:pt x="2093880" y="191318"/>
                </a:cubicBezTo>
                <a:cubicBezTo>
                  <a:pt x="2090363" y="191318"/>
                  <a:pt x="2088019" y="197179"/>
                  <a:pt x="2088019" y="203040"/>
                </a:cubicBezTo>
                <a:cubicBezTo>
                  <a:pt x="2088019" y="217107"/>
                  <a:pt x="2070435" y="220624"/>
                  <a:pt x="2058712" y="208902"/>
                </a:cubicBezTo>
                <a:cubicBezTo>
                  <a:pt x="2055196" y="205385"/>
                  <a:pt x="2042301" y="203040"/>
                  <a:pt x="2031751" y="204213"/>
                </a:cubicBezTo>
                <a:cubicBezTo>
                  <a:pt x="2015339" y="205385"/>
                  <a:pt x="2010650" y="208902"/>
                  <a:pt x="2009478" y="219452"/>
                </a:cubicBezTo>
                <a:cubicBezTo>
                  <a:pt x="2008306" y="228830"/>
                  <a:pt x="2003617" y="233519"/>
                  <a:pt x="1994239" y="233519"/>
                </a:cubicBezTo>
                <a:cubicBezTo>
                  <a:pt x="1987205" y="233519"/>
                  <a:pt x="1950865" y="241725"/>
                  <a:pt x="1913353" y="252275"/>
                </a:cubicBezTo>
                <a:cubicBezTo>
                  <a:pt x="1800817" y="283926"/>
                  <a:pt x="1767994" y="288615"/>
                  <a:pt x="1756272" y="279237"/>
                </a:cubicBezTo>
                <a:cubicBezTo>
                  <a:pt x="1746894" y="271031"/>
                  <a:pt x="1746894" y="268686"/>
                  <a:pt x="1758617" y="246414"/>
                </a:cubicBezTo>
                <a:cubicBezTo>
                  <a:pt x="1780889" y="201868"/>
                  <a:pt x="1756272" y="163184"/>
                  <a:pt x="1702348" y="156150"/>
                </a:cubicBezTo>
                <a:lnTo>
                  <a:pt x="1677731" y="152634"/>
                </a:lnTo>
                <a:lnTo>
                  <a:pt x="1677731" y="221796"/>
                </a:lnTo>
                <a:cubicBezTo>
                  <a:pt x="1677731" y="281581"/>
                  <a:pt x="1678903" y="287442"/>
                  <a:pt x="1691798" y="295648"/>
                </a:cubicBezTo>
                <a:cubicBezTo>
                  <a:pt x="1705865" y="305026"/>
                  <a:pt x="1704693" y="305026"/>
                  <a:pt x="1677731" y="306198"/>
                </a:cubicBezTo>
                <a:cubicBezTo>
                  <a:pt x="1600363" y="308543"/>
                  <a:pt x="1555817" y="310887"/>
                  <a:pt x="1538233" y="314404"/>
                </a:cubicBezTo>
                <a:cubicBezTo>
                  <a:pt x="1520650" y="317921"/>
                  <a:pt x="1519477" y="319093"/>
                  <a:pt x="1525339" y="330816"/>
                </a:cubicBezTo>
                <a:cubicBezTo>
                  <a:pt x="1528855" y="337849"/>
                  <a:pt x="1530028" y="346055"/>
                  <a:pt x="1527683" y="347227"/>
                </a:cubicBezTo>
                <a:cubicBezTo>
                  <a:pt x="1522994" y="349572"/>
                  <a:pt x="1280338" y="350744"/>
                  <a:pt x="984931" y="350744"/>
                </a:cubicBezTo>
                <a:cubicBezTo>
                  <a:pt x="657873" y="350744"/>
                  <a:pt x="446868" y="353088"/>
                  <a:pt x="446868" y="356605"/>
                </a:cubicBezTo>
                <a:cubicBezTo>
                  <a:pt x="446868" y="360122"/>
                  <a:pt x="361294" y="361294"/>
                  <a:pt x="228830" y="358950"/>
                </a:cubicBezTo>
                <a:lnTo>
                  <a:pt x="10791" y="356605"/>
                </a:lnTo>
                <a:lnTo>
                  <a:pt x="10791" y="390600"/>
                </a:lnTo>
                <a:lnTo>
                  <a:pt x="10791" y="424596"/>
                </a:lnTo>
                <a:lnTo>
                  <a:pt x="678974" y="425768"/>
                </a:lnTo>
                <a:cubicBezTo>
                  <a:pt x="1294405" y="426940"/>
                  <a:pt x="1537061" y="431629"/>
                  <a:pt x="1607396" y="444524"/>
                </a:cubicBezTo>
                <a:cubicBezTo>
                  <a:pt x="1626152" y="448041"/>
                  <a:pt x="1622635" y="449213"/>
                  <a:pt x="1576918" y="456246"/>
                </a:cubicBezTo>
                <a:cubicBezTo>
                  <a:pt x="1541750" y="460935"/>
                  <a:pt x="1521822" y="462108"/>
                  <a:pt x="1517133" y="457419"/>
                </a:cubicBezTo>
                <a:cubicBezTo>
                  <a:pt x="1511272" y="452730"/>
                  <a:pt x="1503066" y="455074"/>
                  <a:pt x="1487827" y="464452"/>
                </a:cubicBezTo>
                <a:cubicBezTo>
                  <a:pt x="1476104" y="471486"/>
                  <a:pt x="1455004" y="477347"/>
                  <a:pt x="1440937" y="477347"/>
                </a:cubicBezTo>
                <a:cubicBezTo>
                  <a:pt x="1419836" y="477347"/>
                  <a:pt x="1417492" y="479691"/>
                  <a:pt x="1417492" y="491414"/>
                </a:cubicBezTo>
                <a:cubicBezTo>
                  <a:pt x="1417492" y="501964"/>
                  <a:pt x="1410458" y="510170"/>
                  <a:pt x="1392874" y="519548"/>
                </a:cubicBezTo>
                <a:lnTo>
                  <a:pt x="1368257" y="533615"/>
                </a:lnTo>
                <a:lnTo>
                  <a:pt x="1368257" y="514859"/>
                </a:lnTo>
                <a:cubicBezTo>
                  <a:pt x="1368257" y="492586"/>
                  <a:pt x="1356535" y="487897"/>
                  <a:pt x="1309645" y="491414"/>
                </a:cubicBezTo>
                <a:cubicBezTo>
                  <a:pt x="1281511" y="493758"/>
                  <a:pt x="1279166" y="494931"/>
                  <a:pt x="1280338" y="508998"/>
                </a:cubicBezTo>
                <a:cubicBezTo>
                  <a:pt x="1281511" y="517203"/>
                  <a:pt x="1282683" y="528926"/>
                  <a:pt x="1286200" y="535959"/>
                </a:cubicBezTo>
                <a:cubicBezTo>
                  <a:pt x="1289716" y="544165"/>
                  <a:pt x="1288544" y="545337"/>
                  <a:pt x="1279166" y="541821"/>
                </a:cubicBezTo>
                <a:cubicBezTo>
                  <a:pt x="1272133" y="539476"/>
                  <a:pt x="1265099" y="534787"/>
                  <a:pt x="1262755" y="530098"/>
                </a:cubicBezTo>
                <a:cubicBezTo>
                  <a:pt x="1255721" y="519548"/>
                  <a:pt x="1240482" y="519548"/>
                  <a:pt x="1240482" y="531270"/>
                </a:cubicBezTo>
                <a:cubicBezTo>
                  <a:pt x="1240482" y="538304"/>
                  <a:pt x="1233448" y="540648"/>
                  <a:pt x="1218209" y="540648"/>
                </a:cubicBezTo>
                <a:cubicBezTo>
                  <a:pt x="1161941" y="540648"/>
                  <a:pt x="1100984" y="575816"/>
                  <a:pt x="1076367" y="621534"/>
                </a:cubicBezTo>
                <a:lnTo>
                  <a:pt x="1061128" y="648495"/>
                </a:lnTo>
                <a:lnTo>
                  <a:pt x="1081056" y="664907"/>
                </a:lnTo>
                <a:cubicBezTo>
                  <a:pt x="1095123" y="676629"/>
                  <a:pt x="1099812" y="683663"/>
                  <a:pt x="1096295" y="691869"/>
                </a:cubicBezTo>
                <a:cubicBezTo>
                  <a:pt x="1093951" y="697730"/>
                  <a:pt x="1095123" y="707108"/>
                  <a:pt x="1099812" y="710625"/>
                </a:cubicBezTo>
                <a:cubicBezTo>
                  <a:pt x="1103329" y="715314"/>
                  <a:pt x="1106845" y="728208"/>
                  <a:pt x="1106845" y="741103"/>
                </a:cubicBezTo>
                <a:cubicBezTo>
                  <a:pt x="1108018" y="752826"/>
                  <a:pt x="1110362" y="762204"/>
                  <a:pt x="1113879" y="762204"/>
                </a:cubicBezTo>
                <a:cubicBezTo>
                  <a:pt x="1118568" y="762204"/>
                  <a:pt x="1127946" y="770409"/>
                  <a:pt x="1134979" y="780960"/>
                </a:cubicBezTo>
                <a:cubicBezTo>
                  <a:pt x="1143185" y="790338"/>
                  <a:pt x="1153735" y="799716"/>
                  <a:pt x="1159597" y="799716"/>
                </a:cubicBezTo>
                <a:cubicBezTo>
                  <a:pt x="1166630" y="799716"/>
                  <a:pt x="1171319" y="803232"/>
                  <a:pt x="1171319" y="806749"/>
                </a:cubicBezTo>
                <a:cubicBezTo>
                  <a:pt x="1171319" y="810266"/>
                  <a:pt x="1180697" y="817299"/>
                  <a:pt x="1192420" y="821988"/>
                </a:cubicBezTo>
                <a:cubicBezTo>
                  <a:pt x="1204142" y="826677"/>
                  <a:pt x="1215865" y="837228"/>
                  <a:pt x="1220554" y="843089"/>
                </a:cubicBezTo>
                <a:cubicBezTo>
                  <a:pt x="1224070" y="850122"/>
                  <a:pt x="1232276" y="854811"/>
                  <a:pt x="1239310" y="854811"/>
                </a:cubicBezTo>
                <a:cubicBezTo>
                  <a:pt x="1246343" y="854811"/>
                  <a:pt x="1254549" y="860673"/>
                  <a:pt x="1259238" y="866534"/>
                </a:cubicBezTo>
                <a:cubicBezTo>
                  <a:pt x="1263927" y="872395"/>
                  <a:pt x="1269788" y="878256"/>
                  <a:pt x="1274477" y="878256"/>
                </a:cubicBezTo>
                <a:cubicBezTo>
                  <a:pt x="1277994" y="878256"/>
                  <a:pt x="1287372" y="885290"/>
                  <a:pt x="1295578" y="893496"/>
                </a:cubicBezTo>
                <a:cubicBezTo>
                  <a:pt x="1303783" y="901701"/>
                  <a:pt x="1315506" y="908735"/>
                  <a:pt x="1321367" y="908735"/>
                </a:cubicBezTo>
                <a:cubicBezTo>
                  <a:pt x="1327228" y="908735"/>
                  <a:pt x="1335434" y="914596"/>
                  <a:pt x="1340123" y="920457"/>
                </a:cubicBezTo>
                <a:cubicBezTo>
                  <a:pt x="1344812" y="927491"/>
                  <a:pt x="1351846" y="932180"/>
                  <a:pt x="1356535" y="932180"/>
                </a:cubicBezTo>
                <a:cubicBezTo>
                  <a:pt x="1361224" y="932180"/>
                  <a:pt x="1370602" y="939213"/>
                  <a:pt x="1377635" y="947419"/>
                </a:cubicBezTo>
                <a:cubicBezTo>
                  <a:pt x="1384669" y="955625"/>
                  <a:pt x="1394047" y="962658"/>
                  <a:pt x="1398736" y="962658"/>
                </a:cubicBezTo>
                <a:cubicBezTo>
                  <a:pt x="1403425" y="962658"/>
                  <a:pt x="1413975" y="968520"/>
                  <a:pt x="1419836" y="975553"/>
                </a:cubicBezTo>
                <a:cubicBezTo>
                  <a:pt x="1425697" y="982587"/>
                  <a:pt x="1436248" y="987276"/>
                  <a:pt x="1442109" y="986103"/>
                </a:cubicBezTo>
                <a:cubicBezTo>
                  <a:pt x="1447970" y="984931"/>
                  <a:pt x="1458520" y="987276"/>
                  <a:pt x="1465554" y="990792"/>
                </a:cubicBezTo>
                <a:cubicBezTo>
                  <a:pt x="1479621" y="998998"/>
                  <a:pt x="2980101" y="1001343"/>
                  <a:pt x="2985962" y="994309"/>
                </a:cubicBezTo>
                <a:cubicBezTo>
                  <a:pt x="2988307" y="991965"/>
                  <a:pt x="3007063" y="980242"/>
                  <a:pt x="3029336" y="969692"/>
                </a:cubicBezTo>
                <a:cubicBezTo>
                  <a:pt x="3073881" y="947419"/>
                  <a:pt x="3086776" y="940386"/>
                  <a:pt x="3110221" y="925146"/>
                </a:cubicBezTo>
                <a:cubicBezTo>
                  <a:pt x="3119599" y="919285"/>
                  <a:pt x="3133666" y="913424"/>
                  <a:pt x="3141872" y="911079"/>
                </a:cubicBezTo>
                <a:cubicBezTo>
                  <a:pt x="3150077" y="908735"/>
                  <a:pt x="3159456" y="902874"/>
                  <a:pt x="3160628" y="898185"/>
                </a:cubicBezTo>
                <a:cubicBezTo>
                  <a:pt x="3162972" y="893496"/>
                  <a:pt x="3168833" y="889979"/>
                  <a:pt x="3175867" y="889979"/>
                </a:cubicBezTo>
                <a:cubicBezTo>
                  <a:pt x="3182901" y="889979"/>
                  <a:pt x="3191106" y="886462"/>
                  <a:pt x="3194623" y="882945"/>
                </a:cubicBezTo>
                <a:cubicBezTo>
                  <a:pt x="3199312" y="878256"/>
                  <a:pt x="3204001" y="874740"/>
                  <a:pt x="3206346" y="874740"/>
                </a:cubicBezTo>
                <a:cubicBezTo>
                  <a:pt x="3223929" y="871223"/>
                  <a:pt x="3237996" y="864189"/>
                  <a:pt x="3240341" y="855984"/>
                </a:cubicBezTo>
                <a:cubicBezTo>
                  <a:pt x="3242685" y="851295"/>
                  <a:pt x="3247374" y="847778"/>
                  <a:pt x="3253236" y="847778"/>
                </a:cubicBezTo>
                <a:cubicBezTo>
                  <a:pt x="3263786" y="847778"/>
                  <a:pt x="3305987" y="807921"/>
                  <a:pt x="3305987" y="798543"/>
                </a:cubicBezTo>
                <a:cubicBezTo>
                  <a:pt x="3305987" y="795027"/>
                  <a:pt x="3309503" y="793854"/>
                  <a:pt x="3313020" y="796199"/>
                </a:cubicBezTo>
                <a:cubicBezTo>
                  <a:pt x="3317709" y="799716"/>
                  <a:pt x="3318882" y="795027"/>
                  <a:pt x="3317709" y="784476"/>
                </a:cubicBezTo>
                <a:cubicBezTo>
                  <a:pt x="3315365" y="772754"/>
                  <a:pt x="3316537" y="769237"/>
                  <a:pt x="3322398" y="775098"/>
                </a:cubicBezTo>
                <a:cubicBezTo>
                  <a:pt x="3337637" y="787993"/>
                  <a:pt x="3368116" y="759859"/>
                  <a:pt x="3368116" y="732897"/>
                </a:cubicBezTo>
                <a:cubicBezTo>
                  <a:pt x="3368116" y="720003"/>
                  <a:pt x="3341154" y="691869"/>
                  <a:pt x="3335293" y="698902"/>
                </a:cubicBezTo>
                <a:cubicBezTo>
                  <a:pt x="3332948" y="701247"/>
                  <a:pt x="3330604" y="700074"/>
                  <a:pt x="3330604" y="695385"/>
                </a:cubicBezTo>
                <a:cubicBezTo>
                  <a:pt x="3330604" y="691869"/>
                  <a:pt x="3328259" y="684835"/>
                  <a:pt x="3327087" y="678974"/>
                </a:cubicBezTo>
                <a:cubicBezTo>
                  <a:pt x="3323571" y="671940"/>
                  <a:pt x="3327087" y="669596"/>
                  <a:pt x="3338810" y="669596"/>
                </a:cubicBezTo>
                <a:lnTo>
                  <a:pt x="3355221" y="669596"/>
                </a:lnTo>
                <a:lnTo>
                  <a:pt x="3344671" y="650840"/>
                </a:lnTo>
                <a:cubicBezTo>
                  <a:pt x="3338810" y="640290"/>
                  <a:pt x="3328259" y="629739"/>
                  <a:pt x="3321226" y="626223"/>
                </a:cubicBezTo>
                <a:cubicBezTo>
                  <a:pt x="3313020" y="622706"/>
                  <a:pt x="3323571" y="621534"/>
                  <a:pt x="3352877" y="622706"/>
                </a:cubicBezTo>
                <a:cubicBezTo>
                  <a:pt x="3376322" y="625050"/>
                  <a:pt x="3405628" y="629739"/>
                  <a:pt x="3416178" y="635601"/>
                </a:cubicBezTo>
                <a:cubicBezTo>
                  <a:pt x="3426728" y="641462"/>
                  <a:pt x="3437279" y="643806"/>
                  <a:pt x="3438451" y="642634"/>
                </a:cubicBezTo>
                <a:cubicBezTo>
                  <a:pt x="3440796" y="640290"/>
                  <a:pt x="3430245" y="625050"/>
                  <a:pt x="3416178" y="608639"/>
                </a:cubicBezTo>
                <a:cubicBezTo>
                  <a:pt x="3393906" y="582849"/>
                  <a:pt x="3391561" y="575816"/>
                  <a:pt x="3397422" y="567610"/>
                </a:cubicBezTo>
                <a:cubicBezTo>
                  <a:pt x="3402111" y="562921"/>
                  <a:pt x="3407972" y="558232"/>
                  <a:pt x="3412662" y="558232"/>
                </a:cubicBezTo>
                <a:cubicBezTo>
                  <a:pt x="3417351" y="558232"/>
                  <a:pt x="3433762" y="553543"/>
                  <a:pt x="3451346" y="548854"/>
                </a:cubicBezTo>
                <a:cubicBezTo>
                  <a:pt x="3477135" y="540648"/>
                  <a:pt x="3484169" y="535959"/>
                  <a:pt x="3488858" y="519548"/>
                </a:cubicBezTo>
                <a:cubicBezTo>
                  <a:pt x="3492374" y="508998"/>
                  <a:pt x="3494719" y="499620"/>
                  <a:pt x="3492374" y="497275"/>
                </a:cubicBezTo>
                <a:cubicBezTo>
                  <a:pt x="3491202" y="494931"/>
                  <a:pt x="3495891" y="486725"/>
                  <a:pt x="3501752" y="477347"/>
                </a:cubicBezTo>
                <a:cubicBezTo>
                  <a:pt x="3528714" y="439835"/>
                  <a:pt x="3524025" y="385911"/>
                  <a:pt x="3491202" y="348399"/>
                </a:cubicBezTo>
                <a:cubicBezTo>
                  <a:pt x="3468929" y="322610"/>
                  <a:pt x="3441968" y="312060"/>
                  <a:pt x="3400939" y="312060"/>
                </a:cubicBezTo>
                <a:cubicBezTo>
                  <a:pt x="3335293" y="312060"/>
                  <a:pt x="3284886" y="371844"/>
                  <a:pt x="3294264" y="437490"/>
                </a:cubicBezTo>
                <a:lnTo>
                  <a:pt x="3297781" y="463280"/>
                </a:lnTo>
                <a:lnTo>
                  <a:pt x="3222757" y="466797"/>
                </a:lnTo>
                <a:cubicBezTo>
                  <a:pt x="3181728" y="469141"/>
                  <a:pt x="3146561" y="467969"/>
                  <a:pt x="3144216" y="465624"/>
                </a:cubicBezTo>
                <a:cubicBezTo>
                  <a:pt x="3140699" y="460935"/>
                  <a:pt x="2902733" y="451557"/>
                  <a:pt x="2896871" y="456246"/>
                </a:cubicBezTo>
                <a:cubicBezTo>
                  <a:pt x="2892182" y="460935"/>
                  <a:pt x="2622565" y="463280"/>
                  <a:pt x="2616704" y="459763"/>
                </a:cubicBezTo>
                <a:cubicBezTo>
                  <a:pt x="2614359" y="457419"/>
                  <a:pt x="2609670" y="431629"/>
                  <a:pt x="2608498" y="402323"/>
                </a:cubicBezTo>
                <a:cubicBezTo>
                  <a:pt x="2606153" y="355433"/>
                  <a:pt x="2606153" y="348399"/>
                  <a:pt x="2614359" y="351916"/>
                </a:cubicBezTo>
                <a:cubicBezTo>
                  <a:pt x="2622565" y="354261"/>
                  <a:pt x="2622565" y="351916"/>
                  <a:pt x="2620220" y="336677"/>
                </a:cubicBezTo>
                <a:cubicBezTo>
                  <a:pt x="2617876" y="324954"/>
                  <a:pt x="2619048" y="316749"/>
                  <a:pt x="2624909" y="312060"/>
                </a:cubicBezTo>
                <a:cubicBezTo>
                  <a:pt x="2638976" y="301509"/>
                  <a:pt x="2635460" y="290959"/>
                  <a:pt x="2619048" y="282753"/>
                </a:cubicBezTo>
                <a:cubicBezTo>
                  <a:pt x="2602637" y="275720"/>
                  <a:pt x="2599120" y="278064"/>
                  <a:pt x="2592086" y="303854"/>
                </a:cubicBezTo>
                <a:lnTo>
                  <a:pt x="2587397" y="319093"/>
                </a:lnTo>
                <a:lnTo>
                  <a:pt x="2560436" y="294476"/>
                </a:lnTo>
                <a:cubicBezTo>
                  <a:pt x="2544024" y="279237"/>
                  <a:pt x="2524096" y="266342"/>
                  <a:pt x="2505340" y="261653"/>
                </a:cubicBezTo>
                <a:cubicBezTo>
                  <a:pt x="2480723" y="254619"/>
                  <a:pt x="2474861" y="249930"/>
                  <a:pt x="2461967" y="226485"/>
                </a:cubicBezTo>
                <a:cubicBezTo>
                  <a:pt x="2454933" y="211246"/>
                  <a:pt x="2443211" y="197179"/>
                  <a:pt x="2436177" y="194835"/>
                </a:cubicBezTo>
                <a:cubicBezTo>
                  <a:pt x="2429144" y="192490"/>
                  <a:pt x="2424455" y="185457"/>
                  <a:pt x="2424455" y="180768"/>
                </a:cubicBezTo>
                <a:cubicBezTo>
                  <a:pt x="2424455" y="173734"/>
                  <a:pt x="2419766" y="171390"/>
                  <a:pt x="2410388" y="171390"/>
                </a:cubicBezTo>
                <a:cubicBezTo>
                  <a:pt x="2388115" y="173734"/>
                  <a:pt x="2386943" y="172562"/>
                  <a:pt x="2392804" y="156150"/>
                </a:cubicBezTo>
                <a:cubicBezTo>
                  <a:pt x="2398665" y="140911"/>
                  <a:pt x="2397493" y="140911"/>
                  <a:pt x="2382254" y="144428"/>
                </a:cubicBezTo>
                <a:cubicBezTo>
                  <a:pt x="2372876" y="146772"/>
                  <a:pt x="2361153" y="151461"/>
                  <a:pt x="2354120" y="153806"/>
                </a:cubicBezTo>
                <a:cubicBezTo>
                  <a:pt x="2340053" y="160839"/>
                  <a:pt x="2248617" y="154978"/>
                  <a:pt x="2246273" y="146772"/>
                </a:cubicBezTo>
                <a:cubicBezTo>
                  <a:pt x="2245100" y="143256"/>
                  <a:pt x="2238067" y="139739"/>
                  <a:pt x="2231033" y="139739"/>
                </a:cubicBezTo>
                <a:cubicBezTo>
                  <a:pt x="2220483" y="138567"/>
                  <a:pt x="2220483" y="138567"/>
                  <a:pt x="2228689" y="136222"/>
                </a:cubicBezTo>
                <a:cubicBezTo>
                  <a:pt x="2241584" y="132705"/>
                  <a:pt x="2242756" y="124500"/>
                  <a:pt x="2229861" y="119811"/>
                </a:cubicBezTo>
                <a:cubicBezTo>
                  <a:pt x="2225172" y="117466"/>
                  <a:pt x="2220483" y="112777"/>
                  <a:pt x="2221655" y="109260"/>
                </a:cubicBezTo>
                <a:cubicBezTo>
                  <a:pt x="2221655" y="103399"/>
                  <a:pt x="2222828" y="103399"/>
                  <a:pt x="2225172" y="108088"/>
                </a:cubicBezTo>
                <a:cubicBezTo>
                  <a:pt x="2232206" y="126844"/>
                  <a:pt x="2239239" y="113949"/>
                  <a:pt x="2239239" y="82299"/>
                </a:cubicBezTo>
                <a:lnTo>
                  <a:pt x="2239239" y="47131"/>
                </a:lnTo>
                <a:lnTo>
                  <a:pt x="2214622" y="45959"/>
                </a:lnTo>
                <a:cubicBezTo>
                  <a:pt x="2161871" y="43614"/>
                  <a:pt x="2161871" y="43614"/>
                  <a:pt x="2160698" y="26031"/>
                </a:cubicBezTo>
                <a:cubicBezTo>
                  <a:pt x="2160698" y="11964"/>
                  <a:pt x="2157182" y="10791"/>
                  <a:pt x="2132564" y="10791"/>
                </a:cubicBezTo>
                <a:cubicBezTo>
                  <a:pt x="2106775" y="10791"/>
                  <a:pt x="2105603" y="11964"/>
                  <a:pt x="2105603" y="28375"/>
                </a:cubicBezTo>
                <a:close/>
                <a:moveTo>
                  <a:pt x="2229861" y="57681"/>
                </a:moveTo>
                <a:cubicBezTo>
                  <a:pt x="2232206" y="61198"/>
                  <a:pt x="2231033" y="68232"/>
                  <a:pt x="2227517" y="75265"/>
                </a:cubicBezTo>
                <a:cubicBezTo>
                  <a:pt x="2225172" y="82299"/>
                  <a:pt x="2222828" y="84643"/>
                  <a:pt x="2222828" y="81126"/>
                </a:cubicBezTo>
                <a:cubicBezTo>
                  <a:pt x="2221655" y="76437"/>
                  <a:pt x="2216966" y="72921"/>
                  <a:pt x="2208761" y="70576"/>
                </a:cubicBezTo>
                <a:cubicBezTo>
                  <a:pt x="2201727" y="68232"/>
                  <a:pt x="2198210" y="64715"/>
                  <a:pt x="2200555" y="61198"/>
                </a:cubicBezTo>
                <a:cubicBezTo>
                  <a:pt x="2205244" y="52992"/>
                  <a:pt x="2226344" y="51820"/>
                  <a:pt x="2229861" y="57681"/>
                </a:cubicBezTo>
                <a:close/>
                <a:moveTo>
                  <a:pt x="2209933" y="159667"/>
                </a:moveTo>
                <a:lnTo>
                  <a:pt x="2209933" y="186629"/>
                </a:lnTo>
                <a:lnTo>
                  <a:pt x="2191177" y="166701"/>
                </a:lnTo>
                <a:cubicBezTo>
                  <a:pt x="2170076" y="145600"/>
                  <a:pt x="2171249" y="133878"/>
                  <a:pt x="2195866" y="133878"/>
                </a:cubicBezTo>
                <a:cubicBezTo>
                  <a:pt x="2208761" y="133878"/>
                  <a:pt x="2209933" y="136222"/>
                  <a:pt x="2209933" y="159667"/>
                </a:cubicBezTo>
                <a:close/>
                <a:moveTo>
                  <a:pt x="2173593" y="159667"/>
                </a:moveTo>
                <a:cubicBezTo>
                  <a:pt x="2179454" y="167873"/>
                  <a:pt x="2184143" y="177251"/>
                  <a:pt x="2185316" y="180768"/>
                </a:cubicBezTo>
                <a:cubicBezTo>
                  <a:pt x="2185316" y="192490"/>
                  <a:pt x="2164215" y="190146"/>
                  <a:pt x="2148976" y="176079"/>
                </a:cubicBezTo>
                <a:cubicBezTo>
                  <a:pt x="2137253" y="166701"/>
                  <a:pt x="2136081" y="162012"/>
                  <a:pt x="2143114" y="154978"/>
                </a:cubicBezTo>
                <a:cubicBezTo>
                  <a:pt x="2152493" y="142083"/>
                  <a:pt x="2160698" y="143256"/>
                  <a:pt x="2173593" y="159667"/>
                </a:cubicBezTo>
                <a:close/>
                <a:moveTo>
                  <a:pt x="1616774" y="327299"/>
                </a:moveTo>
                <a:cubicBezTo>
                  <a:pt x="1580434" y="336677"/>
                  <a:pt x="1535889" y="337849"/>
                  <a:pt x="1531200" y="329643"/>
                </a:cubicBezTo>
                <a:cubicBezTo>
                  <a:pt x="1528855" y="324954"/>
                  <a:pt x="1532372" y="323782"/>
                  <a:pt x="1541750" y="326127"/>
                </a:cubicBezTo>
                <a:cubicBezTo>
                  <a:pt x="1548784" y="328471"/>
                  <a:pt x="1568712" y="327299"/>
                  <a:pt x="1583951" y="323782"/>
                </a:cubicBezTo>
                <a:cubicBezTo>
                  <a:pt x="1599190" y="320265"/>
                  <a:pt x="1620291" y="317921"/>
                  <a:pt x="1629669" y="317921"/>
                </a:cubicBezTo>
                <a:cubicBezTo>
                  <a:pt x="1643736" y="319093"/>
                  <a:pt x="1641391" y="321438"/>
                  <a:pt x="1616774" y="327299"/>
                </a:cubicBezTo>
                <a:close/>
                <a:moveTo>
                  <a:pt x="3315365" y="490242"/>
                </a:moveTo>
                <a:cubicBezTo>
                  <a:pt x="3318882" y="496103"/>
                  <a:pt x="3320054" y="501964"/>
                  <a:pt x="3317709" y="501964"/>
                </a:cubicBezTo>
                <a:cubicBezTo>
                  <a:pt x="3315365" y="501964"/>
                  <a:pt x="3309503" y="494931"/>
                  <a:pt x="3305987" y="486725"/>
                </a:cubicBezTo>
                <a:cubicBezTo>
                  <a:pt x="3296609" y="469141"/>
                  <a:pt x="3305987" y="472658"/>
                  <a:pt x="3315365" y="490242"/>
                </a:cubicBezTo>
                <a:close/>
                <a:moveTo>
                  <a:pt x="1300267" y="504309"/>
                </a:moveTo>
                <a:cubicBezTo>
                  <a:pt x="1300267" y="505481"/>
                  <a:pt x="1295578" y="510170"/>
                  <a:pt x="1290889" y="513687"/>
                </a:cubicBezTo>
                <a:cubicBezTo>
                  <a:pt x="1283855" y="519548"/>
                  <a:pt x="1281511" y="519548"/>
                  <a:pt x="1281511" y="511342"/>
                </a:cubicBezTo>
                <a:cubicBezTo>
                  <a:pt x="1281511" y="505481"/>
                  <a:pt x="1286200" y="501964"/>
                  <a:pt x="1290889" y="501964"/>
                </a:cubicBezTo>
                <a:cubicBezTo>
                  <a:pt x="1296750" y="501964"/>
                  <a:pt x="1300267" y="503136"/>
                  <a:pt x="1300267" y="504309"/>
                </a:cubicBezTo>
                <a:close/>
                <a:moveTo>
                  <a:pt x="1361224" y="525409"/>
                </a:moveTo>
                <a:cubicBezTo>
                  <a:pt x="1361224" y="540648"/>
                  <a:pt x="1360051" y="540648"/>
                  <a:pt x="1355362" y="530098"/>
                </a:cubicBezTo>
                <a:cubicBezTo>
                  <a:pt x="1348329" y="512514"/>
                  <a:pt x="1348329" y="500792"/>
                  <a:pt x="1355362" y="505481"/>
                </a:cubicBezTo>
                <a:cubicBezTo>
                  <a:pt x="1360051" y="506653"/>
                  <a:pt x="1362396" y="516031"/>
                  <a:pt x="1361224" y="525409"/>
                </a:cubicBezTo>
                <a:close/>
                <a:moveTo>
                  <a:pt x="1300267" y="535959"/>
                </a:moveTo>
                <a:cubicBezTo>
                  <a:pt x="1300267" y="540648"/>
                  <a:pt x="1299094" y="545337"/>
                  <a:pt x="1297922" y="545337"/>
                </a:cubicBezTo>
                <a:cubicBezTo>
                  <a:pt x="1296750" y="545337"/>
                  <a:pt x="1294405" y="540648"/>
                  <a:pt x="1292061" y="535959"/>
                </a:cubicBezTo>
                <a:cubicBezTo>
                  <a:pt x="1289716" y="531270"/>
                  <a:pt x="1290889" y="526581"/>
                  <a:pt x="1294405" y="526581"/>
                </a:cubicBezTo>
                <a:cubicBezTo>
                  <a:pt x="1297922" y="526581"/>
                  <a:pt x="1300267" y="531270"/>
                  <a:pt x="1300267" y="535959"/>
                </a:cubicBezTo>
                <a:close/>
                <a:moveTo>
                  <a:pt x="3334121" y="715314"/>
                </a:moveTo>
                <a:cubicBezTo>
                  <a:pt x="3337637" y="723519"/>
                  <a:pt x="3337637" y="732897"/>
                  <a:pt x="3336465" y="736414"/>
                </a:cubicBezTo>
                <a:cubicBezTo>
                  <a:pt x="3331776" y="743448"/>
                  <a:pt x="3315365" y="714141"/>
                  <a:pt x="3315365" y="700074"/>
                </a:cubicBezTo>
                <a:cubicBezTo>
                  <a:pt x="3315365" y="688352"/>
                  <a:pt x="3328259" y="697730"/>
                  <a:pt x="3334121" y="715314"/>
                </a:cubicBezTo>
                <a:close/>
                <a:moveTo>
                  <a:pt x="1168975" y="723519"/>
                </a:moveTo>
                <a:cubicBezTo>
                  <a:pt x="1171319" y="727036"/>
                  <a:pt x="1167802" y="728208"/>
                  <a:pt x="1163113" y="725864"/>
                </a:cubicBezTo>
                <a:cubicBezTo>
                  <a:pt x="1152563" y="721175"/>
                  <a:pt x="1150219" y="717658"/>
                  <a:pt x="1158424" y="717658"/>
                </a:cubicBezTo>
                <a:cubicBezTo>
                  <a:pt x="1163113" y="717658"/>
                  <a:pt x="1166630" y="720003"/>
                  <a:pt x="1168975" y="723519"/>
                </a:cubicBezTo>
                <a:close/>
                <a:moveTo>
                  <a:pt x="1205314" y="748137"/>
                </a:moveTo>
                <a:cubicBezTo>
                  <a:pt x="1207659" y="751653"/>
                  <a:pt x="1204142" y="753998"/>
                  <a:pt x="1199453" y="753998"/>
                </a:cubicBezTo>
                <a:cubicBezTo>
                  <a:pt x="1193592" y="753998"/>
                  <a:pt x="1190075" y="750481"/>
                  <a:pt x="1190075" y="748137"/>
                </a:cubicBezTo>
                <a:cubicBezTo>
                  <a:pt x="1190075" y="744620"/>
                  <a:pt x="1192420" y="742275"/>
                  <a:pt x="1195936" y="742275"/>
                </a:cubicBezTo>
                <a:cubicBezTo>
                  <a:pt x="1199453" y="742275"/>
                  <a:pt x="1204142" y="744620"/>
                  <a:pt x="1205314" y="748137"/>
                </a:cubicBezTo>
                <a:close/>
                <a:moveTo>
                  <a:pt x="1262755" y="792682"/>
                </a:moveTo>
                <a:cubicBezTo>
                  <a:pt x="1267444" y="799716"/>
                  <a:pt x="1266271" y="803232"/>
                  <a:pt x="1258066" y="811438"/>
                </a:cubicBezTo>
                <a:cubicBezTo>
                  <a:pt x="1243999" y="823161"/>
                  <a:pt x="1235793" y="816127"/>
                  <a:pt x="1241654" y="796199"/>
                </a:cubicBezTo>
                <a:cubicBezTo>
                  <a:pt x="1246343" y="783304"/>
                  <a:pt x="1253377" y="782132"/>
                  <a:pt x="1262755" y="792682"/>
                </a:cubicBezTo>
                <a:close/>
                <a:moveTo>
                  <a:pt x="1344812" y="825505"/>
                </a:moveTo>
                <a:cubicBezTo>
                  <a:pt x="1358879" y="837228"/>
                  <a:pt x="1358879" y="851295"/>
                  <a:pt x="1345984" y="861845"/>
                </a:cubicBezTo>
                <a:cubicBezTo>
                  <a:pt x="1328401" y="875912"/>
                  <a:pt x="1319023" y="872395"/>
                  <a:pt x="1323712" y="854811"/>
                </a:cubicBezTo>
                <a:cubicBezTo>
                  <a:pt x="1328401" y="837228"/>
                  <a:pt x="1313161" y="827850"/>
                  <a:pt x="1299094" y="839572"/>
                </a:cubicBezTo>
                <a:cubicBezTo>
                  <a:pt x="1287372" y="848950"/>
                  <a:pt x="1281511" y="844261"/>
                  <a:pt x="1287372" y="827850"/>
                </a:cubicBezTo>
                <a:cubicBezTo>
                  <a:pt x="1290889" y="812610"/>
                  <a:pt x="1327228" y="810266"/>
                  <a:pt x="1344812" y="825505"/>
                </a:cubicBezTo>
                <a:close/>
                <a:moveTo>
                  <a:pt x="2393976" y="851295"/>
                </a:moveTo>
                <a:cubicBezTo>
                  <a:pt x="2398665" y="877084"/>
                  <a:pt x="2406871" y="894668"/>
                  <a:pt x="2422110" y="912252"/>
                </a:cubicBezTo>
                <a:cubicBezTo>
                  <a:pt x="2442038" y="934524"/>
                  <a:pt x="2443211" y="939213"/>
                  <a:pt x="2437349" y="953280"/>
                </a:cubicBezTo>
                <a:cubicBezTo>
                  <a:pt x="2427971" y="973209"/>
                  <a:pt x="2420938" y="973209"/>
                  <a:pt x="2413904" y="953280"/>
                </a:cubicBezTo>
                <a:cubicBezTo>
                  <a:pt x="2406871" y="935697"/>
                  <a:pt x="2395148" y="935697"/>
                  <a:pt x="2385770" y="955625"/>
                </a:cubicBezTo>
                <a:cubicBezTo>
                  <a:pt x="2377565" y="973209"/>
                  <a:pt x="2365842" y="973209"/>
                  <a:pt x="2363498" y="954453"/>
                </a:cubicBezTo>
                <a:cubicBezTo>
                  <a:pt x="2362325" y="946247"/>
                  <a:pt x="2357636" y="940386"/>
                  <a:pt x="2349431" y="940386"/>
                </a:cubicBezTo>
                <a:cubicBezTo>
                  <a:pt x="2341225" y="940386"/>
                  <a:pt x="2336536" y="945075"/>
                  <a:pt x="2335364" y="954453"/>
                </a:cubicBezTo>
                <a:cubicBezTo>
                  <a:pt x="2333019" y="972036"/>
                  <a:pt x="2315435" y="973209"/>
                  <a:pt x="2315435" y="956797"/>
                </a:cubicBezTo>
                <a:cubicBezTo>
                  <a:pt x="2315435" y="949764"/>
                  <a:pt x="2310746" y="942730"/>
                  <a:pt x="2306057" y="940386"/>
                </a:cubicBezTo>
                <a:cubicBezTo>
                  <a:pt x="2297852" y="936869"/>
                  <a:pt x="2297852" y="935697"/>
                  <a:pt x="2304885" y="926319"/>
                </a:cubicBezTo>
                <a:cubicBezTo>
                  <a:pt x="2321297" y="908735"/>
                  <a:pt x="2338880" y="861845"/>
                  <a:pt x="2338880" y="838400"/>
                </a:cubicBezTo>
                <a:cubicBezTo>
                  <a:pt x="2338880" y="816127"/>
                  <a:pt x="2340053" y="816127"/>
                  <a:pt x="2362325" y="816127"/>
                </a:cubicBezTo>
                <a:lnTo>
                  <a:pt x="2385770" y="816127"/>
                </a:lnTo>
                <a:lnTo>
                  <a:pt x="2393976" y="851295"/>
                </a:lnTo>
                <a:close/>
                <a:moveTo>
                  <a:pt x="2028234" y="893496"/>
                </a:moveTo>
                <a:cubicBezTo>
                  <a:pt x="2032923" y="904046"/>
                  <a:pt x="2048162" y="921630"/>
                  <a:pt x="2061057" y="933352"/>
                </a:cubicBezTo>
                <a:cubicBezTo>
                  <a:pt x="2075124" y="945075"/>
                  <a:pt x="2083330" y="957969"/>
                  <a:pt x="2082157" y="961486"/>
                </a:cubicBezTo>
                <a:cubicBezTo>
                  <a:pt x="2077469" y="974381"/>
                  <a:pt x="2068090" y="970864"/>
                  <a:pt x="2062229" y="954453"/>
                </a:cubicBezTo>
                <a:cubicBezTo>
                  <a:pt x="2058712" y="946247"/>
                  <a:pt x="2052851" y="939213"/>
                  <a:pt x="2046990" y="939213"/>
                </a:cubicBezTo>
                <a:cubicBezTo>
                  <a:pt x="2042301" y="939213"/>
                  <a:pt x="2036440" y="946247"/>
                  <a:pt x="2034095" y="954453"/>
                </a:cubicBezTo>
                <a:cubicBezTo>
                  <a:pt x="2029406" y="974381"/>
                  <a:pt x="2020028" y="974381"/>
                  <a:pt x="2012995" y="953280"/>
                </a:cubicBezTo>
                <a:cubicBezTo>
                  <a:pt x="2005961" y="934524"/>
                  <a:pt x="1986033" y="935697"/>
                  <a:pt x="1983688" y="955625"/>
                </a:cubicBezTo>
                <a:cubicBezTo>
                  <a:pt x="1980172" y="974381"/>
                  <a:pt x="1966105" y="973209"/>
                  <a:pt x="1962588" y="952108"/>
                </a:cubicBezTo>
                <a:cubicBezTo>
                  <a:pt x="1960243" y="940386"/>
                  <a:pt x="1963760" y="929835"/>
                  <a:pt x="1974310" y="918113"/>
                </a:cubicBezTo>
                <a:cubicBezTo>
                  <a:pt x="1987205" y="902874"/>
                  <a:pt x="2005961" y="852467"/>
                  <a:pt x="2008306" y="827850"/>
                </a:cubicBezTo>
                <a:cubicBezTo>
                  <a:pt x="2009478" y="821988"/>
                  <a:pt x="2011822" y="831366"/>
                  <a:pt x="2014167" y="846606"/>
                </a:cubicBezTo>
                <a:cubicBezTo>
                  <a:pt x="2016512" y="861845"/>
                  <a:pt x="2022373" y="884118"/>
                  <a:pt x="2028234" y="893496"/>
                </a:cubicBezTo>
                <a:close/>
                <a:moveTo>
                  <a:pt x="3167661" y="846606"/>
                </a:moveTo>
                <a:cubicBezTo>
                  <a:pt x="3167661" y="861845"/>
                  <a:pt x="3161800" y="863017"/>
                  <a:pt x="3152422" y="848950"/>
                </a:cubicBezTo>
                <a:cubicBezTo>
                  <a:pt x="3145388" y="840744"/>
                  <a:pt x="3143044" y="839572"/>
                  <a:pt x="3134838" y="845433"/>
                </a:cubicBezTo>
                <a:cubicBezTo>
                  <a:pt x="3130149" y="850122"/>
                  <a:pt x="3126632" y="858328"/>
                  <a:pt x="3128977" y="865362"/>
                </a:cubicBezTo>
                <a:cubicBezTo>
                  <a:pt x="3132494" y="880601"/>
                  <a:pt x="3123116" y="881773"/>
                  <a:pt x="3112566" y="868878"/>
                </a:cubicBezTo>
                <a:cubicBezTo>
                  <a:pt x="3107877" y="864189"/>
                  <a:pt x="3103187" y="861845"/>
                  <a:pt x="3099671" y="863017"/>
                </a:cubicBezTo>
                <a:cubicBezTo>
                  <a:pt x="3096154" y="865362"/>
                  <a:pt x="3093809" y="859500"/>
                  <a:pt x="3093809" y="851295"/>
                </a:cubicBezTo>
                <a:cubicBezTo>
                  <a:pt x="3093809" y="836055"/>
                  <a:pt x="3094982" y="834883"/>
                  <a:pt x="3130149" y="834883"/>
                </a:cubicBezTo>
                <a:cubicBezTo>
                  <a:pt x="3164144" y="833711"/>
                  <a:pt x="3167661" y="834883"/>
                  <a:pt x="3167661" y="846606"/>
                </a:cubicBezTo>
                <a:close/>
                <a:moveTo>
                  <a:pt x="2776130" y="861845"/>
                </a:moveTo>
                <a:cubicBezTo>
                  <a:pt x="2780819" y="886462"/>
                  <a:pt x="2804264" y="923974"/>
                  <a:pt x="2819503" y="932180"/>
                </a:cubicBezTo>
                <a:cubicBezTo>
                  <a:pt x="2834742" y="940386"/>
                  <a:pt x="2835914" y="968520"/>
                  <a:pt x="2821847" y="968520"/>
                </a:cubicBezTo>
                <a:cubicBezTo>
                  <a:pt x="2815986" y="968520"/>
                  <a:pt x="2811297" y="962658"/>
                  <a:pt x="2808953" y="956797"/>
                </a:cubicBezTo>
                <a:cubicBezTo>
                  <a:pt x="2806608" y="949764"/>
                  <a:pt x="2800747" y="945075"/>
                  <a:pt x="2794886" y="945075"/>
                </a:cubicBezTo>
                <a:cubicBezTo>
                  <a:pt x="2789024" y="945075"/>
                  <a:pt x="2780819" y="950936"/>
                  <a:pt x="2779646" y="956797"/>
                </a:cubicBezTo>
                <a:cubicBezTo>
                  <a:pt x="2777302" y="963831"/>
                  <a:pt x="2773785" y="968520"/>
                  <a:pt x="2770268" y="968520"/>
                </a:cubicBezTo>
                <a:cubicBezTo>
                  <a:pt x="2767924" y="968520"/>
                  <a:pt x="2764407" y="962658"/>
                  <a:pt x="2762063" y="956797"/>
                </a:cubicBezTo>
                <a:cubicBezTo>
                  <a:pt x="2759718" y="949764"/>
                  <a:pt x="2753857" y="945075"/>
                  <a:pt x="2745651" y="945075"/>
                </a:cubicBezTo>
                <a:cubicBezTo>
                  <a:pt x="2737445" y="945075"/>
                  <a:pt x="2730412" y="949764"/>
                  <a:pt x="2729240" y="956797"/>
                </a:cubicBezTo>
                <a:cubicBezTo>
                  <a:pt x="2726895" y="963831"/>
                  <a:pt x="2723378" y="968520"/>
                  <a:pt x="2719862" y="968520"/>
                </a:cubicBezTo>
                <a:cubicBezTo>
                  <a:pt x="2716345" y="968520"/>
                  <a:pt x="2712828" y="962658"/>
                  <a:pt x="2710484" y="956797"/>
                </a:cubicBezTo>
                <a:cubicBezTo>
                  <a:pt x="2708139" y="949764"/>
                  <a:pt x="2702278" y="945075"/>
                  <a:pt x="2695244" y="945075"/>
                </a:cubicBezTo>
                <a:cubicBezTo>
                  <a:pt x="2688211" y="945075"/>
                  <a:pt x="2681177" y="950936"/>
                  <a:pt x="2680005" y="956797"/>
                </a:cubicBezTo>
                <a:cubicBezTo>
                  <a:pt x="2676488" y="970864"/>
                  <a:pt x="2660077" y="973209"/>
                  <a:pt x="2660077" y="960314"/>
                </a:cubicBezTo>
                <a:cubicBezTo>
                  <a:pt x="2660077" y="955625"/>
                  <a:pt x="2669455" y="938041"/>
                  <a:pt x="2681177" y="922802"/>
                </a:cubicBezTo>
                <a:cubicBezTo>
                  <a:pt x="2692900" y="906390"/>
                  <a:pt x="2705795" y="881773"/>
                  <a:pt x="2710484" y="866534"/>
                </a:cubicBezTo>
                <a:lnTo>
                  <a:pt x="2717517" y="839572"/>
                </a:lnTo>
                <a:lnTo>
                  <a:pt x="2745651" y="841917"/>
                </a:lnTo>
                <a:cubicBezTo>
                  <a:pt x="2769096" y="843089"/>
                  <a:pt x="2771441" y="844261"/>
                  <a:pt x="2776130" y="861845"/>
                </a:cubicBezTo>
                <a:close/>
                <a:moveTo>
                  <a:pt x="1717588" y="927491"/>
                </a:moveTo>
                <a:cubicBezTo>
                  <a:pt x="1729310" y="941558"/>
                  <a:pt x="1735171" y="953280"/>
                  <a:pt x="1732827" y="959142"/>
                </a:cubicBezTo>
                <a:cubicBezTo>
                  <a:pt x="1726966" y="974381"/>
                  <a:pt x="1718760" y="970864"/>
                  <a:pt x="1714071" y="953280"/>
                </a:cubicBezTo>
                <a:cubicBezTo>
                  <a:pt x="1711726" y="943902"/>
                  <a:pt x="1705865" y="938041"/>
                  <a:pt x="1698832" y="938041"/>
                </a:cubicBezTo>
                <a:cubicBezTo>
                  <a:pt x="1691798" y="938041"/>
                  <a:pt x="1685937" y="943902"/>
                  <a:pt x="1683592" y="953280"/>
                </a:cubicBezTo>
                <a:cubicBezTo>
                  <a:pt x="1681248" y="961486"/>
                  <a:pt x="1677731" y="968520"/>
                  <a:pt x="1674214" y="968520"/>
                </a:cubicBezTo>
                <a:cubicBezTo>
                  <a:pt x="1670698" y="968520"/>
                  <a:pt x="1666009" y="961486"/>
                  <a:pt x="1662492" y="953280"/>
                </a:cubicBezTo>
                <a:cubicBezTo>
                  <a:pt x="1658975" y="945075"/>
                  <a:pt x="1653114" y="938041"/>
                  <a:pt x="1647253" y="938041"/>
                </a:cubicBezTo>
                <a:cubicBezTo>
                  <a:pt x="1642564" y="938041"/>
                  <a:pt x="1636702" y="945075"/>
                  <a:pt x="1634358" y="953280"/>
                </a:cubicBezTo>
                <a:cubicBezTo>
                  <a:pt x="1629669" y="969692"/>
                  <a:pt x="1623808" y="973209"/>
                  <a:pt x="1615602" y="961486"/>
                </a:cubicBezTo>
                <a:cubicBezTo>
                  <a:pt x="1613257" y="957969"/>
                  <a:pt x="1619119" y="948591"/>
                  <a:pt x="1626152" y="941558"/>
                </a:cubicBezTo>
                <a:cubicBezTo>
                  <a:pt x="1646080" y="923974"/>
                  <a:pt x="1666009" y="894668"/>
                  <a:pt x="1671870" y="873567"/>
                </a:cubicBezTo>
                <a:lnTo>
                  <a:pt x="1676559" y="857156"/>
                </a:lnTo>
                <a:lnTo>
                  <a:pt x="1687109" y="880601"/>
                </a:lnTo>
                <a:cubicBezTo>
                  <a:pt x="1694143" y="894668"/>
                  <a:pt x="1707037" y="914596"/>
                  <a:pt x="1717588" y="927491"/>
                </a:cubicBezTo>
                <a:close/>
                <a:moveTo>
                  <a:pt x="3094982" y="892323"/>
                </a:moveTo>
                <a:cubicBezTo>
                  <a:pt x="3094982" y="897012"/>
                  <a:pt x="3092637" y="901701"/>
                  <a:pt x="3089121" y="901701"/>
                </a:cubicBezTo>
                <a:cubicBezTo>
                  <a:pt x="3085604" y="901701"/>
                  <a:pt x="3083259" y="897012"/>
                  <a:pt x="3083259" y="892323"/>
                </a:cubicBezTo>
                <a:cubicBezTo>
                  <a:pt x="3083259" y="887634"/>
                  <a:pt x="3086776" y="882945"/>
                  <a:pt x="3089121" y="882945"/>
                </a:cubicBezTo>
                <a:cubicBezTo>
                  <a:pt x="3091465" y="882945"/>
                  <a:pt x="3094982" y="887634"/>
                  <a:pt x="3094982" y="892323"/>
                </a:cubicBezTo>
                <a:close/>
                <a:moveTo>
                  <a:pt x="2283784" y="960314"/>
                </a:moveTo>
                <a:cubicBezTo>
                  <a:pt x="2283784" y="965003"/>
                  <a:pt x="2279096" y="969692"/>
                  <a:pt x="2274407" y="969692"/>
                </a:cubicBezTo>
                <a:cubicBezTo>
                  <a:pt x="2265029" y="969692"/>
                  <a:pt x="2262684" y="962658"/>
                  <a:pt x="2269718" y="955625"/>
                </a:cubicBezTo>
                <a:cubicBezTo>
                  <a:pt x="2276751" y="947419"/>
                  <a:pt x="2283784" y="949764"/>
                  <a:pt x="2283784" y="960314"/>
                </a:cubicBezTo>
                <a:close/>
                <a:moveTo>
                  <a:pt x="2479550" y="962658"/>
                </a:moveTo>
                <a:cubicBezTo>
                  <a:pt x="2481895" y="967347"/>
                  <a:pt x="2478378" y="969692"/>
                  <a:pt x="2473689" y="968520"/>
                </a:cubicBezTo>
                <a:cubicBezTo>
                  <a:pt x="2469000" y="967347"/>
                  <a:pt x="2464311" y="962658"/>
                  <a:pt x="2463139" y="957969"/>
                </a:cubicBezTo>
                <a:cubicBezTo>
                  <a:pt x="2460794" y="953280"/>
                  <a:pt x="2464311" y="950936"/>
                  <a:pt x="2469000" y="952108"/>
                </a:cubicBezTo>
                <a:cubicBezTo>
                  <a:pt x="2472517" y="953280"/>
                  <a:pt x="2477206" y="957969"/>
                  <a:pt x="2479550" y="962658"/>
                </a:cubicBezTo>
                <a:close/>
                <a:moveTo>
                  <a:pt x="2879288" y="966175"/>
                </a:moveTo>
                <a:cubicBezTo>
                  <a:pt x="2879288" y="967347"/>
                  <a:pt x="2874599" y="968520"/>
                  <a:pt x="2869910" y="968520"/>
                </a:cubicBezTo>
                <a:cubicBezTo>
                  <a:pt x="2865221" y="968520"/>
                  <a:pt x="2860532" y="966175"/>
                  <a:pt x="2860532" y="962658"/>
                </a:cubicBezTo>
                <a:cubicBezTo>
                  <a:pt x="2860532" y="959142"/>
                  <a:pt x="2865221" y="957969"/>
                  <a:pt x="2869910" y="960314"/>
                </a:cubicBezTo>
                <a:cubicBezTo>
                  <a:pt x="2874599" y="962658"/>
                  <a:pt x="2879288" y="965003"/>
                  <a:pt x="2879288" y="966175"/>
                </a:cubicBezTo>
                <a:close/>
                <a:moveTo>
                  <a:pt x="1932109" y="966175"/>
                </a:moveTo>
                <a:cubicBezTo>
                  <a:pt x="1929765" y="968520"/>
                  <a:pt x="1925076" y="968520"/>
                  <a:pt x="1920387" y="967347"/>
                </a:cubicBezTo>
                <a:cubicBezTo>
                  <a:pt x="1915698" y="965003"/>
                  <a:pt x="1916870" y="963831"/>
                  <a:pt x="1923904" y="963831"/>
                </a:cubicBezTo>
                <a:cubicBezTo>
                  <a:pt x="1930937" y="962658"/>
                  <a:pt x="1934454" y="965003"/>
                  <a:pt x="1932109" y="966175"/>
                </a:cubicBezTo>
                <a:close/>
              </a:path>
            </a:pathLst>
          </a:custGeom>
          <a:solidFill>
            <a:schemeClr val="accent1"/>
          </a:solidFill>
          <a:ln w="116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3">
            <a:extLst>
              <a:ext uri="{FF2B5EF4-FFF2-40B4-BE49-F238E27FC236}">
                <a16:creationId xmlns:a16="http://schemas.microsoft.com/office/drawing/2014/main" id="{A3330D47-2845-4B2C-83BE-0F77B72DEEDB}"/>
              </a:ext>
            </a:extLst>
          </p:cNvPr>
          <p:cNvSpPr/>
          <p:nvPr/>
        </p:nvSpPr>
        <p:spPr>
          <a:xfrm flipH="1">
            <a:off x="1116595" y="5320572"/>
            <a:ext cx="612632" cy="469250"/>
          </a:xfrm>
          <a:custGeom>
            <a:avLst/>
            <a:gdLst>
              <a:gd name="connsiteX0" fmla="*/ 285036 w 447675"/>
              <a:gd name="connsiteY0" fmla="*/ 7144 h 342900"/>
              <a:gd name="connsiteX1" fmla="*/ 278368 w 447675"/>
              <a:gd name="connsiteY1" fmla="*/ 8096 h 342900"/>
              <a:gd name="connsiteX2" fmla="*/ 264081 w 447675"/>
              <a:gd name="connsiteY2" fmla="*/ 12859 h 342900"/>
              <a:gd name="connsiteX3" fmla="*/ 242173 w 447675"/>
              <a:gd name="connsiteY3" fmla="*/ 29051 h 342900"/>
              <a:gd name="connsiteX4" fmla="*/ 229791 w 447675"/>
              <a:gd name="connsiteY4" fmla="*/ 51911 h 342900"/>
              <a:gd name="connsiteX5" fmla="*/ 231696 w 447675"/>
              <a:gd name="connsiteY5" fmla="*/ 56674 h 342900"/>
              <a:gd name="connsiteX6" fmla="*/ 236458 w 447675"/>
              <a:gd name="connsiteY6" fmla="*/ 61436 h 342900"/>
              <a:gd name="connsiteX7" fmla="*/ 239316 w 447675"/>
              <a:gd name="connsiteY7" fmla="*/ 65246 h 342900"/>
              <a:gd name="connsiteX8" fmla="*/ 240268 w 447675"/>
              <a:gd name="connsiteY8" fmla="*/ 67151 h 342900"/>
              <a:gd name="connsiteX9" fmla="*/ 232648 w 447675"/>
              <a:gd name="connsiteY9" fmla="*/ 67151 h 342900"/>
              <a:gd name="connsiteX10" fmla="*/ 224076 w 447675"/>
              <a:gd name="connsiteY10" fmla="*/ 69056 h 342900"/>
              <a:gd name="connsiteX11" fmla="*/ 218361 w 447675"/>
              <a:gd name="connsiteY11" fmla="*/ 69056 h 342900"/>
              <a:gd name="connsiteX12" fmla="*/ 215503 w 447675"/>
              <a:gd name="connsiteY12" fmla="*/ 68104 h 342900"/>
              <a:gd name="connsiteX13" fmla="*/ 212646 w 447675"/>
              <a:gd name="connsiteY13" fmla="*/ 69056 h 342900"/>
              <a:gd name="connsiteX14" fmla="*/ 210741 w 447675"/>
              <a:gd name="connsiteY14" fmla="*/ 70009 h 342900"/>
              <a:gd name="connsiteX15" fmla="*/ 207883 w 447675"/>
              <a:gd name="connsiteY15" fmla="*/ 65246 h 342900"/>
              <a:gd name="connsiteX16" fmla="*/ 206931 w 447675"/>
              <a:gd name="connsiteY16" fmla="*/ 63341 h 342900"/>
              <a:gd name="connsiteX17" fmla="*/ 201216 w 447675"/>
              <a:gd name="connsiteY17" fmla="*/ 63341 h 342900"/>
              <a:gd name="connsiteX18" fmla="*/ 200263 w 447675"/>
              <a:gd name="connsiteY18" fmla="*/ 65246 h 342900"/>
              <a:gd name="connsiteX19" fmla="*/ 199311 w 447675"/>
              <a:gd name="connsiteY19" fmla="*/ 68104 h 342900"/>
              <a:gd name="connsiteX20" fmla="*/ 195501 w 447675"/>
              <a:gd name="connsiteY20" fmla="*/ 69056 h 342900"/>
              <a:gd name="connsiteX21" fmla="*/ 191691 w 447675"/>
              <a:gd name="connsiteY21" fmla="*/ 68104 h 342900"/>
              <a:gd name="connsiteX22" fmla="*/ 186928 w 447675"/>
              <a:gd name="connsiteY22" fmla="*/ 68104 h 342900"/>
              <a:gd name="connsiteX23" fmla="*/ 183118 w 447675"/>
              <a:gd name="connsiteY23" fmla="*/ 69056 h 342900"/>
              <a:gd name="connsiteX24" fmla="*/ 180261 w 447675"/>
              <a:gd name="connsiteY24" fmla="*/ 69056 h 342900"/>
              <a:gd name="connsiteX25" fmla="*/ 171688 w 447675"/>
              <a:gd name="connsiteY25" fmla="*/ 67151 h 342900"/>
              <a:gd name="connsiteX26" fmla="*/ 158353 w 447675"/>
              <a:gd name="connsiteY26" fmla="*/ 65246 h 342900"/>
              <a:gd name="connsiteX27" fmla="*/ 151686 w 447675"/>
              <a:gd name="connsiteY27" fmla="*/ 66199 h 342900"/>
              <a:gd name="connsiteX28" fmla="*/ 151686 w 447675"/>
              <a:gd name="connsiteY28" fmla="*/ 77629 h 342900"/>
              <a:gd name="connsiteX29" fmla="*/ 151686 w 447675"/>
              <a:gd name="connsiteY29" fmla="*/ 80486 h 342900"/>
              <a:gd name="connsiteX30" fmla="*/ 157401 w 447675"/>
              <a:gd name="connsiteY30" fmla="*/ 80486 h 342900"/>
              <a:gd name="connsiteX31" fmla="*/ 170736 w 447675"/>
              <a:gd name="connsiteY31" fmla="*/ 78581 h 342900"/>
              <a:gd name="connsiteX32" fmla="*/ 184071 w 447675"/>
              <a:gd name="connsiteY32" fmla="*/ 75724 h 342900"/>
              <a:gd name="connsiteX33" fmla="*/ 186928 w 447675"/>
              <a:gd name="connsiteY33" fmla="*/ 76676 h 342900"/>
              <a:gd name="connsiteX34" fmla="*/ 186928 w 447675"/>
              <a:gd name="connsiteY34" fmla="*/ 78581 h 342900"/>
              <a:gd name="connsiteX35" fmla="*/ 185023 w 447675"/>
              <a:gd name="connsiteY35" fmla="*/ 80486 h 342900"/>
              <a:gd name="connsiteX36" fmla="*/ 182166 w 447675"/>
              <a:gd name="connsiteY36" fmla="*/ 79534 h 342900"/>
              <a:gd name="connsiteX37" fmla="*/ 177403 w 447675"/>
              <a:gd name="connsiteY37" fmla="*/ 79534 h 342900"/>
              <a:gd name="connsiteX38" fmla="*/ 174546 w 447675"/>
              <a:gd name="connsiteY38" fmla="*/ 83344 h 342900"/>
              <a:gd name="connsiteX39" fmla="*/ 172641 w 447675"/>
              <a:gd name="connsiteY39" fmla="*/ 83344 h 342900"/>
              <a:gd name="connsiteX40" fmla="*/ 141208 w 447675"/>
              <a:gd name="connsiteY40" fmla="*/ 84296 h 342900"/>
              <a:gd name="connsiteX41" fmla="*/ 106918 w 447675"/>
              <a:gd name="connsiteY41" fmla="*/ 84296 h 342900"/>
              <a:gd name="connsiteX42" fmla="*/ 102156 w 447675"/>
              <a:gd name="connsiteY42" fmla="*/ 82391 h 342900"/>
              <a:gd name="connsiteX43" fmla="*/ 102156 w 447675"/>
              <a:gd name="connsiteY43" fmla="*/ 78581 h 342900"/>
              <a:gd name="connsiteX44" fmla="*/ 99298 w 447675"/>
              <a:gd name="connsiteY44" fmla="*/ 76676 h 342900"/>
              <a:gd name="connsiteX45" fmla="*/ 97393 w 447675"/>
              <a:gd name="connsiteY45" fmla="*/ 78581 h 342900"/>
              <a:gd name="connsiteX46" fmla="*/ 97393 w 447675"/>
              <a:gd name="connsiteY46" fmla="*/ 81439 h 342900"/>
              <a:gd name="connsiteX47" fmla="*/ 95488 w 447675"/>
              <a:gd name="connsiteY47" fmla="*/ 84296 h 342900"/>
              <a:gd name="connsiteX48" fmla="*/ 94536 w 447675"/>
              <a:gd name="connsiteY48" fmla="*/ 88106 h 342900"/>
              <a:gd name="connsiteX49" fmla="*/ 94536 w 447675"/>
              <a:gd name="connsiteY49" fmla="*/ 90964 h 342900"/>
              <a:gd name="connsiteX50" fmla="*/ 78343 w 447675"/>
              <a:gd name="connsiteY50" fmla="*/ 92869 h 342900"/>
              <a:gd name="connsiteX51" fmla="*/ 68818 w 447675"/>
              <a:gd name="connsiteY51" fmla="*/ 92869 h 342900"/>
              <a:gd name="connsiteX52" fmla="*/ 55483 w 447675"/>
              <a:gd name="connsiteY52" fmla="*/ 93821 h 342900"/>
              <a:gd name="connsiteX53" fmla="*/ 41196 w 447675"/>
              <a:gd name="connsiteY53" fmla="*/ 93821 h 342900"/>
              <a:gd name="connsiteX54" fmla="*/ 24051 w 447675"/>
              <a:gd name="connsiteY54" fmla="*/ 92869 h 342900"/>
              <a:gd name="connsiteX55" fmla="*/ 7858 w 447675"/>
              <a:gd name="connsiteY55" fmla="*/ 93821 h 342900"/>
              <a:gd name="connsiteX56" fmla="*/ 7858 w 447675"/>
              <a:gd name="connsiteY56" fmla="*/ 100489 h 342900"/>
              <a:gd name="connsiteX57" fmla="*/ 23098 w 447675"/>
              <a:gd name="connsiteY57" fmla="*/ 100489 h 342900"/>
              <a:gd name="connsiteX58" fmla="*/ 38338 w 447675"/>
              <a:gd name="connsiteY58" fmla="*/ 100489 h 342900"/>
              <a:gd name="connsiteX59" fmla="*/ 41196 w 447675"/>
              <a:gd name="connsiteY59" fmla="*/ 99536 h 342900"/>
              <a:gd name="connsiteX60" fmla="*/ 92631 w 447675"/>
              <a:gd name="connsiteY60" fmla="*/ 99536 h 342900"/>
              <a:gd name="connsiteX61" fmla="*/ 108823 w 447675"/>
              <a:gd name="connsiteY61" fmla="*/ 100489 h 342900"/>
              <a:gd name="connsiteX62" fmla="*/ 108823 w 447675"/>
              <a:gd name="connsiteY62" fmla="*/ 108109 h 342900"/>
              <a:gd name="connsiteX63" fmla="*/ 110728 w 447675"/>
              <a:gd name="connsiteY63" fmla="*/ 108109 h 342900"/>
              <a:gd name="connsiteX64" fmla="*/ 118348 w 447675"/>
              <a:gd name="connsiteY64" fmla="*/ 107156 h 342900"/>
              <a:gd name="connsiteX65" fmla="*/ 125968 w 447675"/>
              <a:gd name="connsiteY65" fmla="*/ 108109 h 342900"/>
              <a:gd name="connsiteX66" fmla="*/ 129778 w 447675"/>
              <a:gd name="connsiteY66" fmla="*/ 108109 h 342900"/>
              <a:gd name="connsiteX67" fmla="*/ 136446 w 447675"/>
              <a:gd name="connsiteY67" fmla="*/ 110014 h 342900"/>
              <a:gd name="connsiteX68" fmla="*/ 142161 w 447675"/>
              <a:gd name="connsiteY68" fmla="*/ 113824 h 342900"/>
              <a:gd name="connsiteX69" fmla="*/ 145971 w 447675"/>
              <a:gd name="connsiteY69" fmla="*/ 115729 h 342900"/>
              <a:gd name="connsiteX70" fmla="*/ 158353 w 447675"/>
              <a:gd name="connsiteY70" fmla="*/ 119539 h 342900"/>
              <a:gd name="connsiteX71" fmla="*/ 163116 w 447675"/>
              <a:gd name="connsiteY71" fmla="*/ 127159 h 342900"/>
              <a:gd name="connsiteX72" fmla="*/ 166926 w 447675"/>
              <a:gd name="connsiteY72" fmla="*/ 131921 h 342900"/>
              <a:gd name="connsiteX73" fmla="*/ 174546 w 447675"/>
              <a:gd name="connsiteY73" fmla="*/ 139541 h 342900"/>
              <a:gd name="connsiteX74" fmla="*/ 180261 w 447675"/>
              <a:gd name="connsiteY74" fmla="*/ 147161 h 342900"/>
              <a:gd name="connsiteX75" fmla="*/ 182166 w 447675"/>
              <a:gd name="connsiteY75" fmla="*/ 151924 h 342900"/>
              <a:gd name="connsiteX76" fmla="*/ 183118 w 447675"/>
              <a:gd name="connsiteY76" fmla="*/ 154781 h 342900"/>
              <a:gd name="connsiteX77" fmla="*/ 177403 w 447675"/>
              <a:gd name="connsiteY77" fmla="*/ 160496 h 342900"/>
              <a:gd name="connsiteX78" fmla="*/ 166926 w 447675"/>
              <a:gd name="connsiteY78" fmla="*/ 175736 h 342900"/>
              <a:gd name="connsiteX79" fmla="*/ 165973 w 447675"/>
              <a:gd name="connsiteY79" fmla="*/ 186214 h 342900"/>
              <a:gd name="connsiteX80" fmla="*/ 165973 w 447675"/>
              <a:gd name="connsiteY80" fmla="*/ 189071 h 342900"/>
              <a:gd name="connsiteX81" fmla="*/ 159306 w 447675"/>
              <a:gd name="connsiteY81" fmla="*/ 210026 h 342900"/>
              <a:gd name="connsiteX82" fmla="*/ 152638 w 447675"/>
              <a:gd name="connsiteY82" fmla="*/ 222409 h 342900"/>
              <a:gd name="connsiteX83" fmla="*/ 143113 w 447675"/>
              <a:gd name="connsiteY83" fmla="*/ 238601 h 342900"/>
              <a:gd name="connsiteX84" fmla="*/ 136446 w 447675"/>
              <a:gd name="connsiteY84" fmla="*/ 250984 h 342900"/>
              <a:gd name="connsiteX85" fmla="*/ 134541 w 447675"/>
              <a:gd name="connsiteY85" fmla="*/ 255746 h 342900"/>
              <a:gd name="connsiteX86" fmla="*/ 138351 w 447675"/>
              <a:gd name="connsiteY86" fmla="*/ 264319 h 342900"/>
              <a:gd name="connsiteX87" fmla="*/ 140256 w 447675"/>
              <a:gd name="connsiteY87" fmla="*/ 267176 h 342900"/>
              <a:gd name="connsiteX88" fmla="*/ 138351 w 447675"/>
              <a:gd name="connsiteY88" fmla="*/ 270986 h 342900"/>
              <a:gd name="connsiteX89" fmla="*/ 133588 w 447675"/>
              <a:gd name="connsiteY89" fmla="*/ 277654 h 342900"/>
              <a:gd name="connsiteX90" fmla="*/ 113586 w 447675"/>
              <a:gd name="connsiteY90" fmla="*/ 303371 h 342900"/>
              <a:gd name="connsiteX91" fmla="*/ 106918 w 447675"/>
              <a:gd name="connsiteY91" fmla="*/ 303371 h 342900"/>
              <a:gd name="connsiteX92" fmla="*/ 92631 w 447675"/>
              <a:gd name="connsiteY92" fmla="*/ 303371 h 342900"/>
              <a:gd name="connsiteX93" fmla="*/ 88821 w 447675"/>
              <a:gd name="connsiteY93" fmla="*/ 305276 h 342900"/>
              <a:gd name="connsiteX94" fmla="*/ 87868 w 447675"/>
              <a:gd name="connsiteY94" fmla="*/ 305276 h 342900"/>
              <a:gd name="connsiteX95" fmla="*/ 85011 w 447675"/>
              <a:gd name="connsiteY95" fmla="*/ 308134 h 342900"/>
              <a:gd name="connsiteX96" fmla="*/ 84058 w 447675"/>
              <a:gd name="connsiteY96" fmla="*/ 311944 h 342900"/>
              <a:gd name="connsiteX97" fmla="*/ 85963 w 447675"/>
              <a:gd name="connsiteY97" fmla="*/ 321469 h 342900"/>
              <a:gd name="connsiteX98" fmla="*/ 95488 w 447675"/>
              <a:gd name="connsiteY98" fmla="*/ 328136 h 342900"/>
              <a:gd name="connsiteX99" fmla="*/ 100251 w 447675"/>
              <a:gd name="connsiteY99" fmla="*/ 330994 h 342900"/>
              <a:gd name="connsiteX100" fmla="*/ 114538 w 447675"/>
              <a:gd name="connsiteY100" fmla="*/ 330041 h 342900"/>
              <a:gd name="connsiteX101" fmla="*/ 114538 w 447675"/>
              <a:gd name="connsiteY101" fmla="*/ 333851 h 342900"/>
              <a:gd name="connsiteX102" fmla="*/ 114538 w 447675"/>
              <a:gd name="connsiteY102" fmla="*/ 336709 h 342900"/>
              <a:gd name="connsiteX103" fmla="*/ 118348 w 447675"/>
              <a:gd name="connsiteY103" fmla="*/ 337661 h 342900"/>
              <a:gd name="connsiteX104" fmla="*/ 132636 w 447675"/>
              <a:gd name="connsiteY104" fmla="*/ 342424 h 342900"/>
              <a:gd name="connsiteX105" fmla="*/ 146923 w 447675"/>
              <a:gd name="connsiteY105" fmla="*/ 344329 h 342900"/>
              <a:gd name="connsiteX106" fmla="*/ 156448 w 447675"/>
              <a:gd name="connsiteY106" fmla="*/ 337661 h 342900"/>
              <a:gd name="connsiteX107" fmla="*/ 158353 w 447675"/>
              <a:gd name="connsiteY107" fmla="*/ 328136 h 342900"/>
              <a:gd name="connsiteX108" fmla="*/ 160258 w 447675"/>
              <a:gd name="connsiteY108" fmla="*/ 313849 h 342900"/>
              <a:gd name="connsiteX109" fmla="*/ 164068 w 447675"/>
              <a:gd name="connsiteY109" fmla="*/ 296704 h 342900"/>
              <a:gd name="connsiteX110" fmla="*/ 167878 w 447675"/>
              <a:gd name="connsiteY110" fmla="*/ 290036 h 342900"/>
              <a:gd name="connsiteX111" fmla="*/ 171688 w 447675"/>
              <a:gd name="connsiteY111" fmla="*/ 287179 h 342900"/>
              <a:gd name="connsiteX112" fmla="*/ 175498 w 447675"/>
              <a:gd name="connsiteY112" fmla="*/ 286226 h 342900"/>
              <a:gd name="connsiteX113" fmla="*/ 179308 w 447675"/>
              <a:gd name="connsiteY113" fmla="*/ 281464 h 342900"/>
              <a:gd name="connsiteX114" fmla="*/ 184071 w 447675"/>
              <a:gd name="connsiteY114" fmla="*/ 274796 h 342900"/>
              <a:gd name="connsiteX115" fmla="*/ 188833 w 447675"/>
              <a:gd name="connsiteY115" fmla="*/ 269081 h 342900"/>
              <a:gd name="connsiteX116" fmla="*/ 191691 w 447675"/>
              <a:gd name="connsiteY116" fmla="*/ 263366 h 342900"/>
              <a:gd name="connsiteX117" fmla="*/ 197406 w 447675"/>
              <a:gd name="connsiteY117" fmla="*/ 252889 h 342900"/>
              <a:gd name="connsiteX118" fmla="*/ 202168 w 447675"/>
              <a:gd name="connsiteY118" fmla="*/ 244316 h 342900"/>
              <a:gd name="connsiteX119" fmla="*/ 203121 w 447675"/>
              <a:gd name="connsiteY119" fmla="*/ 240506 h 342900"/>
              <a:gd name="connsiteX120" fmla="*/ 205978 w 447675"/>
              <a:gd name="connsiteY120" fmla="*/ 229076 h 342900"/>
              <a:gd name="connsiteX121" fmla="*/ 207883 w 447675"/>
              <a:gd name="connsiteY121" fmla="*/ 218599 h 342900"/>
              <a:gd name="connsiteX122" fmla="*/ 206931 w 447675"/>
              <a:gd name="connsiteY122" fmla="*/ 214789 h 342900"/>
              <a:gd name="connsiteX123" fmla="*/ 201216 w 447675"/>
              <a:gd name="connsiteY123" fmla="*/ 202406 h 342900"/>
              <a:gd name="connsiteX124" fmla="*/ 202168 w 447675"/>
              <a:gd name="connsiteY124" fmla="*/ 203359 h 342900"/>
              <a:gd name="connsiteX125" fmla="*/ 204073 w 447675"/>
              <a:gd name="connsiteY125" fmla="*/ 205264 h 342900"/>
              <a:gd name="connsiteX126" fmla="*/ 206931 w 447675"/>
              <a:gd name="connsiteY126" fmla="*/ 210026 h 342900"/>
              <a:gd name="connsiteX127" fmla="*/ 210741 w 447675"/>
              <a:gd name="connsiteY127" fmla="*/ 215741 h 342900"/>
              <a:gd name="connsiteX128" fmla="*/ 212646 w 447675"/>
              <a:gd name="connsiteY128" fmla="*/ 216694 h 342900"/>
              <a:gd name="connsiteX129" fmla="*/ 218361 w 447675"/>
              <a:gd name="connsiteY129" fmla="*/ 220504 h 342900"/>
              <a:gd name="connsiteX130" fmla="*/ 225981 w 447675"/>
              <a:gd name="connsiteY130" fmla="*/ 224314 h 342900"/>
              <a:gd name="connsiteX131" fmla="*/ 229791 w 447675"/>
              <a:gd name="connsiteY131" fmla="*/ 225266 h 342900"/>
              <a:gd name="connsiteX132" fmla="*/ 245031 w 447675"/>
              <a:gd name="connsiteY132" fmla="*/ 227171 h 342900"/>
              <a:gd name="connsiteX133" fmla="*/ 249793 w 447675"/>
              <a:gd name="connsiteY133" fmla="*/ 228124 h 342900"/>
              <a:gd name="connsiteX134" fmla="*/ 256461 w 447675"/>
              <a:gd name="connsiteY134" fmla="*/ 231934 h 342900"/>
              <a:gd name="connsiteX135" fmla="*/ 265033 w 447675"/>
              <a:gd name="connsiteY135" fmla="*/ 244316 h 342900"/>
              <a:gd name="connsiteX136" fmla="*/ 270748 w 447675"/>
              <a:gd name="connsiteY136" fmla="*/ 247174 h 342900"/>
              <a:gd name="connsiteX137" fmla="*/ 296466 w 447675"/>
              <a:gd name="connsiteY137" fmla="*/ 258604 h 342900"/>
              <a:gd name="connsiteX138" fmla="*/ 295513 w 447675"/>
              <a:gd name="connsiteY138" fmla="*/ 265271 h 342900"/>
              <a:gd name="connsiteX139" fmla="*/ 294561 w 447675"/>
              <a:gd name="connsiteY139" fmla="*/ 274796 h 342900"/>
              <a:gd name="connsiteX140" fmla="*/ 294561 w 447675"/>
              <a:gd name="connsiteY140" fmla="*/ 279559 h 342900"/>
              <a:gd name="connsiteX141" fmla="*/ 297418 w 447675"/>
              <a:gd name="connsiteY141" fmla="*/ 293846 h 342900"/>
              <a:gd name="connsiteX142" fmla="*/ 301228 w 447675"/>
              <a:gd name="connsiteY142" fmla="*/ 303371 h 342900"/>
              <a:gd name="connsiteX143" fmla="*/ 305038 w 447675"/>
              <a:gd name="connsiteY143" fmla="*/ 307181 h 342900"/>
              <a:gd name="connsiteX144" fmla="*/ 314563 w 447675"/>
              <a:gd name="connsiteY144" fmla="*/ 312896 h 342900"/>
              <a:gd name="connsiteX145" fmla="*/ 318373 w 447675"/>
              <a:gd name="connsiteY145" fmla="*/ 313849 h 342900"/>
              <a:gd name="connsiteX146" fmla="*/ 325041 w 447675"/>
              <a:gd name="connsiteY146" fmla="*/ 313849 h 342900"/>
              <a:gd name="connsiteX147" fmla="*/ 345996 w 447675"/>
              <a:gd name="connsiteY147" fmla="*/ 310991 h 342900"/>
              <a:gd name="connsiteX148" fmla="*/ 363141 w 447675"/>
              <a:gd name="connsiteY148" fmla="*/ 307181 h 342900"/>
              <a:gd name="connsiteX149" fmla="*/ 372666 w 447675"/>
              <a:gd name="connsiteY149" fmla="*/ 305276 h 342900"/>
              <a:gd name="connsiteX150" fmla="*/ 381238 w 447675"/>
              <a:gd name="connsiteY150" fmla="*/ 303371 h 342900"/>
              <a:gd name="connsiteX151" fmla="*/ 385048 w 447675"/>
              <a:gd name="connsiteY151" fmla="*/ 299561 h 342900"/>
              <a:gd name="connsiteX152" fmla="*/ 387906 w 447675"/>
              <a:gd name="connsiteY152" fmla="*/ 301466 h 342900"/>
              <a:gd name="connsiteX153" fmla="*/ 389811 w 447675"/>
              <a:gd name="connsiteY153" fmla="*/ 310991 h 342900"/>
              <a:gd name="connsiteX154" fmla="*/ 390763 w 447675"/>
              <a:gd name="connsiteY154" fmla="*/ 316706 h 342900"/>
              <a:gd name="connsiteX155" fmla="*/ 388858 w 447675"/>
              <a:gd name="connsiteY155" fmla="*/ 318611 h 342900"/>
              <a:gd name="connsiteX156" fmla="*/ 386953 w 447675"/>
              <a:gd name="connsiteY156" fmla="*/ 324326 h 342900"/>
              <a:gd name="connsiteX157" fmla="*/ 391716 w 447675"/>
              <a:gd name="connsiteY157" fmla="*/ 334804 h 342900"/>
              <a:gd name="connsiteX158" fmla="*/ 406003 w 447675"/>
              <a:gd name="connsiteY158" fmla="*/ 330041 h 342900"/>
              <a:gd name="connsiteX159" fmla="*/ 418386 w 447675"/>
              <a:gd name="connsiteY159" fmla="*/ 323374 h 342900"/>
              <a:gd name="connsiteX160" fmla="*/ 426958 w 447675"/>
              <a:gd name="connsiteY160" fmla="*/ 314801 h 342900"/>
              <a:gd name="connsiteX161" fmla="*/ 425053 w 447675"/>
              <a:gd name="connsiteY161" fmla="*/ 304324 h 342900"/>
              <a:gd name="connsiteX162" fmla="*/ 426958 w 447675"/>
              <a:gd name="connsiteY162" fmla="*/ 300514 h 342900"/>
              <a:gd name="connsiteX163" fmla="*/ 429816 w 447675"/>
              <a:gd name="connsiteY163" fmla="*/ 295751 h 342900"/>
              <a:gd name="connsiteX164" fmla="*/ 430768 w 447675"/>
              <a:gd name="connsiteY164" fmla="*/ 290036 h 342900"/>
              <a:gd name="connsiteX165" fmla="*/ 431721 w 447675"/>
              <a:gd name="connsiteY165" fmla="*/ 282416 h 342900"/>
              <a:gd name="connsiteX166" fmla="*/ 430768 w 447675"/>
              <a:gd name="connsiteY166" fmla="*/ 276701 h 342900"/>
              <a:gd name="connsiteX167" fmla="*/ 429816 w 447675"/>
              <a:gd name="connsiteY167" fmla="*/ 274796 h 342900"/>
              <a:gd name="connsiteX168" fmla="*/ 429816 w 447675"/>
              <a:gd name="connsiteY168" fmla="*/ 273844 h 342900"/>
              <a:gd name="connsiteX169" fmla="*/ 414576 w 447675"/>
              <a:gd name="connsiteY169" fmla="*/ 265271 h 342900"/>
              <a:gd name="connsiteX170" fmla="*/ 404098 w 447675"/>
              <a:gd name="connsiteY170" fmla="*/ 261461 h 342900"/>
              <a:gd name="connsiteX171" fmla="*/ 400288 w 447675"/>
              <a:gd name="connsiteY171" fmla="*/ 260509 h 342900"/>
              <a:gd name="connsiteX172" fmla="*/ 391716 w 447675"/>
              <a:gd name="connsiteY172" fmla="*/ 259556 h 342900"/>
              <a:gd name="connsiteX173" fmla="*/ 385048 w 447675"/>
              <a:gd name="connsiteY173" fmla="*/ 258604 h 342900"/>
              <a:gd name="connsiteX174" fmla="*/ 386001 w 447675"/>
              <a:gd name="connsiteY174" fmla="*/ 257651 h 342900"/>
              <a:gd name="connsiteX175" fmla="*/ 390763 w 447675"/>
              <a:gd name="connsiteY175" fmla="*/ 256699 h 342900"/>
              <a:gd name="connsiteX176" fmla="*/ 397431 w 447675"/>
              <a:gd name="connsiteY176" fmla="*/ 257651 h 342900"/>
              <a:gd name="connsiteX177" fmla="*/ 402193 w 447675"/>
              <a:gd name="connsiteY177" fmla="*/ 256699 h 342900"/>
              <a:gd name="connsiteX178" fmla="*/ 405051 w 447675"/>
              <a:gd name="connsiteY178" fmla="*/ 255746 h 342900"/>
              <a:gd name="connsiteX179" fmla="*/ 410766 w 447675"/>
              <a:gd name="connsiteY179" fmla="*/ 258604 h 342900"/>
              <a:gd name="connsiteX180" fmla="*/ 415528 w 447675"/>
              <a:gd name="connsiteY180" fmla="*/ 261461 h 342900"/>
              <a:gd name="connsiteX181" fmla="*/ 426006 w 447675"/>
              <a:gd name="connsiteY181" fmla="*/ 261461 h 342900"/>
              <a:gd name="connsiteX182" fmla="*/ 430768 w 447675"/>
              <a:gd name="connsiteY182" fmla="*/ 259556 h 342900"/>
              <a:gd name="connsiteX183" fmla="*/ 440293 w 447675"/>
              <a:gd name="connsiteY183" fmla="*/ 252889 h 342900"/>
              <a:gd name="connsiteX184" fmla="*/ 445056 w 447675"/>
              <a:gd name="connsiteY184" fmla="*/ 235744 h 342900"/>
              <a:gd name="connsiteX185" fmla="*/ 446008 w 447675"/>
              <a:gd name="connsiteY185" fmla="*/ 230981 h 342900"/>
              <a:gd name="connsiteX186" fmla="*/ 446008 w 447675"/>
              <a:gd name="connsiteY186" fmla="*/ 213836 h 342900"/>
              <a:gd name="connsiteX187" fmla="*/ 444103 w 447675"/>
              <a:gd name="connsiteY187" fmla="*/ 206216 h 342900"/>
              <a:gd name="connsiteX188" fmla="*/ 437436 w 447675"/>
              <a:gd name="connsiteY188" fmla="*/ 191929 h 342900"/>
              <a:gd name="connsiteX189" fmla="*/ 420291 w 447675"/>
              <a:gd name="connsiteY189" fmla="*/ 181451 h 342900"/>
              <a:gd name="connsiteX190" fmla="*/ 410766 w 447675"/>
              <a:gd name="connsiteY190" fmla="*/ 176689 h 342900"/>
              <a:gd name="connsiteX191" fmla="*/ 409813 w 447675"/>
              <a:gd name="connsiteY191" fmla="*/ 171926 h 342900"/>
              <a:gd name="connsiteX192" fmla="*/ 408861 w 447675"/>
              <a:gd name="connsiteY192" fmla="*/ 169069 h 342900"/>
              <a:gd name="connsiteX193" fmla="*/ 409813 w 447675"/>
              <a:gd name="connsiteY193" fmla="*/ 167164 h 342900"/>
              <a:gd name="connsiteX194" fmla="*/ 411718 w 447675"/>
              <a:gd name="connsiteY194" fmla="*/ 162401 h 342900"/>
              <a:gd name="connsiteX195" fmla="*/ 412671 w 447675"/>
              <a:gd name="connsiteY195" fmla="*/ 150971 h 342900"/>
              <a:gd name="connsiteX196" fmla="*/ 410766 w 447675"/>
              <a:gd name="connsiteY196" fmla="*/ 143351 h 342900"/>
              <a:gd name="connsiteX197" fmla="*/ 406956 w 447675"/>
              <a:gd name="connsiteY197" fmla="*/ 129064 h 342900"/>
              <a:gd name="connsiteX198" fmla="*/ 406003 w 447675"/>
              <a:gd name="connsiteY198" fmla="*/ 124301 h 342900"/>
              <a:gd name="connsiteX199" fmla="*/ 406003 w 447675"/>
              <a:gd name="connsiteY199" fmla="*/ 121444 h 342900"/>
              <a:gd name="connsiteX200" fmla="*/ 403146 w 447675"/>
              <a:gd name="connsiteY200" fmla="*/ 115729 h 342900"/>
              <a:gd name="connsiteX201" fmla="*/ 398383 w 447675"/>
              <a:gd name="connsiteY201" fmla="*/ 104299 h 342900"/>
              <a:gd name="connsiteX202" fmla="*/ 396478 w 447675"/>
              <a:gd name="connsiteY202" fmla="*/ 97631 h 342900"/>
              <a:gd name="connsiteX203" fmla="*/ 385048 w 447675"/>
              <a:gd name="connsiteY203" fmla="*/ 82391 h 342900"/>
              <a:gd name="connsiteX204" fmla="*/ 379333 w 447675"/>
              <a:gd name="connsiteY204" fmla="*/ 74771 h 342900"/>
              <a:gd name="connsiteX205" fmla="*/ 373618 w 447675"/>
              <a:gd name="connsiteY205" fmla="*/ 67151 h 342900"/>
              <a:gd name="connsiteX206" fmla="*/ 369808 w 447675"/>
              <a:gd name="connsiteY206" fmla="*/ 62389 h 342900"/>
              <a:gd name="connsiteX207" fmla="*/ 361236 w 447675"/>
              <a:gd name="connsiteY207" fmla="*/ 55721 h 342900"/>
              <a:gd name="connsiteX208" fmla="*/ 351711 w 447675"/>
              <a:gd name="connsiteY208" fmla="*/ 50959 h 342900"/>
              <a:gd name="connsiteX209" fmla="*/ 345996 w 447675"/>
              <a:gd name="connsiteY209" fmla="*/ 48101 h 342900"/>
              <a:gd name="connsiteX210" fmla="*/ 338376 w 447675"/>
              <a:gd name="connsiteY210" fmla="*/ 48101 h 342900"/>
              <a:gd name="connsiteX211" fmla="*/ 329803 w 447675"/>
              <a:gd name="connsiteY211" fmla="*/ 47149 h 342900"/>
              <a:gd name="connsiteX212" fmla="*/ 317421 w 447675"/>
              <a:gd name="connsiteY212" fmla="*/ 44291 h 342900"/>
              <a:gd name="connsiteX213" fmla="*/ 312658 w 447675"/>
              <a:gd name="connsiteY213" fmla="*/ 43339 h 342900"/>
              <a:gd name="connsiteX214" fmla="*/ 310753 w 447675"/>
              <a:gd name="connsiteY214" fmla="*/ 37624 h 342900"/>
              <a:gd name="connsiteX215" fmla="*/ 303133 w 447675"/>
              <a:gd name="connsiteY215" fmla="*/ 26194 h 342900"/>
              <a:gd name="connsiteX216" fmla="*/ 295513 w 447675"/>
              <a:gd name="connsiteY216" fmla="*/ 18574 h 342900"/>
              <a:gd name="connsiteX217" fmla="*/ 289798 w 447675"/>
              <a:gd name="connsiteY217" fmla="*/ 13811 h 342900"/>
              <a:gd name="connsiteX218" fmla="*/ 285036 w 447675"/>
              <a:gd name="connsiteY218" fmla="*/ 7144 h 342900"/>
              <a:gd name="connsiteX219" fmla="*/ 326946 w 447675"/>
              <a:gd name="connsiteY219" fmla="*/ 40481 h 342900"/>
              <a:gd name="connsiteX220" fmla="*/ 328851 w 447675"/>
              <a:gd name="connsiteY220" fmla="*/ 45244 h 342900"/>
              <a:gd name="connsiteX221" fmla="*/ 324088 w 447675"/>
              <a:gd name="connsiteY221" fmla="*/ 47149 h 342900"/>
              <a:gd name="connsiteX222" fmla="*/ 320278 w 447675"/>
              <a:gd name="connsiteY222" fmla="*/ 48101 h 342900"/>
              <a:gd name="connsiteX223" fmla="*/ 317421 w 447675"/>
              <a:gd name="connsiteY223" fmla="*/ 47149 h 342900"/>
              <a:gd name="connsiteX224" fmla="*/ 315516 w 447675"/>
              <a:gd name="connsiteY224" fmla="*/ 43339 h 342900"/>
              <a:gd name="connsiteX225" fmla="*/ 320278 w 447675"/>
              <a:gd name="connsiteY225" fmla="*/ 39529 h 342900"/>
              <a:gd name="connsiteX226" fmla="*/ 326946 w 447675"/>
              <a:gd name="connsiteY226" fmla="*/ 40481 h 342900"/>
              <a:gd name="connsiteX227" fmla="*/ 256461 w 447675"/>
              <a:gd name="connsiteY227" fmla="*/ 70961 h 342900"/>
              <a:gd name="connsiteX228" fmla="*/ 253603 w 447675"/>
              <a:gd name="connsiteY228" fmla="*/ 74771 h 342900"/>
              <a:gd name="connsiteX229" fmla="*/ 246936 w 447675"/>
              <a:gd name="connsiteY229" fmla="*/ 85249 h 342900"/>
              <a:gd name="connsiteX230" fmla="*/ 245983 w 447675"/>
              <a:gd name="connsiteY230" fmla="*/ 87154 h 342900"/>
              <a:gd name="connsiteX231" fmla="*/ 245031 w 447675"/>
              <a:gd name="connsiteY231" fmla="*/ 87154 h 342900"/>
              <a:gd name="connsiteX232" fmla="*/ 243126 w 447675"/>
              <a:gd name="connsiteY232" fmla="*/ 85249 h 342900"/>
              <a:gd name="connsiteX233" fmla="*/ 238363 w 447675"/>
              <a:gd name="connsiteY233" fmla="*/ 80486 h 342900"/>
              <a:gd name="connsiteX234" fmla="*/ 244078 w 447675"/>
              <a:gd name="connsiteY234" fmla="*/ 79534 h 342900"/>
              <a:gd name="connsiteX235" fmla="*/ 248841 w 447675"/>
              <a:gd name="connsiteY235" fmla="*/ 79534 h 342900"/>
              <a:gd name="connsiteX236" fmla="*/ 248841 w 447675"/>
              <a:gd name="connsiteY236" fmla="*/ 75724 h 342900"/>
              <a:gd name="connsiteX237" fmla="*/ 249793 w 447675"/>
              <a:gd name="connsiteY237" fmla="*/ 70961 h 342900"/>
              <a:gd name="connsiteX238" fmla="*/ 256461 w 447675"/>
              <a:gd name="connsiteY238" fmla="*/ 70961 h 342900"/>
              <a:gd name="connsiteX239" fmla="*/ 223123 w 447675"/>
              <a:gd name="connsiteY239" fmla="*/ 79534 h 342900"/>
              <a:gd name="connsiteX240" fmla="*/ 227886 w 447675"/>
              <a:gd name="connsiteY240" fmla="*/ 81439 h 342900"/>
              <a:gd name="connsiteX241" fmla="*/ 229791 w 447675"/>
              <a:gd name="connsiteY241" fmla="*/ 82391 h 342900"/>
              <a:gd name="connsiteX242" fmla="*/ 221218 w 447675"/>
              <a:gd name="connsiteY242" fmla="*/ 83344 h 342900"/>
              <a:gd name="connsiteX243" fmla="*/ 217408 w 447675"/>
              <a:gd name="connsiteY243" fmla="*/ 83344 h 342900"/>
              <a:gd name="connsiteX244" fmla="*/ 217408 w 447675"/>
              <a:gd name="connsiteY244" fmla="*/ 81439 h 342900"/>
              <a:gd name="connsiteX245" fmla="*/ 218361 w 447675"/>
              <a:gd name="connsiteY245" fmla="*/ 79534 h 342900"/>
              <a:gd name="connsiteX246" fmla="*/ 223123 w 447675"/>
              <a:gd name="connsiteY246" fmla="*/ 79534 h 342900"/>
              <a:gd name="connsiteX247" fmla="*/ 211693 w 447675"/>
              <a:gd name="connsiteY247" fmla="*/ 81439 h 342900"/>
              <a:gd name="connsiteX248" fmla="*/ 196453 w 447675"/>
              <a:gd name="connsiteY248" fmla="*/ 82391 h 342900"/>
              <a:gd name="connsiteX249" fmla="*/ 195501 w 447675"/>
              <a:gd name="connsiteY249" fmla="*/ 81439 h 342900"/>
              <a:gd name="connsiteX250" fmla="*/ 204073 w 447675"/>
              <a:gd name="connsiteY250" fmla="*/ 80486 h 342900"/>
              <a:gd name="connsiteX251" fmla="*/ 211693 w 447675"/>
              <a:gd name="connsiteY251" fmla="*/ 81439 h 342900"/>
              <a:gd name="connsiteX252" fmla="*/ 185023 w 447675"/>
              <a:gd name="connsiteY252" fmla="*/ 101441 h 342900"/>
              <a:gd name="connsiteX253" fmla="*/ 185976 w 447675"/>
              <a:gd name="connsiteY253" fmla="*/ 103346 h 342900"/>
              <a:gd name="connsiteX254" fmla="*/ 178356 w 447675"/>
              <a:gd name="connsiteY254" fmla="*/ 102394 h 342900"/>
              <a:gd name="connsiteX255" fmla="*/ 177403 w 447675"/>
              <a:gd name="connsiteY255" fmla="*/ 100489 h 342900"/>
              <a:gd name="connsiteX256" fmla="*/ 185023 w 447675"/>
              <a:gd name="connsiteY256" fmla="*/ 101441 h 342900"/>
              <a:gd name="connsiteX257" fmla="*/ 208836 w 447675"/>
              <a:gd name="connsiteY257" fmla="*/ 106204 h 342900"/>
              <a:gd name="connsiteX258" fmla="*/ 209788 w 447675"/>
              <a:gd name="connsiteY258" fmla="*/ 109061 h 342900"/>
              <a:gd name="connsiteX259" fmla="*/ 209788 w 447675"/>
              <a:gd name="connsiteY259" fmla="*/ 110966 h 342900"/>
              <a:gd name="connsiteX260" fmla="*/ 207883 w 447675"/>
              <a:gd name="connsiteY260" fmla="*/ 108109 h 342900"/>
              <a:gd name="connsiteX261" fmla="*/ 208836 w 447675"/>
              <a:gd name="connsiteY261" fmla="*/ 106204 h 342900"/>
              <a:gd name="connsiteX262" fmla="*/ 267891 w 447675"/>
              <a:gd name="connsiteY262" fmla="*/ 138589 h 342900"/>
              <a:gd name="connsiteX263" fmla="*/ 269796 w 447675"/>
              <a:gd name="connsiteY263" fmla="*/ 142399 h 342900"/>
              <a:gd name="connsiteX264" fmla="*/ 274558 w 447675"/>
              <a:gd name="connsiteY264" fmla="*/ 150019 h 342900"/>
              <a:gd name="connsiteX265" fmla="*/ 276463 w 447675"/>
              <a:gd name="connsiteY265" fmla="*/ 153829 h 342900"/>
              <a:gd name="connsiteX266" fmla="*/ 278368 w 447675"/>
              <a:gd name="connsiteY266" fmla="*/ 162401 h 342900"/>
              <a:gd name="connsiteX267" fmla="*/ 277416 w 447675"/>
              <a:gd name="connsiteY267" fmla="*/ 172879 h 342900"/>
              <a:gd name="connsiteX268" fmla="*/ 262176 w 447675"/>
              <a:gd name="connsiteY268" fmla="*/ 166211 h 342900"/>
              <a:gd name="connsiteX269" fmla="*/ 249793 w 447675"/>
              <a:gd name="connsiteY269" fmla="*/ 160496 h 342900"/>
              <a:gd name="connsiteX270" fmla="*/ 245983 w 447675"/>
              <a:gd name="connsiteY270" fmla="*/ 159544 h 342900"/>
              <a:gd name="connsiteX271" fmla="*/ 238363 w 447675"/>
              <a:gd name="connsiteY271" fmla="*/ 158591 h 342900"/>
              <a:gd name="connsiteX272" fmla="*/ 231696 w 447675"/>
              <a:gd name="connsiteY272" fmla="*/ 157639 h 342900"/>
              <a:gd name="connsiteX273" fmla="*/ 229791 w 447675"/>
              <a:gd name="connsiteY273" fmla="*/ 153829 h 342900"/>
              <a:gd name="connsiteX274" fmla="*/ 230743 w 447675"/>
              <a:gd name="connsiteY274" fmla="*/ 150971 h 342900"/>
              <a:gd name="connsiteX275" fmla="*/ 238363 w 447675"/>
              <a:gd name="connsiteY275" fmla="*/ 145256 h 342900"/>
              <a:gd name="connsiteX276" fmla="*/ 256461 w 447675"/>
              <a:gd name="connsiteY276" fmla="*/ 139541 h 342900"/>
              <a:gd name="connsiteX277" fmla="*/ 265033 w 447675"/>
              <a:gd name="connsiteY277" fmla="*/ 135731 h 342900"/>
              <a:gd name="connsiteX278" fmla="*/ 267891 w 447675"/>
              <a:gd name="connsiteY278" fmla="*/ 138589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447675" h="342900">
                <a:moveTo>
                  <a:pt x="285036" y="7144"/>
                </a:moveTo>
                <a:cubicBezTo>
                  <a:pt x="285036" y="7144"/>
                  <a:pt x="282178" y="8096"/>
                  <a:pt x="278368" y="8096"/>
                </a:cubicBezTo>
                <a:cubicBezTo>
                  <a:pt x="271701" y="9049"/>
                  <a:pt x="270748" y="9049"/>
                  <a:pt x="264081" y="12859"/>
                </a:cubicBezTo>
                <a:cubicBezTo>
                  <a:pt x="257413" y="15716"/>
                  <a:pt x="246936" y="23336"/>
                  <a:pt x="242173" y="29051"/>
                </a:cubicBezTo>
                <a:cubicBezTo>
                  <a:pt x="240268" y="30956"/>
                  <a:pt x="236458" y="38576"/>
                  <a:pt x="229791" y="51911"/>
                </a:cubicBezTo>
                <a:cubicBezTo>
                  <a:pt x="228838" y="53816"/>
                  <a:pt x="228838" y="55721"/>
                  <a:pt x="231696" y="56674"/>
                </a:cubicBezTo>
                <a:cubicBezTo>
                  <a:pt x="234553" y="57626"/>
                  <a:pt x="234553" y="58579"/>
                  <a:pt x="236458" y="61436"/>
                </a:cubicBezTo>
                <a:cubicBezTo>
                  <a:pt x="237411" y="63341"/>
                  <a:pt x="238363" y="64294"/>
                  <a:pt x="239316" y="65246"/>
                </a:cubicBezTo>
                <a:cubicBezTo>
                  <a:pt x="240268" y="66199"/>
                  <a:pt x="240268" y="66199"/>
                  <a:pt x="240268" y="67151"/>
                </a:cubicBezTo>
                <a:cubicBezTo>
                  <a:pt x="239316" y="67151"/>
                  <a:pt x="236458" y="67151"/>
                  <a:pt x="232648" y="67151"/>
                </a:cubicBezTo>
                <a:cubicBezTo>
                  <a:pt x="225981" y="67151"/>
                  <a:pt x="225981" y="67151"/>
                  <a:pt x="224076" y="69056"/>
                </a:cubicBezTo>
                <a:cubicBezTo>
                  <a:pt x="221218" y="70961"/>
                  <a:pt x="220266" y="70961"/>
                  <a:pt x="218361" y="69056"/>
                </a:cubicBezTo>
                <a:cubicBezTo>
                  <a:pt x="217408" y="68104"/>
                  <a:pt x="216456" y="68104"/>
                  <a:pt x="215503" y="68104"/>
                </a:cubicBezTo>
                <a:cubicBezTo>
                  <a:pt x="214551" y="68104"/>
                  <a:pt x="213598" y="68104"/>
                  <a:pt x="212646" y="69056"/>
                </a:cubicBezTo>
                <a:cubicBezTo>
                  <a:pt x="212646" y="70009"/>
                  <a:pt x="211693" y="70009"/>
                  <a:pt x="210741" y="70009"/>
                </a:cubicBezTo>
                <a:cubicBezTo>
                  <a:pt x="209788" y="70009"/>
                  <a:pt x="207883" y="67151"/>
                  <a:pt x="207883" y="65246"/>
                </a:cubicBezTo>
                <a:cubicBezTo>
                  <a:pt x="207883" y="64294"/>
                  <a:pt x="207883" y="64294"/>
                  <a:pt x="206931" y="63341"/>
                </a:cubicBezTo>
                <a:cubicBezTo>
                  <a:pt x="205978" y="63341"/>
                  <a:pt x="202168" y="63341"/>
                  <a:pt x="201216" y="63341"/>
                </a:cubicBezTo>
                <a:cubicBezTo>
                  <a:pt x="200263" y="63341"/>
                  <a:pt x="200263" y="64294"/>
                  <a:pt x="200263" y="65246"/>
                </a:cubicBezTo>
                <a:cubicBezTo>
                  <a:pt x="200263" y="66199"/>
                  <a:pt x="200263" y="67151"/>
                  <a:pt x="199311" y="68104"/>
                </a:cubicBezTo>
                <a:cubicBezTo>
                  <a:pt x="198358" y="69056"/>
                  <a:pt x="198358" y="69056"/>
                  <a:pt x="195501" y="69056"/>
                </a:cubicBezTo>
                <a:cubicBezTo>
                  <a:pt x="192643" y="69056"/>
                  <a:pt x="192643" y="69056"/>
                  <a:pt x="191691" y="68104"/>
                </a:cubicBezTo>
                <a:cubicBezTo>
                  <a:pt x="190738" y="66199"/>
                  <a:pt x="187881" y="67151"/>
                  <a:pt x="186928" y="68104"/>
                </a:cubicBezTo>
                <a:cubicBezTo>
                  <a:pt x="185976" y="69056"/>
                  <a:pt x="185023" y="69056"/>
                  <a:pt x="183118" y="69056"/>
                </a:cubicBezTo>
                <a:cubicBezTo>
                  <a:pt x="182166" y="69056"/>
                  <a:pt x="180261" y="69056"/>
                  <a:pt x="180261" y="69056"/>
                </a:cubicBezTo>
                <a:cubicBezTo>
                  <a:pt x="180261" y="69056"/>
                  <a:pt x="176451" y="68104"/>
                  <a:pt x="171688" y="67151"/>
                </a:cubicBezTo>
                <a:cubicBezTo>
                  <a:pt x="165021" y="65246"/>
                  <a:pt x="163116" y="65246"/>
                  <a:pt x="158353" y="65246"/>
                </a:cubicBezTo>
                <a:cubicBezTo>
                  <a:pt x="153591" y="65246"/>
                  <a:pt x="151686" y="65246"/>
                  <a:pt x="151686" y="66199"/>
                </a:cubicBezTo>
                <a:cubicBezTo>
                  <a:pt x="150733" y="67151"/>
                  <a:pt x="150733" y="73819"/>
                  <a:pt x="151686" y="77629"/>
                </a:cubicBezTo>
                <a:lnTo>
                  <a:pt x="151686" y="80486"/>
                </a:lnTo>
                <a:lnTo>
                  <a:pt x="157401" y="80486"/>
                </a:lnTo>
                <a:cubicBezTo>
                  <a:pt x="163116" y="80486"/>
                  <a:pt x="164068" y="80486"/>
                  <a:pt x="170736" y="78581"/>
                </a:cubicBezTo>
                <a:cubicBezTo>
                  <a:pt x="177403" y="76676"/>
                  <a:pt x="179308" y="76676"/>
                  <a:pt x="184071" y="75724"/>
                </a:cubicBezTo>
                <a:cubicBezTo>
                  <a:pt x="185976" y="75724"/>
                  <a:pt x="185976" y="75724"/>
                  <a:pt x="186928" y="76676"/>
                </a:cubicBezTo>
                <a:cubicBezTo>
                  <a:pt x="186928" y="77629"/>
                  <a:pt x="187881" y="78581"/>
                  <a:pt x="186928" y="78581"/>
                </a:cubicBezTo>
                <a:cubicBezTo>
                  <a:pt x="186928" y="79534"/>
                  <a:pt x="186928" y="79534"/>
                  <a:pt x="185023" y="80486"/>
                </a:cubicBezTo>
                <a:cubicBezTo>
                  <a:pt x="184071" y="80486"/>
                  <a:pt x="183118" y="80486"/>
                  <a:pt x="182166" y="79534"/>
                </a:cubicBezTo>
                <a:cubicBezTo>
                  <a:pt x="181213" y="78581"/>
                  <a:pt x="179308" y="78581"/>
                  <a:pt x="177403" y="79534"/>
                </a:cubicBezTo>
                <a:cubicBezTo>
                  <a:pt x="176451" y="82391"/>
                  <a:pt x="175498" y="83344"/>
                  <a:pt x="174546" y="83344"/>
                </a:cubicBezTo>
                <a:cubicBezTo>
                  <a:pt x="173593" y="83344"/>
                  <a:pt x="173593" y="83344"/>
                  <a:pt x="172641" y="83344"/>
                </a:cubicBezTo>
                <a:cubicBezTo>
                  <a:pt x="171688" y="84296"/>
                  <a:pt x="165973" y="84296"/>
                  <a:pt x="141208" y="84296"/>
                </a:cubicBezTo>
                <a:cubicBezTo>
                  <a:pt x="124063" y="84296"/>
                  <a:pt x="108823" y="84296"/>
                  <a:pt x="106918" y="84296"/>
                </a:cubicBezTo>
                <a:cubicBezTo>
                  <a:pt x="102156" y="85249"/>
                  <a:pt x="101203" y="84296"/>
                  <a:pt x="102156" y="82391"/>
                </a:cubicBezTo>
                <a:cubicBezTo>
                  <a:pt x="103108" y="81439"/>
                  <a:pt x="103108" y="80486"/>
                  <a:pt x="102156" y="78581"/>
                </a:cubicBezTo>
                <a:cubicBezTo>
                  <a:pt x="101203" y="76676"/>
                  <a:pt x="101203" y="75724"/>
                  <a:pt x="99298" y="76676"/>
                </a:cubicBezTo>
                <a:cubicBezTo>
                  <a:pt x="98346" y="76676"/>
                  <a:pt x="97393" y="76676"/>
                  <a:pt x="97393" y="78581"/>
                </a:cubicBezTo>
                <a:cubicBezTo>
                  <a:pt x="97393" y="79534"/>
                  <a:pt x="97393" y="81439"/>
                  <a:pt x="97393" y="81439"/>
                </a:cubicBezTo>
                <a:cubicBezTo>
                  <a:pt x="98346" y="83344"/>
                  <a:pt x="97393" y="84296"/>
                  <a:pt x="95488" y="84296"/>
                </a:cubicBezTo>
                <a:cubicBezTo>
                  <a:pt x="93583" y="84296"/>
                  <a:pt x="93583" y="85249"/>
                  <a:pt x="94536" y="88106"/>
                </a:cubicBezTo>
                <a:cubicBezTo>
                  <a:pt x="94536" y="90011"/>
                  <a:pt x="94536" y="90011"/>
                  <a:pt x="94536" y="90964"/>
                </a:cubicBezTo>
                <a:cubicBezTo>
                  <a:pt x="94536" y="91916"/>
                  <a:pt x="88821" y="92869"/>
                  <a:pt x="78343" y="92869"/>
                </a:cubicBezTo>
                <a:cubicBezTo>
                  <a:pt x="73581" y="92869"/>
                  <a:pt x="68818" y="92869"/>
                  <a:pt x="68818" y="92869"/>
                </a:cubicBezTo>
                <a:cubicBezTo>
                  <a:pt x="67866" y="92869"/>
                  <a:pt x="62151" y="93821"/>
                  <a:pt x="55483" y="93821"/>
                </a:cubicBezTo>
                <a:cubicBezTo>
                  <a:pt x="45006" y="93821"/>
                  <a:pt x="43101" y="93821"/>
                  <a:pt x="41196" y="93821"/>
                </a:cubicBezTo>
                <a:cubicBezTo>
                  <a:pt x="39291" y="92869"/>
                  <a:pt x="36433" y="92869"/>
                  <a:pt x="24051" y="92869"/>
                </a:cubicBezTo>
                <a:cubicBezTo>
                  <a:pt x="15478" y="92869"/>
                  <a:pt x="7858" y="92869"/>
                  <a:pt x="7858" y="93821"/>
                </a:cubicBezTo>
                <a:cubicBezTo>
                  <a:pt x="6906" y="93821"/>
                  <a:pt x="6906" y="99536"/>
                  <a:pt x="7858" y="100489"/>
                </a:cubicBezTo>
                <a:cubicBezTo>
                  <a:pt x="8811" y="101441"/>
                  <a:pt x="9763" y="101441"/>
                  <a:pt x="23098" y="100489"/>
                </a:cubicBezTo>
                <a:cubicBezTo>
                  <a:pt x="30718" y="100489"/>
                  <a:pt x="37386" y="100489"/>
                  <a:pt x="38338" y="100489"/>
                </a:cubicBezTo>
                <a:cubicBezTo>
                  <a:pt x="39291" y="100489"/>
                  <a:pt x="40243" y="100489"/>
                  <a:pt x="41196" y="99536"/>
                </a:cubicBezTo>
                <a:cubicBezTo>
                  <a:pt x="42148" y="98584"/>
                  <a:pt x="64056" y="98584"/>
                  <a:pt x="92631" y="99536"/>
                </a:cubicBezTo>
                <a:cubicBezTo>
                  <a:pt x="107871" y="99536"/>
                  <a:pt x="108823" y="99536"/>
                  <a:pt x="108823" y="100489"/>
                </a:cubicBezTo>
                <a:cubicBezTo>
                  <a:pt x="108823" y="102394"/>
                  <a:pt x="108823" y="108109"/>
                  <a:pt x="108823" y="108109"/>
                </a:cubicBezTo>
                <a:cubicBezTo>
                  <a:pt x="108823" y="108109"/>
                  <a:pt x="109776" y="108109"/>
                  <a:pt x="110728" y="108109"/>
                </a:cubicBezTo>
                <a:cubicBezTo>
                  <a:pt x="111681" y="107156"/>
                  <a:pt x="112633" y="107156"/>
                  <a:pt x="118348" y="107156"/>
                </a:cubicBezTo>
                <a:cubicBezTo>
                  <a:pt x="122158" y="107156"/>
                  <a:pt x="125016" y="108109"/>
                  <a:pt x="125968" y="108109"/>
                </a:cubicBezTo>
                <a:cubicBezTo>
                  <a:pt x="125968" y="108109"/>
                  <a:pt x="127873" y="108109"/>
                  <a:pt x="129778" y="108109"/>
                </a:cubicBezTo>
                <a:cubicBezTo>
                  <a:pt x="132636" y="108109"/>
                  <a:pt x="132636" y="108109"/>
                  <a:pt x="136446" y="110014"/>
                </a:cubicBezTo>
                <a:cubicBezTo>
                  <a:pt x="138351" y="110966"/>
                  <a:pt x="141208" y="112871"/>
                  <a:pt x="142161" y="113824"/>
                </a:cubicBezTo>
                <a:cubicBezTo>
                  <a:pt x="143113" y="114776"/>
                  <a:pt x="145018" y="114776"/>
                  <a:pt x="145971" y="115729"/>
                </a:cubicBezTo>
                <a:cubicBezTo>
                  <a:pt x="157401" y="117634"/>
                  <a:pt x="158353" y="117634"/>
                  <a:pt x="158353" y="119539"/>
                </a:cubicBezTo>
                <a:cubicBezTo>
                  <a:pt x="158353" y="121444"/>
                  <a:pt x="159306" y="123349"/>
                  <a:pt x="163116" y="127159"/>
                </a:cubicBezTo>
                <a:cubicBezTo>
                  <a:pt x="165973" y="129064"/>
                  <a:pt x="166926" y="130969"/>
                  <a:pt x="166926" y="131921"/>
                </a:cubicBezTo>
                <a:cubicBezTo>
                  <a:pt x="166926" y="133826"/>
                  <a:pt x="170736" y="136684"/>
                  <a:pt x="174546" y="139541"/>
                </a:cubicBezTo>
                <a:cubicBezTo>
                  <a:pt x="178356" y="142399"/>
                  <a:pt x="179308" y="143351"/>
                  <a:pt x="180261" y="147161"/>
                </a:cubicBezTo>
                <a:cubicBezTo>
                  <a:pt x="181213" y="149066"/>
                  <a:pt x="181213" y="150971"/>
                  <a:pt x="182166" y="151924"/>
                </a:cubicBezTo>
                <a:cubicBezTo>
                  <a:pt x="183118" y="152876"/>
                  <a:pt x="183118" y="154781"/>
                  <a:pt x="183118" y="154781"/>
                </a:cubicBezTo>
                <a:cubicBezTo>
                  <a:pt x="183118" y="154781"/>
                  <a:pt x="180261" y="157639"/>
                  <a:pt x="177403" y="160496"/>
                </a:cubicBezTo>
                <a:cubicBezTo>
                  <a:pt x="168831" y="168116"/>
                  <a:pt x="167878" y="169069"/>
                  <a:pt x="166926" y="175736"/>
                </a:cubicBezTo>
                <a:cubicBezTo>
                  <a:pt x="165973" y="181451"/>
                  <a:pt x="165973" y="185261"/>
                  <a:pt x="165973" y="186214"/>
                </a:cubicBezTo>
                <a:cubicBezTo>
                  <a:pt x="165973" y="187166"/>
                  <a:pt x="165973" y="188119"/>
                  <a:pt x="165973" y="189071"/>
                </a:cubicBezTo>
                <a:cubicBezTo>
                  <a:pt x="165021" y="190976"/>
                  <a:pt x="162163" y="201454"/>
                  <a:pt x="159306" y="210026"/>
                </a:cubicBezTo>
                <a:cubicBezTo>
                  <a:pt x="158353" y="212884"/>
                  <a:pt x="156448" y="216694"/>
                  <a:pt x="152638" y="222409"/>
                </a:cubicBezTo>
                <a:cubicBezTo>
                  <a:pt x="148828" y="228124"/>
                  <a:pt x="147876" y="229076"/>
                  <a:pt x="143113" y="238601"/>
                </a:cubicBezTo>
                <a:cubicBezTo>
                  <a:pt x="140256" y="243364"/>
                  <a:pt x="137398" y="249079"/>
                  <a:pt x="136446" y="250984"/>
                </a:cubicBezTo>
                <a:cubicBezTo>
                  <a:pt x="135493" y="252889"/>
                  <a:pt x="134541" y="255746"/>
                  <a:pt x="134541" y="255746"/>
                </a:cubicBezTo>
                <a:cubicBezTo>
                  <a:pt x="134541" y="258604"/>
                  <a:pt x="136446" y="262414"/>
                  <a:pt x="138351" y="264319"/>
                </a:cubicBezTo>
                <a:cubicBezTo>
                  <a:pt x="139303" y="265271"/>
                  <a:pt x="140256" y="267176"/>
                  <a:pt x="140256" y="267176"/>
                </a:cubicBezTo>
                <a:cubicBezTo>
                  <a:pt x="140256" y="267176"/>
                  <a:pt x="139303" y="269081"/>
                  <a:pt x="138351" y="270986"/>
                </a:cubicBezTo>
                <a:cubicBezTo>
                  <a:pt x="137398" y="272891"/>
                  <a:pt x="135493" y="275749"/>
                  <a:pt x="133588" y="277654"/>
                </a:cubicBezTo>
                <a:cubicBezTo>
                  <a:pt x="127873" y="288131"/>
                  <a:pt x="116443" y="301466"/>
                  <a:pt x="113586" y="303371"/>
                </a:cubicBezTo>
                <a:cubicBezTo>
                  <a:pt x="111681" y="304324"/>
                  <a:pt x="111681" y="304324"/>
                  <a:pt x="106918" y="303371"/>
                </a:cubicBezTo>
                <a:cubicBezTo>
                  <a:pt x="101203" y="301466"/>
                  <a:pt x="96441" y="301466"/>
                  <a:pt x="92631" y="303371"/>
                </a:cubicBezTo>
                <a:cubicBezTo>
                  <a:pt x="90726" y="304324"/>
                  <a:pt x="89773" y="304324"/>
                  <a:pt x="88821" y="305276"/>
                </a:cubicBezTo>
                <a:cubicBezTo>
                  <a:pt x="88821" y="305276"/>
                  <a:pt x="87868" y="305276"/>
                  <a:pt x="87868" y="305276"/>
                </a:cubicBezTo>
                <a:cubicBezTo>
                  <a:pt x="86916" y="305276"/>
                  <a:pt x="85011" y="307181"/>
                  <a:pt x="85011" y="308134"/>
                </a:cubicBezTo>
                <a:cubicBezTo>
                  <a:pt x="85011" y="308134"/>
                  <a:pt x="84058" y="310039"/>
                  <a:pt x="84058" y="311944"/>
                </a:cubicBezTo>
                <a:cubicBezTo>
                  <a:pt x="82153" y="315754"/>
                  <a:pt x="82153" y="317659"/>
                  <a:pt x="85963" y="321469"/>
                </a:cubicBezTo>
                <a:cubicBezTo>
                  <a:pt x="87868" y="324326"/>
                  <a:pt x="90726" y="326231"/>
                  <a:pt x="95488" y="328136"/>
                </a:cubicBezTo>
                <a:cubicBezTo>
                  <a:pt x="96441" y="330994"/>
                  <a:pt x="97393" y="330994"/>
                  <a:pt x="100251" y="330994"/>
                </a:cubicBezTo>
                <a:cubicBezTo>
                  <a:pt x="108823" y="329089"/>
                  <a:pt x="114538" y="329089"/>
                  <a:pt x="114538" y="330041"/>
                </a:cubicBezTo>
                <a:cubicBezTo>
                  <a:pt x="114538" y="330041"/>
                  <a:pt x="114538" y="331946"/>
                  <a:pt x="114538" y="333851"/>
                </a:cubicBezTo>
                <a:lnTo>
                  <a:pt x="114538" y="336709"/>
                </a:lnTo>
                <a:lnTo>
                  <a:pt x="118348" y="337661"/>
                </a:lnTo>
                <a:cubicBezTo>
                  <a:pt x="124063" y="339566"/>
                  <a:pt x="131683" y="341471"/>
                  <a:pt x="132636" y="342424"/>
                </a:cubicBezTo>
                <a:cubicBezTo>
                  <a:pt x="135493" y="343376"/>
                  <a:pt x="141208" y="344329"/>
                  <a:pt x="146923" y="344329"/>
                </a:cubicBezTo>
                <a:cubicBezTo>
                  <a:pt x="155496" y="344329"/>
                  <a:pt x="155496" y="344329"/>
                  <a:pt x="156448" y="337661"/>
                </a:cubicBezTo>
                <a:cubicBezTo>
                  <a:pt x="156448" y="335756"/>
                  <a:pt x="158353" y="330994"/>
                  <a:pt x="158353" y="328136"/>
                </a:cubicBezTo>
                <a:cubicBezTo>
                  <a:pt x="159306" y="323374"/>
                  <a:pt x="160258" y="321469"/>
                  <a:pt x="160258" y="313849"/>
                </a:cubicBezTo>
                <a:cubicBezTo>
                  <a:pt x="160258" y="302419"/>
                  <a:pt x="161211" y="300514"/>
                  <a:pt x="164068" y="296704"/>
                </a:cubicBezTo>
                <a:cubicBezTo>
                  <a:pt x="165021" y="294799"/>
                  <a:pt x="166926" y="291941"/>
                  <a:pt x="167878" y="290036"/>
                </a:cubicBezTo>
                <a:cubicBezTo>
                  <a:pt x="169783" y="287179"/>
                  <a:pt x="169783" y="287179"/>
                  <a:pt x="171688" y="287179"/>
                </a:cubicBezTo>
                <a:cubicBezTo>
                  <a:pt x="172641" y="287179"/>
                  <a:pt x="174546" y="287179"/>
                  <a:pt x="175498" y="286226"/>
                </a:cubicBezTo>
                <a:cubicBezTo>
                  <a:pt x="177403" y="285274"/>
                  <a:pt x="178356" y="285274"/>
                  <a:pt x="179308" y="281464"/>
                </a:cubicBezTo>
                <a:cubicBezTo>
                  <a:pt x="180261" y="278606"/>
                  <a:pt x="182166" y="276701"/>
                  <a:pt x="184071" y="274796"/>
                </a:cubicBezTo>
                <a:cubicBezTo>
                  <a:pt x="185976" y="272891"/>
                  <a:pt x="187881" y="270986"/>
                  <a:pt x="188833" y="269081"/>
                </a:cubicBezTo>
                <a:cubicBezTo>
                  <a:pt x="189786" y="267176"/>
                  <a:pt x="191691" y="264319"/>
                  <a:pt x="191691" y="263366"/>
                </a:cubicBezTo>
                <a:cubicBezTo>
                  <a:pt x="192643" y="262414"/>
                  <a:pt x="194548" y="256699"/>
                  <a:pt x="197406" y="252889"/>
                </a:cubicBezTo>
                <a:cubicBezTo>
                  <a:pt x="199311" y="248126"/>
                  <a:pt x="202168" y="244316"/>
                  <a:pt x="202168" y="244316"/>
                </a:cubicBezTo>
                <a:cubicBezTo>
                  <a:pt x="202168" y="244316"/>
                  <a:pt x="203121" y="242411"/>
                  <a:pt x="203121" y="240506"/>
                </a:cubicBezTo>
                <a:cubicBezTo>
                  <a:pt x="203121" y="238601"/>
                  <a:pt x="205026" y="232886"/>
                  <a:pt x="205978" y="229076"/>
                </a:cubicBezTo>
                <a:cubicBezTo>
                  <a:pt x="208836" y="221456"/>
                  <a:pt x="208836" y="220504"/>
                  <a:pt x="207883" y="218599"/>
                </a:cubicBezTo>
                <a:cubicBezTo>
                  <a:pt x="207883" y="217646"/>
                  <a:pt x="206931" y="215741"/>
                  <a:pt x="206931" y="214789"/>
                </a:cubicBezTo>
                <a:cubicBezTo>
                  <a:pt x="205978" y="212884"/>
                  <a:pt x="201216" y="203359"/>
                  <a:pt x="201216" y="202406"/>
                </a:cubicBezTo>
                <a:cubicBezTo>
                  <a:pt x="201216" y="201454"/>
                  <a:pt x="202168" y="202406"/>
                  <a:pt x="202168" y="203359"/>
                </a:cubicBezTo>
                <a:cubicBezTo>
                  <a:pt x="202168" y="204311"/>
                  <a:pt x="203121" y="205264"/>
                  <a:pt x="204073" y="205264"/>
                </a:cubicBezTo>
                <a:cubicBezTo>
                  <a:pt x="205026" y="206216"/>
                  <a:pt x="205978" y="207169"/>
                  <a:pt x="206931" y="210026"/>
                </a:cubicBezTo>
                <a:cubicBezTo>
                  <a:pt x="207883" y="212884"/>
                  <a:pt x="208836" y="214789"/>
                  <a:pt x="210741" y="215741"/>
                </a:cubicBezTo>
                <a:cubicBezTo>
                  <a:pt x="211693" y="216694"/>
                  <a:pt x="212646" y="216694"/>
                  <a:pt x="212646" y="216694"/>
                </a:cubicBezTo>
                <a:cubicBezTo>
                  <a:pt x="212646" y="216694"/>
                  <a:pt x="215503" y="218599"/>
                  <a:pt x="218361" y="220504"/>
                </a:cubicBezTo>
                <a:cubicBezTo>
                  <a:pt x="222171" y="223361"/>
                  <a:pt x="225028" y="224314"/>
                  <a:pt x="225981" y="224314"/>
                </a:cubicBezTo>
                <a:cubicBezTo>
                  <a:pt x="226933" y="224314"/>
                  <a:pt x="228838" y="224314"/>
                  <a:pt x="229791" y="225266"/>
                </a:cubicBezTo>
                <a:cubicBezTo>
                  <a:pt x="231696" y="225266"/>
                  <a:pt x="239316" y="226219"/>
                  <a:pt x="245031" y="227171"/>
                </a:cubicBezTo>
                <a:cubicBezTo>
                  <a:pt x="246936" y="227171"/>
                  <a:pt x="249793" y="227171"/>
                  <a:pt x="249793" y="228124"/>
                </a:cubicBezTo>
                <a:cubicBezTo>
                  <a:pt x="252651" y="229076"/>
                  <a:pt x="255508" y="230029"/>
                  <a:pt x="256461" y="231934"/>
                </a:cubicBezTo>
                <a:cubicBezTo>
                  <a:pt x="261223" y="238601"/>
                  <a:pt x="264081" y="244316"/>
                  <a:pt x="265033" y="244316"/>
                </a:cubicBezTo>
                <a:cubicBezTo>
                  <a:pt x="265986" y="244316"/>
                  <a:pt x="267891" y="246221"/>
                  <a:pt x="270748" y="247174"/>
                </a:cubicBezTo>
                <a:cubicBezTo>
                  <a:pt x="283131" y="251936"/>
                  <a:pt x="295513" y="257651"/>
                  <a:pt x="296466" y="258604"/>
                </a:cubicBezTo>
                <a:cubicBezTo>
                  <a:pt x="297418" y="259556"/>
                  <a:pt x="296466" y="260509"/>
                  <a:pt x="295513" y="265271"/>
                </a:cubicBezTo>
                <a:cubicBezTo>
                  <a:pt x="294561" y="270986"/>
                  <a:pt x="293608" y="271939"/>
                  <a:pt x="294561" y="274796"/>
                </a:cubicBezTo>
                <a:cubicBezTo>
                  <a:pt x="294561" y="277654"/>
                  <a:pt x="294561" y="278606"/>
                  <a:pt x="294561" y="279559"/>
                </a:cubicBezTo>
                <a:cubicBezTo>
                  <a:pt x="292656" y="283369"/>
                  <a:pt x="292656" y="284321"/>
                  <a:pt x="297418" y="293846"/>
                </a:cubicBezTo>
                <a:lnTo>
                  <a:pt x="301228" y="303371"/>
                </a:lnTo>
                <a:lnTo>
                  <a:pt x="305038" y="307181"/>
                </a:lnTo>
                <a:cubicBezTo>
                  <a:pt x="309801" y="311944"/>
                  <a:pt x="310753" y="312896"/>
                  <a:pt x="314563" y="312896"/>
                </a:cubicBezTo>
                <a:cubicBezTo>
                  <a:pt x="316468" y="312896"/>
                  <a:pt x="317421" y="313849"/>
                  <a:pt x="318373" y="313849"/>
                </a:cubicBezTo>
                <a:cubicBezTo>
                  <a:pt x="320278" y="314801"/>
                  <a:pt x="322183" y="314801"/>
                  <a:pt x="325041" y="313849"/>
                </a:cubicBezTo>
                <a:cubicBezTo>
                  <a:pt x="329803" y="310991"/>
                  <a:pt x="332661" y="310991"/>
                  <a:pt x="345996" y="310991"/>
                </a:cubicBezTo>
                <a:cubicBezTo>
                  <a:pt x="350758" y="310991"/>
                  <a:pt x="358378" y="309086"/>
                  <a:pt x="363141" y="307181"/>
                </a:cubicBezTo>
                <a:cubicBezTo>
                  <a:pt x="365046" y="306229"/>
                  <a:pt x="368856" y="305276"/>
                  <a:pt x="372666" y="305276"/>
                </a:cubicBezTo>
                <a:cubicBezTo>
                  <a:pt x="377428" y="304324"/>
                  <a:pt x="379333" y="304324"/>
                  <a:pt x="381238" y="303371"/>
                </a:cubicBezTo>
                <a:cubicBezTo>
                  <a:pt x="384096" y="302419"/>
                  <a:pt x="384096" y="301466"/>
                  <a:pt x="385048" y="299561"/>
                </a:cubicBezTo>
                <a:cubicBezTo>
                  <a:pt x="386001" y="297656"/>
                  <a:pt x="386001" y="297656"/>
                  <a:pt x="387906" y="301466"/>
                </a:cubicBezTo>
                <a:cubicBezTo>
                  <a:pt x="388858" y="304324"/>
                  <a:pt x="389811" y="305276"/>
                  <a:pt x="389811" y="310991"/>
                </a:cubicBezTo>
                <a:lnTo>
                  <a:pt x="390763" y="316706"/>
                </a:lnTo>
                <a:lnTo>
                  <a:pt x="388858" y="318611"/>
                </a:lnTo>
                <a:cubicBezTo>
                  <a:pt x="386953" y="320516"/>
                  <a:pt x="386953" y="322421"/>
                  <a:pt x="386953" y="324326"/>
                </a:cubicBezTo>
                <a:cubicBezTo>
                  <a:pt x="386953" y="325279"/>
                  <a:pt x="390763" y="333851"/>
                  <a:pt x="391716" y="334804"/>
                </a:cubicBezTo>
                <a:cubicBezTo>
                  <a:pt x="393621" y="335756"/>
                  <a:pt x="395526" y="335756"/>
                  <a:pt x="406003" y="330041"/>
                </a:cubicBezTo>
                <a:cubicBezTo>
                  <a:pt x="411718" y="327184"/>
                  <a:pt x="417433" y="324326"/>
                  <a:pt x="418386" y="323374"/>
                </a:cubicBezTo>
                <a:cubicBezTo>
                  <a:pt x="421243" y="322421"/>
                  <a:pt x="426958" y="315754"/>
                  <a:pt x="426958" y="314801"/>
                </a:cubicBezTo>
                <a:cubicBezTo>
                  <a:pt x="426958" y="312896"/>
                  <a:pt x="426006" y="306229"/>
                  <a:pt x="425053" y="304324"/>
                </a:cubicBezTo>
                <a:cubicBezTo>
                  <a:pt x="424101" y="302419"/>
                  <a:pt x="425053" y="301466"/>
                  <a:pt x="426958" y="300514"/>
                </a:cubicBezTo>
                <a:cubicBezTo>
                  <a:pt x="428863" y="299561"/>
                  <a:pt x="429816" y="298609"/>
                  <a:pt x="429816" y="295751"/>
                </a:cubicBezTo>
                <a:cubicBezTo>
                  <a:pt x="429816" y="294799"/>
                  <a:pt x="429816" y="291941"/>
                  <a:pt x="430768" y="290036"/>
                </a:cubicBezTo>
                <a:cubicBezTo>
                  <a:pt x="430768" y="288131"/>
                  <a:pt x="431721" y="285274"/>
                  <a:pt x="431721" y="282416"/>
                </a:cubicBezTo>
                <a:cubicBezTo>
                  <a:pt x="431721" y="278606"/>
                  <a:pt x="431721" y="277654"/>
                  <a:pt x="430768" y="276701"/>
                </a:cubicBezTo>
                <a:cubicBezTo>
                  <a:pt x="429816" y="275749"/>
                  <a:pt x="429816" y="274796"/>
                  <a:pt x="429816" y="274796"/>
                </a:cubicBezTo>
                <a:cubicBezTo>
                  <a:pt x="429816" y="274796"/>
                  <a:pt x="429816" y="273844"/>
                  <a:pt x="429816" y="273844"/>
                </a:cubicBezTo>
                <a:cubicBezTo>
                  <a:pt x="429816" y="273844"/>
                  <a:pt x="417433" y="266224"/>
                  <a:pt x="414576" y="265271"/>
                </a:cubicBezTo>
                <a:cubicBezTo>
                  <a:pt x="413623" y="264319"/>
                  <a:pt x="406956" y="262414"/>
                  <a:pt x="404098" y="261461"/>
                </a:cubicBezTo>
                <a:cubicBezTo>
                  <a:pt x="403146" y="261461"/>
                  <a:pt x="401241" y="260509"/>
                  <a:pt x="400288" y="260509"/>
                </a:cubicBezTo>
                <a:cubicBezTo>
                  <a:pt x="399336" y="260509"/>
                  <a:pt x="395526" y="259556"/>
                  <a:pt x="391716" y="259556"/>
                </a:cubicBezTo>
                <a:cubicBezTo>
                  <a:pt x="387906" y="259556"/>
                  <a:pt x="385048" y="259556"/>
                  <a:pt x="385048" y="258604"/>
                </a:cubicBezTo>
                <a:cubicBezTo>
                  <a:pt x="385048" y="257651"/>
                  <a:pt x="385048" y="257651"/>
                  <a:pt x="386001" y="257651"/>
                </a:cubicBezTo>
                <a:cubicBezTo>
                  <a:pt x="386953" y="255746"/>
                  <a:pt x="387906" y="255746"/>
                  <a:pt x="390763" y="256699"/>
                </a:cubicBezTo>
                <a:cubicBezTo>
                  <a:pt x="391716" y="256699"/>
                  <a:pt x="394573" y="257651"/>
                  <a:pt x="397431" y="257651"/>
                </a:cubicBezTo>
                <a:cubicBezTo>
                  <a:pt x="401241" y="257651"/>
                  <a:pt x="401241" y="257651"/>
                  <a:pt x="402193" y="256699"/>
                </a:cubicBezTo>
                <a:cubicBezTo>
                  <a:pt x="403146" y="255746"/>
                  <a:pt x="403146" y="255746"/>
                  <a:pt x="405051" y="255746"/>
                </a:cubicBezTo>
                <a:cubicBezTo>
                  <a:pt x="406956" y="255746"/>
                  <a:pt x="407908" y="255746"/>
                  <a:pt x="410766" y="258604"/>
                </a:cubicBezTo>
                <a:cubicBezTo>
                  <a:pt x="412671" y="259556"/>
                  <a:pt x="414576" y="261461"/>
                  <a:pt x="415528" y="261461"/>
                </a:cubicBezTo>
                <a:cubicBezTo>
                  <a:pt x="418386" y="262414"/>
                  <a:pt x="425053" y="262414"/>
                  <a:pt x="426006" y="261461"/>
                </a:cubicBezTo>
                <a:cubicBezTo>
                  <a:pt x="426958" y="261461"/>
                  <a:pt x="428863" y="260509"/>
                  <a:pt x="430768" y="259556"/>
                </a:cubicBezTo>
                <a:cubicBezTo>
                  <a:pt x="434578" y="257651"/>
                  <a:pt x="439341" y="254794"/>
                  <a:pt x="440293" y="252889"/>
                </a:cubicBezTo>
                <a:cubicBezTo>
                  <a:pt x="441246" y="250984"/>
                  <a:pt x="443151" y="246221"/>
                  <a:pt x="445056" y="235744"/>
                </a:cubicBezTo>
                <a:cubicBezTo>
                  <a:pt x="445056" y="234791"/>
                  <a:pt x="446008" y="231934"/>
                  <a:pt x="446008" y="230981"/>
                </a:cubicBezTo>
                <a:cubicBezTo>
                  <a:pt x="446961" y="227171"/>
                  <a:pt x="446961" y="217646"/>
                  <a:pt x="446008" y="213836"/>
                </a:cubicBezTo>
                <a:cubicBezTo>
                  <a:pt x="446008" y="211931"/>
                  <a:pt x="445056" y="209074"/>
                  <a:pt x="444103" y="206216"/>
                </a:cubicBezTo>
                <a:cubicBezTo>
                  <a:pt x="443151" y="200501"/>
                  <a:pt x="441246" y="196691"/>
                  <a:pt x="437436" y="191929"/>
                </a:cubicBezTo>
                <a:cubicBezTo>
                  <a:pt x="429816" y="182404"/>
                  <a:pt x="428863" y="181451"/>
                  <a:pt x="420291" y="181451"/>
                </a:cubicBezTo>
                <a:cubicBezTo>
                  <a:pt x="413623" y="180499"/>
                  <a:pt x="411718" y="180499"/>
                  <a:pt x="410766" y="176689"/>
                </a:cubicBezTo>
                <a:cubicBezTo>
                  <a:pt x="410766" y="175736"/>
                  <a:pt x="409813" y="172879"/>
                  <a:pt x="409813" y="171926"/>
                </a:cubicBezTo>
                <a:cubicBezTo>
                  <a:pt x="409813" y="170974"/>
                  <a:pt x="408861" y="169069"/>
                  <a:pt x="408861" y="169069"/>
                </a:cubicBezTo>
                <a:cubicBezTo>
                  <a:pt x="408861" y="168116"/>
                  <a:pt x="408861" y="168116"/>
                  <a:pt x="409813" y="167164"/>
                </a:cubicBezTo>
                <a:cubicBezTo>
                  <a:pt x="410766" y="166211"/>
                  <a:pt x="411718" y="164306"/>
                  <a:pt x="411718" y="162401"/>
                </a:cubicBezTo>
                <a:cubicBezTo>
                  <a:pt x="413623" y="155734"/>
                  <a:pt x="413623" y="155734"/>
                  <a:pt x="412671" y="150971"/>
                </a:cubicBezTo>
                <a:cubicBezTo>
                  <a:pt x="411718" y="148114"/>
                  <a:pt x="411718" y="145256"/>
                  <a:pt x="410766" y="143351"/>
                </a:cubicBezTo>
                <a:cubicBezTo>
                  <a:pt x="409813" y="138589"/>
                  <a:pt x="407908" y="131921"/>
                  <a:pt x="406956" y="129064"/>
                </a:cubicBezTo>
                <a:cubicBezTo>
                  <a:pt x="406003" y="127159"/>
                  <a:pt x="406003" y="125254"/>
                  <a:pt x="406003" y="124301"/>
                </a:cubicBezTo>
                <a:cubicBezTo>
                  <a:pt x="406003" y="123349"/>
                  <a:pt x="406003" y="122396"/>
                  <a:pt x="406003" y="121444"/>
                </a:cubicBezTo>
                <a:cubicBezTo>
                  <a:pt x="406003" y="121444"/>
                  <a:pt x="404098" y="118586"/>
                  <a:pt x="403146" y="115729"/>
                </a:cubicBezTo>
                <a:cubicBezTo>
                  <a:pt x="402193" y="112871"/>
                  <a:pt x="400288" y="108109"/>
                  <a:pt x="398383" y="104299"/>
                </a:cubicBezTo>
                <a:cubicBezTo>
                  <a:pt x="397431" y="101441"/>
                  <a:pt x="396478" y="98584"/>
                  <a:pt x="396478" y="97631"/>
                </a:cubicBezTo>
                <a:cubicBezTo>
                  <a:pt x="396478" y="96679"/>
                  <a:pt x="394573" y="93821"/>
                  <a:pt x="385048" y="82391"/>
                </a:cubicBezTo>
                <a:cubicBezTo>
                  <a:pt x="384096" y="80486"/>
                  <a:pt x="381238" y="76676"/>
                  <a:pt x="379333" y="74771"/>
                </a:cubicBezTo>
                <a:cubicBezTo>
                  <a:pt x="377428" y="71914"/>
                  <a:pt x="374571" y="68104"/>
                  <a:pt x="373618" y="67151"/>
                </a:cubicBezTo>
                <a:cubicBezTo>
                  <a:pt x="372666" y="65246"/>
                  <a:pt x="370761" y="63341"/>
                  <a:pt x="369808" y="62389"/>
                </a:cubicBezTo>
                <a:cubicBezTo>
                  <a:pt x="367903" y="59531"/>
                  <a:pt x="366951" y="58579"/>
                  <a:pt x="361236" y="55721"/>
                </a:cubicBezTo>
                <a:cubicBezTo>
                  <a:pt x="358378" y="54769"/>
                  <a:pt x="354568" y="51911"/>
                  <a:pt x="351711" y="50959"/>
                </a:cubicBezTo>
                <a:lnTo>
                  <a:pt x="345996" y="48101"/>
                </a:lnTo>
                <a:lnTo>
                  <a:pt x="338376" y="48101"/>
                </a:lnTo>
                <a:cubicBezTo>
                  <a:pt x="334566" y="48101"/>
                  <a:pt x="330756" y="48101"/>
                  <a:pt x="329803" y="47149"/>
                </a:cubicBezTo>
                <a:cubicBezTo>
                  <a:pt x="324088" y="45244"/>
                  <a:pt x="321231" y="44291"/>
                  <a:pt x="317421" y="44291"/>
                </a:cubicBezTo>
                <a:cubicBezTo>
                  <a:pt x="314563" y="44291"/>
                  <a:pt x="313611" y="44291"/>
                  <a:pt x="312658" y="43339"/>
                </a:cubicBezTo>
                <a:cubicBezTo>
                  <a:pt x="312658" y="43339"/>
                  <a:pt x="311706" y="40481"/>
                  <a:pt x="310753" y="37624"/>
                </a:cubicBezTo>
                <a:cubicBezTo>
                  <a:pt x="308848" y="30956"/>
                  <a:pt x="307896" y="30004"/>
                  <a:pt x="303133" y="26194"/>
                </a:cubicBezTo>
                <a:cubicBezTo>
                  <a:pt x="301228" y="24289"/>
                  <a:pt x="297418" y="20479"/>
                  <a:pt x="295513" y="18574"/>
                </a:cubicBezTo>
                <a:cubicBezTo>
                  <a:pt x="293608" y="16669"/>
                  <a:pt x="290751" y="14764"/>
                  <a:pt x="289798" y="13811"/>
                </a:cubicBezTo>
                <a:cubicBezTo>
                  <a:pt x="289798" y="7144"/>
                  <a:pt x="285036" y="7144"/>
                  <a:pt x="285036" y="7144"/>
                </a:cubicBezTo>
                <a:close/>
                <a:moveTo>
                  <a:pt x="326946" y="40481"/>
                </a:moveTo>
                <a:cubicBezTo>
                  <a:pt x="330756" y="42386"/>
                  <a:pt x="331708" y="43339"/>
                  <a:pt x="328851" y="45244"/>
                </a:cubicBezTo>
                <a:cubicBezTo>
                  <a:pt x="327898" y="46196"/>
                  <a:pt x="325993" y="47149"/>
                  <a:pt x="324088" y="47149"/>
                </a:cubicBezTo>
                <a:cubicBezTo>
                  <a:pt x="323136" y="47149"/>
                  <a:pt x="321231" y="47149"/>
                  <a:pt x="320278" y="48101"/>
                </a:cubicBezTo>
                <a:cubicBezTo>
                  <a:pt x="319326" y="48101"/>
                  <a:pt x="318373" y="48101"/>
                  <a:pt x="317421" y="47149"/>
                </a:cubicBezTo>
                <a:cubicBezTo>
                  <a:pt x="316468" y="45244"/>
                  <a:pt x="315516" y="45244"/>
                  <a:pt x="315516" y="43339"/>
                </a:cubicBezTo>
                <a:cubicBezTo>
                  <a:pt x="315516" y="40481"/>
                  <a:pt x="316468" y="39529"/>
                  <a:pt x="320278" y="39529"/>
                </a:cubicBezTo>
                <a:cubicBezTo>
                  <a:pt x="323136" y="39529"/>
                  <a:pt x="325041" y="40481"/>
                  <a:pt x="326946" y="40481"/>
                </a:cubicBezTo>
                <a:close/>
                <a:moveTo>
                  <a:pt x="256461" y="70961"/>
                </a:moveTo>
                <a:cubicBezTo>
                  <a:pt x="256461" y="70961"/>
                  <a:pt x="255508" y="72866"/>
                  <a:pt x="253603" y="74771"/>
                </a:cubicBezTo>
                <a:cubicBezTo>
                  <a:pt x="249793" y="79534"/>
                  <a:pt x="246936" y="83344"/>
                  <a:pt x="246936" y="85249"/>
                </a:cubicBezTo>
                <a:cubicBezTo>
                  <a:pt x="246936" y="86201"/>
                  <a:pt x="246936" y="86201"/>
                  <a:pt x="245983" y="87154"/>
                </a:cubicBezTo>
                <a:cubicBezTo>
                  <a:pt x="245031" y="88106"/>
                  <a:pt x="245031" y="88106"/>
                  <a:pt x="245031" y="87154"/>
                </a:cubicBezTo>
                <a:cubicBezTo>
                  <a:pt x="245031" y="87154"/>
                  <a:pt x="244078" y="86201"/>
                  <a:pt x="243126" y="85249"/>
                </a:cubicBezTo>
                <a:cubicBezTo>
                  <a:pt x="240268" y="84296"/>
                  <a:pt x="238363" y="81439"/>
                  <a:pt x="238363" y="80486"/>
                </a:cubicBezTo>
                <a:cubicBezTo>
                  <a:pt x="238363" y="79534"/>
                  <a:pt x="239316" y="79534"/>
                  <a:pt x="244078" y="79534"/>
                </a:cubicBezTo>
                <a:lnTo>
                  <a:pt x="248841" y="79534"/>
                </a:lnTo>
                <a:lnTo>
                  <a:pt x="248841" y="75724"/>
                </a:lnTo>
                <a:cubicBezTo>
                  <a:pt x="248841" y="73819"/>
                  <a:pt x="248841" y="70961"/>
                  <a:pt x="249793" y="70961"/>
                </a:cubicBezTo>
                <a:cubicBezTo>
                  <a:pt x="251698" y="70009"/>
                  <a:pt x="255508" y="70009"/>
                  <a:pt x="256461" y="70961"/>
                </a:cubicBezTo>
                <a:close/>
                <a:moveTo>
                  <a:pt x="223123" y="79534"/>
                </a:moveTo>
                <a:cubicBezTo>
                  <a:pt x="225028" y="80486"/>
                  <a:pt x="225981" y="81439"/>
                  <a:pt x="227886" y="81439"/>
                </a:cubicBezTo>
                <a:cubicBezTo>
                  <a:pt x="228838" y="81439"/>
                  <a:pt x="229791" y="81439"/>
                  <a:pt x="229791" y="82391"/>
                </a:cubicBezTo>
                <a:cubicBezTo>
                  <a:pt x="229791" y="83344"/>
                  <a:pt x="227886" y="83344"/>
                  <a:pt x="221218" y="83344"/>
                </a:cubicBezTo>
                <a:lnTo>
                  <a:pt x="217408" y="83344"/>
                </a:lnTo>
                <a:lnTo>
                  <a:pt x="217408" y="81439"/>
                </a:lnTo>
                <a:cubicBezTo>
                  <a:pt x="217408" y="80486"/>
                  <a:pt x="217408" y="79534"/>
                  <a:pt x="218361" y="79534"/>
                </a:cubicBezTo>
                <a:cubicBezTo>
                  <a:pt x="220266" y="77629"/>
                  <a:pt x="220266" y="77629"/>
                  <a:pt x="223123" y="79534"/>
                </a:cubicBezTo>
                <a:close/>
                <a:moveTo>
                  <a:pt x="211693" y="81439"/>
                </a:moveTo>
                <a:cubicBezTo>
                  <a:pt x="211693" y="82391"/>
                  <a:pt x="199311" y="83344"/>
                  <a:pt x="196453" y="82391"/>
                </a:cubicBezTo>
                <a:cubicBezTo>
                  <a:pt x="194548" y="82391"/>
                  <a:pt x="194548" y="82391"/>
                  <a:pt x="195501" y="81439"/>
                </a:cubicBezTo>
                <a:cubicBezTo>
                  <a:pt x="196453" y="80486"/>
                  <a:pt x="198358" y="80486"/>
                  <a:pt x="204073" y="80486"/>
                </a:cubicBezTo>
                <a:cubicBezTo>
                  <a:pt x="207883" y="81439"/>
                  <a:pt x="211693" y="81439"/>
                  <a:pt x="211693" y="81439"/>
                </a:cubicBezTo>
                <a:close/>
                <a:moveTo>
                  <a:pt x="185023" y="101441"/>
                </a:moveTo>
                <a:cubicBezTo>
                  <a:pt x="185976" y="102394"/>
                  <a:pt x="185976" y="102394"/>
                  <a:pt x="185976" y="103346"/>
                </a:cubicBezTo>
                <a:cubicBezTo>
                  <a:pt x="185023" y="104299"/>
                  <a:pt x="181213" y="104299"/>
                  <a:pt x="178356" y="102394"/>
                </a:cubicBezTo>
                <a:cubicBezTo>
                  <a:pt x="176451" y="101441"/>
                  <a:pt x="176451" y="101441"/>
                  <a:pt x="177403" y="100489"/>
                </a:cubicBezTo>
                <a:cubicBezTo>
                  <a:pt x="181213" y="100489"/>
                  <a:pt x="183118" y="100489"/>
                  <a:pt x="185023" y="101441"/>
                </a:cubicBezTo>
                <a:close/>
                <a:moveTo>
                  <a:pt x="208836" y="106204"/>
                </a:moveTo>
                <a:cubicBezTo>
                  <a:pt x="208836" y="107156"/>
                  <a:pt x="208836" y="108109"/>
                  <a:pt x="209788" y="109061"/>
                </a:cubicBezTo>
                <a:cubicBezTo>
                  <a:pt x="209788" y="110014"/>
                  <a:pt x="209788" y="110966"/>
                  <a:pt x="209788" y="110966"/>
                </a:cubicBezTo>
                <a:cubicBezTo>
                  <a:pt x="208836" y="111919"/>
                  <a:pt x="207883" y="111919"/>
                  <a:pt x="207883" y="108109"/>
                </a:cubicBezTo>
                <a:cubicBezTo>
                  <a:pt x="207883" y="104299"/>
                  <a:pt x="208836" y="103346"/>
                  <a:pt x="208836" y="106204"/>
                </a:cubicBezTo>
                <a:close/>
                <a:moveTo>
                  <a:pt x="267891" y="138589"/>
                </a:moveTo>
                <a:cubicBezTo>
                  <a:pt x="269796" y="139541"/>
                  <a:pt x="269796" y="140494"/>
                  <a:pt x="269796" y="142399"/>
                </a:cubicBezTo>
                <a:cubicBezTo>
                  <a:pt x="269796" y="145256"/>
                  <a:pt x="272653" y="150019"/>
                  <a:pt x="274558" y="150019"/>
                </a:cubicBezTo>
                <a:cubicBezTo>
                  <a:pt x="275511" y="150019"/>
                  <a:pt x="275511" y="150971"/>
                  <a:pt x="276463" y="153829"/>
                </a:cubicBezTo>
                <a:cubicBezTo>
                  <a:pt x="276463" y="154781"/>
                  <a:pt x="277416" y="158591"/>
                  <a:pt x="278368" y="162401"/>
                </a:cubicBezTo>
                <a:cubicBezTo>
                  <a:pt x="280273" y="170021"/>
                  <a:pt x="280273" y="171926"/>
                  <a:pt x="277416" y="172879"/>
                </a:cubicBezTo>
                <a:cubicBezTo>
                  <a:pt x="275511" y="172879"/>
                  <a:pt x="275511" y="172879"/>
                  <a:pt x="262176" y="166211"/>
                </a:cubicBezTo>
                <a:cubicBezTo>
                  <a:pt x="256461" y="163354"/>
                  <a:pt x="250746" y="160496"/>
                  <a:pt x="249793" y="160496"/>
                </a:cubicBezTo>
                <a:cubicBezTo>
                  <a:pt x="248841" y="160496"/>
                  <a:pt x="246936" y="160496"/>
                  <a:pt x="245983" y="159544"/>
                </a:cubicBezTo>
                <a:cubicBezTo>
                  <a:pt x="244078" y="159544"/>
                  <a:pt x="241221" y="158591"/>
                  <a:pt x="238363" y="158591"/>
                </a:cubicBezTo>
                <a:cubicBezTo>
                  <a:pt x="235506" y="158591"/>
                  <a:pt x="232648" y="157639"/>
                  <a:pt x="231696" y="157639"/>
                </a:cubicBezTo>
                <a:cubicBezTo>
                  <a:pt x="228838" y="157639"/>
                  <a:pt x="228838" y="156686"/>
                  <a:pt x="229791" y="153829"/>
                </a:cubicBezTo>
                <a:cubicBezTo>
                  <a:pt x="230743" y="151924"/>
                  <a:pt x="230743" y="151924"/>
                  <a:pt x="230743" y="150971"/>
                </a:cubicBezTo>
                <a:cubicBezTo>
                  <a:pt x="228838" y="147161"/>
                  <a:pt x="229791" y="146209"/>
                  <a:pt x="238363" y="145256"/>
                </a:cubicBezTo>
                <a:cubicBezTo>
                  <a:pt x="245031" y="144304"/>
                  <a:pt x="246936" y="144304"/>
                  <a:pt x="256461" y="139541"/>
                </a:cubicBezTo>
                <a:cubicBezTo>
                  <a:pt x="260271" y="137636"/>
                  <a:pt x="265033" y="135731"/>
                  <a:pt x="265033" y="135731"/>
                </a:cubicBezTo>
                <a:cubicBezTo>
                  <a:pt x="265986" y="136684"/>
                  <a:pt x="266938" y="136684"/>
                  <a:pt x="267891" y="13858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0B18BF-3DA4-4D34-B0C6-B00FA86D1FB3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91408848-2366-4FBB-9CE4-8DDA06752BE9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5E26C3DF-ED06-4290-97A9-09C12831BE87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E9B93C5B-F972-4434-A22F-ED335D135DDE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Up 7">
            <a:extLst>
              <a:ext uri="{FF2B5EF4-FFF2-40B4-BE49-F238E27FC236}">
                <a16:creationId xmlns:a16="http://schemas.microsoft.com/office/drawing/2014/main" id="{3F6CD737-9311-47CA-A8E6-2974CC367856}"/>
              </a:ext>
            </a:extLst>
          </p:cNvPr>
          <p:cNvSpPr/>
          <p:nvPr/>
        </p:nvSpPr>
        <p:spPr>
          <a:xfrm>
            <a:off x="7457343" y="2559726"/>
            <a:ext cx="4119327" cy="4298274"/>
          </a:xfrm>
          <a:prstGeom prst="upArrow">
            <a:avLst>
              <a:gd name="adj1" fmla="val 50000"/>
              <a:gd name="adj2" fmla="val 41648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22211-17DE-4934-8212-6CF2D16C6B27}"/>
              </a:ext>
            </a:extLst>
          </p:cNvPr>
          <p:cNvSpPr txBox="1"/>
          <p:nvPr/>
        </p:nvSpPr>
        <p:spPr>
          <a:xfrm>
            <a:off x="7848159" y="1495919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  <a:cs typeface="Arial" pitchFamily="34" charset="0"/>
              </a:rPr>
              <a:t>32.45%</a:t>
            </a:r>
            <a:endParaRPr lang="ko-KR" altLang="en-US" sz="7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11AB9-41BF-45FB-984B-78F010E68FFE}"/>
              </a:ext>
            </a:extLst>
          </p:cNvPr>
          <p:cNvSpPr txBox="1"/>
          <p:nvPr/>
        </p:nvSpPr>
        <p:spPr>
          <a:xfrm>
            <a:off x="3599780" y="1762354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1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4C65F-E81B-4584-AE67-CE52AE2CEB3E}"/>
              </a:ext>
            </a:extLst>
          </p:cNvPr>
          <p:cNvSpPr txBox="1"/>
          <p:nvPr/>
        </p:nvSpPr>
        <p:spPr>
          <a:xfrm>
            <a:off x="3599780" y="4174378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477F0-50B7-4E90-83CB-3AC9D2F0D9C1}"/>
              </a:ext>
            </a:extLst>
          </p:cNvPr>
          <p:cNvSpPr txBox="1"/>
          <p:nvPr/>
        </p:nvSpPr>
        <p:spPr>
          <a:xfrm>
            <a:off x="3599780" y="2968366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2"/>
                </a:solidFill>
                <a:cs typeface="Arial" pitchFamily="34" charset="0"/>
              </a:rPr>
              <a:t>Simple Portfolio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329A4-EE08-4C30-AC4F-B6A5C481F001}"/>
              </a:ext>
            </a:extLst>
          </p:cNvPr>
          <p:cNvSpPr txBox="1"/>
          <p:nvPr/>
        </p:nvSpPr>
        <p:spPr>
          <a:xfrm>
            <a:off x="4406082" y="2076286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58DAC-262B-44B2-BDBD-129D4F6C1E5B}"/>
              </a:ext>
            </a:extLst>
          </p:cNvPr>
          <p:cNvSpPr txBox="1"/>
          <p:nvPr/>
        </p:nvSpPr>
        <p:spPr>
          <a:xfrm>
            <a:off x="4406082" y="3279403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8D0DC-AE4B-45EF-8A24-717F8D39B3D5}"/>
              </a:ext>
            </a:extLst>
          </p:cNvPr>
          <p:cNvSpPr txBox="1"/>
          <p:nvPr/>
        </p:nvSpPr>
        <p:spPr>
          <a:xfrm>
            <a:off x="4406082" y="448251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F109F-F99C-432A-B01A-7D68B92D33D3}"/>
              </a:ext>
            </a:extLst>
          </p:cNvPr>
          <p:cNvSpPr txBox="1"/>
          <p:nvPr/>
        </p:nvSpPr>
        <p:spPr>
          <a:xfrm>
            <a:off x="420632" y="1699895"/>
            <a:ext cx="3054329" cy="2769989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We Create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Quality Professional </a:t>
            </a:r>
          </a:p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8425BB-A068-4321-8ADD-CC4A98C77E73}"/>
              </a:ext>
            </a:extLst>
          </p:cNvPr>
          <p:cNvSpPr txBox="1"/>
          <p:nvPr/>
        </p:nvSpPr>
        <p:spPr>
          <a:xfrm>
            <a:off x="3599780" y="5373078"/>
            <a:ext cx="3732743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Simple Portfolio Presentation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4BD128-AD22-4D12-B27D-658552124091}"/>
              </a:ext>
            </a:extLst>
          </p:cNvPr>
          <p:cNvSpPr txBox="1"/>
          <p:nvPr/>
        </p:nvSpPr>
        <p:spPr>
          <a:xfrm>
            <a:off x="4406082" y="5681219"/>
            <a:ext cx="2926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Graphic 1">
            <a:extLst>
              <a:ext uri="{FF2B5EF4-FFF2-40B4-BE49-F238E27FC236}">
                <a16:creationId xmlns:a16="http://schemas.microsoft.com/office/drawing/2014/main" id="{EB81814F-3858-46A2-9476-FAFA23B7126C}"/>
              </a:ext>
            </a:extLst>
          </p:cNvPr>
          <p:cNvSpPr/>
          <p:nvPr/>
        </p:nvSpPr>
        <p:spPr>
          <a:xfrm flipH="1">
            <a:off x="8908169" y="3602568"/>
            <a:ext cx="1217673" cy="2858998"/>
          </a:xfrm>
          <a:custGeom>
            <a:avLst/>
            <a:gdLst>
              <a:gd name="connsiteX0" fmla="*/ 1443459 w 1457085"/>
              <a:gd name="connsiteY0" fmla="*/ 1428 h 3421118"/>
              <a:gd name="connsiteX1" fmla="*/ 1411957 w 1457085"/>
              <a:gd name="connsiteY1" fmla="*/ 14262 h 3421118"/>
              <a:gd name="connsiteX2" fmla="*/ 1342730 w 1457085"/>
              <a:gd name="connsiteY2" fmla="*/ 163605 h 3421118"/>
              <a:gd name="connsiteX3" fmla="*/ 1317840 w 1457085"/>
              <a:gd name="connsiteY3" fmla="*/ 127047 h 3421118"/>
              <a:gd name="connsiteX4" fmla="*/ 1271170 w 1457085"/>
              <a:gd name="connsiteY4" fmla="*/ 113435 h 3421118"/>
              <a:gd name="connsiteX5" fmla="*/ 1275837 w 1457085"/>
              <a:gd name="connsiteY5" fmla="*/ 194329 h 3421118"/>
              <a:gd name="connsiteX6" fmla="*/ 1260280 w 1457085"/>
              <a:gd name="connsiteY6" fmla="*/ 216108 h 3421118"/>
              <a:gd name="connsiteX7" fmla="*/ 1240057 w 1457085"/>
              <a:gd name="connsiteY7" fmla="*/ 230109 h 3421118"/>
              <a:gd name="connsiteX8" fmla="*/ 1200388 w 1457085"/>
              <a:gd name="connsiteY8" fmla="*/ 291558 h 3421118"/>
              <a:gd name="connsiteX9" fmla="*/ 1216722 w 1457085"/>
              <a:gd name="connsiteY9" fmla="*/ 344450 h 3421118"/>
              <a:gd name="connsiteX10" fmla="*/ 1139328 w 1457085"/>
              <a:gd name="connsiteY10" fmla="*/ 491848 h 3421118"/>
              <a:gd name="connsiteX11" fmla="*/ 1121827 w 1457085"/>
              <a:gd name="connsiteY11" fmla="*/ 524517 h 3421118"/>
              <a:gd name="connsiteX12" fmla="*/ 1075546 w 1457085"/>
              <a:gd name="connsiteY12" fmla="*/ 562242 h 3421118"/>
              <a:gd name="connsiteX13" fmla="*/ 1056489 w 1457085"/>
              <a:gd name="connsiteY13" fmla="*/ 576632 h 3421118"/>
              <a:gd name="connsiteX14" fmla="*/ 976373 w 1457085"/>
              <a:gd name="connsiteY14" fmla="*/ 702640 h 3421118"/>
              <a:gd name="connsiteX15" fmla="*/ 972095 w 1457085"/>
              <a:gd name="connsiteY15" fmla="*/ 743087 h 3421118"/>
              <a:gd name="connsiteX16" fmla="*/ 989985 w 1457085"/>
              <a:gd name="connsiteY16" fmla="*/ 803758 h 3421118"/>
              <a:gd name="connsiteX17" fmla="*/ 965872 w 1457085"/>
              <a:gd name="connsiteY17" fmla="*/ 811147 h 3421118"/>
              <a:gd name="connsiteX18" fmla="*/ 955372 w 1457085"/>
              <a:gd name="connsiteY18" fmla="*/ 774978 h 3421118"/>
              <a:gd name="connsiteX19" fmla="*/ 919592 w 1457085"/>
              <a:gd name="connsiteY19" fmla="*/ 679694 h 3421118"/>
              <a:gd name="connsiteX20" fmla="*/ 918036 w 1457085"/>
              <a:gd name="connsiteY20" fmla="*/ 665304 h 3421118"/>
              <a:gd name="connsiteX21" fmla="*/ 878756 w 1457085"/>
              <a:gd name="connsiteY21" fmla="*/ 563798 h 3421118"/>
              <a:gd name="connsiteX22" fmla="*/ 873311 w 1457085"/>
              <a:gd name="connsiteY22" fmla="*/ 559908 h 3421118"/>
              <a:gd name="connsiteX23" fmla="*/ 915702 w 1457085"/>
              <a:gd name="connsiteY23" fmla="*/ 527240 h 3421118"/>
              <a:gd name="connsiteX24" fmla="*/ 917647 w 1457085"/>
              <a:gd name="connsiteY24" fmla="*/ 528795 h 3421118"/>
              <a:gd name="connsiteX25" fmla="*/ 943704 w 1457085"/>
              <a:gd name="connsiteY25" fmla="*/ 552130 h 3421118"/>
              <a:gd name="connsiteX26" fmla="*/ 951094 w 1457085"/>
              <a:gd name="connsiteY26" fmla="*/ 520239 h 3421118"/>
              <a:gd name="connsiteX27" fmla="*/ 948760 w 1457085"/>
              <a:gd name="connsiteY27" fmla="*/ 427678 h 3421118"/>
              <a:gd name="connsiteX28" fmla="*/ 967428 w 1457085"/>
              <a:gd name="connsiteY28" fmla="*/ 402787 h 3421118"/>
              <a:gd name="connsiteX29" fmla="*/ 1001264 w 1457085"/>
              <a:gd name="connsiteY29" fmla="*/ 377508 h 3421118"/>
              <a:gd name="connsiteX30" fmla="*/ 976373 w 1457085"/>
              <a:gd name="connsiteY30" fmla="*/ 366618 h 3421118"/>
              <a:gd name="connsiteX31" fmla="*/ 1029265 w 1457085"/>
              <a:gd name="connsiteY31" fmla="*/ 284946 h 3421118"/>
              <a:gd name="connsiteX32" fmla="*/ 1030821 w 1457085"/>
              <a:gd name="connsiteY32" fmla="*/ 272501 h 3421118"/>
              <a:gd name="connsiteX33" fmla="*/ 996986 w 1457085"/>
              <a:gd name="connsiteY33" fmla="*/ 115380 h 3421118"/>
              <a:gd name="connsiteX34" fmla="*/ 937093 w 1457085"/>
              <a:gd name="connsiteY34" fmla="*/ 43042 h 3421118"/>
              <a:gd name="connsiteX35" fmla="*/ 655130 w 1457085"/>
              <a:gd name="connsiteY35" fmla="*/ 20096 h 3421118"/>
              <a:gd name="connsiteX36" fmla="*/ 635295 w 1457085"/>
              <a:gd name="connsiteY36" fmla="*/ 33708 h 3421118"/>
              <a:gd name="connsiteX37" fmla="*/ 610405 w 1457085"/>
              <a:gd name="connsiteY37" fmla="*/ 63654 h 3421118"/>
              <a:gd name="connsiteX38" fmla="*/ 552846 w 1457085"/>
              <a:gd name="connsiteY38" fmla="*/ 202885 h 3421118"/>
              <a:gd name="connsiteX39" fmla="*/ 521732 w 1457085"/>
              <a:gd name="connsiteY39" fmla="*/ 323060 h 3421118"/>
              <a:gd name="connsiteX40" fmla="*/ 589404 w 1457085"/>
              <a:gd name="connsiteY40" fmla="*/ 337839 h 3421118"/>
              <a:gd name="connsiteX41" fmla="*/ 592126 w 1457085"/>
              <a:gd name="connsiteY41" fmla="*/ 393064 h 3421118"/>
              <a:gd name="connsiteX42" fmla="*/ 567235 w 1457085"/>
              <a:gd name="connsiteY42" fmla="*/ 434289 h 3421118"/>
              <a:gd name="connsiteX43" fmla="*/ 522899 w 1457085"/>
              <a:gd name="connsiteY43" fmla="*/ 467736 h 3421118"/>
              <a:gd name="connsiteX44" fmla="*/ 536511 w 1457085"/>
              <a:gd name="connsiteY44" fmla="*/ 513239 h 3421118"/>
              <a:gd name="connsiteX45" fmla="*/ 434227 w 1457085"/>
              <a:gd name="connsiteY45" fmla="*/ 650914 h 3421118"/>
              <a:gd name="connsiteX46" fmla="*/ 389891 w 1457085"/>
              <a:gd name="connsiteY46" fmla="*/ 864428 h 3421118"/>
              <a:gd name="connsiteX47" fmla="*/ 386001 w 1457085"/>
              <a:gd name="connsiteY47" fmla="*/ 922376 h 3421118"/>
              <a:gd name="connsiteX48" fmla="*/ 436171 w 1457085"/>
              <a:gd name="connsiteY48" fmla="*/ 1301179 h 3421118"/>
              <a:gd name="connsiteX49" fmla="*/ 426060 w 1457085"/>
              <a:gd name="connsiteY49" fmla="*/ 1304679 h 3421118"/>
              <a:gd name="connsiteX50" fmla="*/ 317164 w 1457085"/>
              <a:gd name="connsiteY50" fmla="*/ 1347459 h 3421118"/>
              <a:gd name="connsiteX51" fmla="*/ 304718 w 1457085"/>
              <a:gd name="connsiteY51" fmla="*/ 1370794 h 3421118"/>
              <a:gd name="connsiteX52" fmla="*/ 315608 w 1457085"/>
              <a:gd name="connsiteY52" fmla="*/ 1488635 h 3421118"/>
              <a:gd name="connsiteX53" fmla="*/ 324164 w 1457085"/>
              <a:gd name="connsiteY53" fmla="*/ 1499525 h 3421118"/>
              <a:gd name="connsiteX54" fmla="*/ 346721 w 1457085"/>
              <a:gd name="connsiteY54" fmla="*/ 1539194 h 3421118"/>
              <a:gd name="connsiteX55" fmla="*/ 384446 w 1457085"/>
              <a:gd name="connsiteY55" fmla="*/ 1664813 h 3421118"/>
              <a:gd name="connsiteX56" fmla="*/ 405836 w 1457085"/>
              <a:gd name="connsiteY56" fmla="*/ 1675314 h 3421118"/>
              <a:gd name="connsiteX57" fmla="*/ 432282 w 1457085"/>
              <a:gd name="connsiteY57" fmla="*/ 1699427 h 3421118"/>
              <a:gd name="connsiteX58" fmla="*/ 418281 w 1457085"/>
              <a:gd name="connsiteY58" fmla="*/ 1793544 h 3421118"/>
              <a:gd name="connsiteX59" fmla="*/ 422559 w 1457085"/>
              <a:gd name="connsiteY59" fmla="*/ 1850714 h 3421118"/>
              <a:gd name="connsiteX60" fmla="*/ 448617 w 1457085"/>
              <a:gd name="connsiteY60" fmla="*/ 1868215 h 3421118"/>
              <a:gd name="connsiteX61" fmla="*/ 462229 w 1457085"/>
              <a:gd name="connsiteY61" fmla="*/ 1887661 h 3421118"/>
              <a:gd name="connsiteX62" fmla="*/ 461840 w 1457085"/>
              <a:gd name="connsiteY62" fmla="*/ 1893495 h 3421118"/>
              <a:gd name="connsiteX63" fmla="*/ 514343 w 1457085"/>
              <a:gd name="connsiteY63" fmla="*/ 2056450 h 3421118"/>
              <a:gd name="connsiteX64" fmla="*/ 529122 w 1457085"/>
              <a:gd name="connsiteY64" fmla="*/ 2085229 h 3421118"/>
              <a:gd name="connsiteX65" fmla="*/ 589404 w 1457085"/>
              <a:gd name="connsiteY65" fmla="*/ 2267241 h 3421118"/>
              <a:gd name="connsiteX66" fmla="*/ 587070 w 1457085"/>
              <a:gd name="connsiteY66" fmla="*/ 2322856 h 3421118"/>
              <a:gd name="connsiteX67" fmla="*/ 584348 w 1457085"/>
              <a:gd name="connsiteY67" fmla="*/ 2399861 h 3421118"/>
              <a:gd name="connsiteX68" fmla="*/ 507343 w 1457085"/>
              <a:gd name="connsiteY68" fmla="*/ 2446530 h 3421118"/>
              <a:gd name="connsiteX69" fmla="*/ 391835 w 1457085"/>
              <a:gd name="connsiteY69" fmla="*/ 2587706 h 3421118"/>
              <a:gd name="connsiteX70" fmla="*/ 276328 w 1457085"/>
              <a:gd name="connsiteY70" fmla="*/ 2740938 h 3421118"/>
              <a:gd name="connsiteX71" fmla="*/ 252604 w 1457085"/>
              <a:gd name="connsiteY71" fmla="*/ 2782941 h 3421118"/>
              <a:gd name="connsiteX72" fmla="*/ 256882 w 1457085"/>
              <a:gd name="connsiteY72" fmla="*/ 2820277 h 3421118"/>
              <a:gd name="connsiteX73" fmla="*/ 257660 w 1457085"/>
              <a:gd name="connsiteY73" fmla="*/ 2837000 h 3421118"/>
              <a:gd name="connsiteX74" fmla="*/ 207101 w 1457085"/>
              <a:gd name="connsiteY74" fmla="*/ 2914783 h 3421118"/>
              <a:gd name="connsiteX75" fmla="*/ 199323 w 1457085"/>
              <a:gd name="connsiteY75" fmla="*/ 2919450 h 3421118"/>
              <a:gd name="connsiteX76" fmla="*/ 140597 w 1457085"/>
              <a:gd name="connsiteY76" fmla="*/ 2950563 h 3421118"/>
              <a:gd name="connsiteX77" fmla="*/ 109095 w 1457085"/>
              <a:gd name="connsiteY77" fmla="*/ 2959119 h 3421118"/>
              <a:gd name="connsiteX78" fmla="*/ 34034 w 1457085"/>
              <a:gd name="connsiteY78" fmla="*/ 3019789 h 3421118"/>
              <a:gd name="connsiteX79" fmla="*/ 18478 w 1457085"/>
              <a:gd name="connsiteY79" fmla="*/ 3036902 h 3421118"/>
              <a:gd name="connsiteX80" fmla="*/ 13033 w 1457085"/>
              <a:gd name="connsiteY80" fmla="*/ 3103017 h 3421118"/>
              <a:gd name="connsiteX81" fmla="*/ 29756 w 1457085"/>
              <a:gd name="connsiteY81" fmla="*/ 3125185 h 3421118"/>
              <a:gd name="connsiteX82" fmla="*/ 40646 w 1457085"/>
              <a:gd name="connsiteY82" fmla="*/ 3143464 h 3421118"/>
              <a:gd name="connsiteX83" fmla="*/ 76815 w 1457085"/>
              <a:gd name="connsiteY83" fmla="*/ 3182745 h 3421118"/>
              <a:gd name="connsiteX84" fmla="*/ 79537 w 1457085"/>
              <a:gd name="connsiteY84" fmla="*/ 3183911 h 3421118"/>
              <a:gd name="connsiteX85" fmla="*/ 80704 w 1457085"/>
              <a:gd name="connsiteY85" fmla="*/ 3185078 h 3421118"/>
              <a:gd name="connsiteX86" fmla="*/ 88482 w 1457085"/>
              <a:gd name="connsiteY86" fmla="*/ 3193634 h 3421118"/>
              <a:gd name="connsiteX87" fmla="*/ 97816 w 1457085"/>
              <a:gd name="connsiteY87" fmla="*/ 3193634 h 3421118"/>
              <a:gd name="connsiteX88" fmla="*/ 100927 w 1457085"/>
              <a:gd name="connsiteY88" fmla="*/ 3195968 h 3421118"/>
              <a:gd name="connsiteX89" fmla="*/ 122318 w 1457085"/>
              <a:gd name="connsiteY89" fmla="*/ 3220080 h 3421118"/>
              <a:gd name="connsiteX90" fmla="*/ 154209 w 1457085"/>
              <a:gd name="connsiteY90" fmla="*/ 3260139 h 3421118"/>
              <a:gd name="connsiteX91" fmla="*/ 161209 w 1457085"/>
              <a:gd name="connsiteY91" fmla="*/ 3266750 h 3421118"/>
              <a:gd name="connsiteX92" fmla="*/ 232769 w 1457085"/>
              <a:gd name="connsiteY92" fmla="*/ 3337921 h 3421118"/>
              <a:gd name="connsiteX93" fmla="*/ 340887 w 1457085"/>
              <a:gd name="connsiteY93" fmla="*/ 3402092 h 3421118"/>
              <a:gd name="connsiteX94" fmla="*/ 411281 w 1457085"/>
              <a:gd name="connsiteY94" fmla="*/ 3419982 h 3421118"/>
              <a:gd name="connsiteX95" fmla="*/ 435005 w 1457085"/>
              <a:gd name="connsiteY95" fmla="*/ 3402870 h 3421118"/>
              <a:gd name="connsiteX96" fmla="*/ 412448 w 1457085"/>
              <a:gd name="connsiteY96" fmla="*/ 3341421 h 3421118"/>
              <a:gd name="connsiteX97" fmla="*/ 362278 w 1457085"/>
              <a:gd name="connsiteY97" fmla="*/ 3287362 h 3421118"/>
              <a:gd name="connsiteX98" fmla="*/ 347110 w 1457085"/>
              <a:gd name="connsiteY98" fmla="*/ 3254305 h 3421118"/>
              <a:gd name="connsiteX99" fmla="*/ 366556 w 1457085"/>
              <a:gd name="connsiteY99" fmla="*/ 3083183 h 3421118"/>
              <a:gd name="connsiteX100" fmla="*/ 423337 w 1457085"/>
              <a:gd name="connsiteY100" fmla="*/ 2972731 h 3421118"/>
              <a:gd name="connsiteX101" fmla="*/ 436560 w 1457085"/>
              <a:gd name="connsiteY101" fmla="*/ 2964953 h 3421118"/>
              <a:gd name="connsiteX102" fmla="*/ 442394 w 1457085"/>
              <a:gd name="connsiteY102" fmla="*/ 2965342 h 3421118"/>
              <a:gd name="connsiteX103" fmla="*/ 492175 w 1457085"/>
              <a:gd name="connsiteY103" fmla="*/ 2964175 h 3421118"/>
              <a:gd name="connsiteX104" fmla="*/ 523677 w 1457085"/>
              <a:gd name="connsiteY104" fmla="*/ 2895337 h 3421118"/>
              <a:gd name="connsiteX105" fmla="*/ 529900 w 1457085"/>
              <a:gd name="connsiteY105" fmla="*/ 2875891 h 3421118"/>
              <a:gd name="connsiteX106" fmla="*/ 622850 w 1457085"/>
              <a:gd name="connsiteY106" fmla="*/ 2791108 h 3421118"/>
              <a:gd name="connsiteX107" fmla="*/ 638018 w 1457085"/>
              <a:gd name="connsiteY107" fmla="*/ 2948229 h 3421118"/>
              <a:gd name="connsiteX108" fmla="*/ 633740 w 1457085"/>
              <a:gd name="connsiteY108" fmla="*/ 3002288 h 3421118"/>
              <a:gd name="connsiteX109" fmla="*/ 653574 w 1457085"/>
              <a:gd name="connsiteY109" fmla="*/ 3031457 h 3421118"/>
              <a:gd name="connsiteX110" fmla="*/ 686243 w 1457085"/>
              <a:gd name="connsiteY110" fmla="*/ 3041958 h 3421118"/>
              <a:gd name="connsiteX111" fmla="*/ 679243 w 1457085"/>
              <a:gd name="connsiteY111" fmla="*/ 3144242 h 3421118"/>
              <a:gd name="connsiteX112" fmla="*/ 659019 w 1457085"/>
              <a:gd name="connsiteY112" fmla="*/ 3167966 h 3421118"/>
              <a:gd name="connsiteX113" fmla="*/ 614294 w 1457085"/>
              <a:gd name="connsiteY113" fmla="*/ 3316142 h 3421118"/>
              <a:gd name="connsiteX114" fmla="*/ 630240 w 1457085"/>
              <a:gd name="connsiteY114" fmla="*/ 3338310 h 3421118"/>
              <a:gd name="connsiteX115" fmla="*/ 670687 w 1457085"/>
              <a:gd name="connsiteY115" fmla="*/ 3351922 h 3421118"/>
              <a:gd name="connsiteX116" fmla="*/ 723190 w 1457085"/>
              <a:gd name="connsiteY116" fmla="*/ 3360867 h 3421118"/>
              <a:gd name="connsiteX117" fmla="*/ 750414 w 1457085"/>
              <a:gd name="connsiteY117" fmla="*/ 3356978 h 3421118"/>
              <a:gd name="connsiteX118" fmla="*/ 781916 w 1457085"/>
              <a:gd name="connsiteY118" fmla="*/ 3363201 h 3421118"/>
              <a:gd name="connsiteX119" fmla="*/ 831697 w 1457085"/>
              <a:gd name="connsiteY119" fmla="*/ 3375257 h 3421118"/>
              <a:gd name="connsiteX120" fmla="*/ 841031 w 1457085"/>
              <a:gd name="connsiteY120" fmla="*/ 3376424 h 3421118"/>
              <a:gd name="connsiteX121" fmla="*/ 940982 w 1457085"/>
              <a:gd name="connsiteY121" fmla="*/ 3388869 h 3421118"/>
              <a:gd name="connsiteX122" fmla="*/ 1065823 w 1457085"/>
              <a:gd name="connsiteY122" fmla="*/ 3373701 h 3421118"/>
              <a:gd name="connsiteX123" fmla="*/ 1132717 w 1457085"/>
              <a:gd name="connsiteY123" fmla="*/ 3344922 h 3421118"/>
              <a:gd name="connsiteX124" fmla="*/ 1141273 w 1457085"/>
              <a:gd name="connsiteY124" fmla="*/ 3316920 h 3421118"/>
              <a:gd name="connsiteX125" fmla="*/ 1085658 w 1457085"/>
              <a:gd name="connsiteY125" fmla="*/ 3281918 h 3421118"/>
              <a:gd name="connsiteX126" fmla="*/ 1012931 w 1457085"/>
              <a:gd name="connsiteY126" fmla="*/ 3269861 h 3421118"/>
              <a:gd name="connsiteX127" fmla="*/ 980651 w 1457085"/>
              <a:gd name="connsiteY127" fmla="*/ 3252749 h 3421118"/>
              <a:gd name="connsiteX128" fmla="*/ 935926 w 1457085"/>
              <a:gd name="connsiteY128" fmla="*/ 3188967 h 3421118"/>
              <a:gd name="connsiteX129" fmla="*/ 931648 w 1457085"/>
              <a:gd name="connsiteY129" fmla="*/ 3182356 h 3421118"/>
              <a:gd name="connsiteX130" fmla="*/ 927759 w 1457085"/>
              <a:gd name="connsiteY130" fmla="*/ 3170688 h 3421118"/>
              <a:gd name="connsiteX131" fmla="*/ 922314 w 1457085"/>
              <a:gd name="connsiteY131" fmla="*/ 3157076 h 3421118"/>
              <a:gd name="connsiteX132" fmla="*/ 909091 w 1457085"/>
              <a:gd name="connsiteY132" fmla="*/ 3114685 h 3421118"/>
              <a:gd name="connsiteX133" fmla="*/ 904813 w 1457085"/>
              <a:gd name="connsiteY133" fmla="*/ 3094072 h 3421118"/>
              <a:gd name="connsiteX134" fmla="*/ 902868 w 1457085"/>
              <a:gd name="connsiteY134" fmla="*/ 3075015 h 3421118"/>
              <a:gd name="connsiteX135" fmla="*/ 911035 w 1457085"/>
              <a:gd name="connsiteY135" fmla="*/ 3057125 h 3421118"/>
              <a:gd name="connsiteX136" fmla="*/ 935926 w 1457085"/>
              <a:gd name="connsiteY136" fmla="*/ 3010844 h 3421118"/>
              <a:gd name="connsiteX137" fmla="*/ 935148 w 1457085"/>
              <a:gd name="connsiteY137" fmla="*/ 2940840 h 3421118"/>
              <a:gd name="connsiteX138" fmla="*/ 932037 w 1457085"/>
              <a:gd name="connsiteY138" fmla="*/ 2916338 h 3421118"/>
              <a:gd name="connsiteX139" fmla="*/ 928926 w 1457085"/>
              <a:gd name="connsiteY139" fmla="*/ 2811332 h 3421118"/>
              <a:gd name="connsiteX140" fmla="*/ 976762 w 1457085"/>
              <a:gd name="connsiteY140" fmla="*/ 2583817 h 3421118"/>
              <a:gd name="connsiteX141" fmla="*/ 1005931 w 1457085"/>
              <a:gd name="connsiteY141" fmla="*/ 2526258 h 3421118"/>
              <a:gd name="connsiteX142" fmla="*/ 1054934 w 1457085"/>
              <a:gd name="connsiteY142" fmla="*/ 2396749 h 3421118"/>
              <a:gd name="connsiteX143" fmla="*/ 1056100 w 1457085"/>
              <a:gd name="connsiteY143" fmla="*/ 2062672 h 3421118"/>
              <a:gd name="connsiteX144" fmla="*/ 1060379 w 1457085"/>
              <a:gd name="connsiteY144" fmla="*/ 1967777 h 3421118"/>
              <a:gd name="connsiteX145" fmla="*/ 1070879 w 1457085"/>
              <a:gd name="connsiteY145" fmla="*/ 1939386 h 3421118"/>
              <a:gd name="connsiteX146" fmla="*/ 1096548 w 1457085"/>
              <a:gd name="connsiteY146" fmla="*/ 1743374 h 3421118"/>
              <a:gd name="connsiteX147" fmla="*/ 1047155 w 1457085"/>
              <a:gd name="connsiteY147" fmla="*/ 1620088 h 3421118"/>
              <a:gd name="connsiteX148" fmla="*/ 1028876 w 1457085"/>
              <a:gd name="connsiteY148" fmla="*/ 1587808 h 3421118"/>
              <a:gd name="connsiteX149" fmla="*/ 1052989 w 1457085"/>
              <a:gd name="connsiteY149" fmla="*/ 1573418 h 3421118"/>
              <a:gd name="connsiteX150" fmla="*/ 1096159 w 1457085"/>
              <a:gd name="connsiteY150" fmla="*/ 1466078 h 3421118"/>
              <a:gd name="connsiteX151" fmla="*/ 1082158 w 1457085"/>
              <a:gd name="connsiteY151" fmla="*/ 1331125 h 3421118"/>
              <a:gd name="connsiteX152" fmla="*/ 1061934 w 1457085"/>
              <a:gd name="connsiteY152" fmla="*/ 1312846 h 3421118"/>
              <a:gd name="connsiteX153" fmla="*/ 1048711 w 1457085"/>
              <a:gd name="connsiteY153" fmla="*/ 1302345 h 3421118"/>
              <a:gd name="connsiteX154" fmla="*/ 1064657 w 1457085"/>
              <a:gd name="connsiteY154" fmla="*/ 1295734 h 3421118"/>
              <a:gd name="connsiteX155" fmla="*/ 1112882 w 1457085"/>
              <a:gd name="connsiteY155" fmla="*/ 1299234 h 3421118"/>
              <a:gd name="connsiteX156" fmla="*/ 1151384 w 1457085"/>
              <a:gd name="connsiteY156" fmla="*/ 1280955 h 3421118"/>
              <a:gd name="connsiteX157" fmla="*/ 1190665 w 1457085"/>
              <a:gd name="connsiteY157" fmla="*/ 1152613 h 3421118"/>
              <a:gd name="connsiteX158" fmla="*/ 1178997 w 1457085"/>
              <a:gd name="connsiteY158" fmla="*/ 1095832 h 3421118"/>
              <a:gd name="connsiteX159" fmla="*/ 1178220 w 1457085"/>
              <a:gd name="connsiteY159" fmla="*/ 1081442 h 3421118"/>
              <a:gd name="connsiteX160" fmla="*/ 1198832 w 1457085"/>
              <a:gd name="connsiteY160" fmla="*/ 965935 h 3421118"/>
              <a:gd name="connsiteX161" fmla="*/ 1199610 w 1457085"/>
              <a:gd name="connsiteY161" fmla="*/ 953101 h 3421118"/>
              <a:gd name="connsiteX162" fmla="*/ 1230723 w 1457085"/>
              <a:gd name="connsiteY162" fmla="*/ 989270 h 3421118"/>
              <a:gd name="connsiteX163" fmla="*/ 1265336 w 1457085"/>
              <a:gd name="connsiteY163" fmla="*/ 996270 h 3421118"/>
              <a:gd name="connsiteX164" fmla="*/ 1284004 w 1457085"/>
              <a:gd name="connsiteY164" fmla="*/ 975269 h 3421118"/>
              <a:gd name="connsiteX165" fmla="*/ 1287504 w 1457085"/>
              <a:gd name="connsiteY165" fmla="*/ 962434 h 3421118"/>
              <a:gd name="connsiteX166" fmla="*/ 1257558 w 1457085"/>
              <a:gd name="connsiteY166" fmla="*/ 840704 h 3421118"/>
              <a:gd name="connsiteX167" fmla="*/ 1229167 w 1457085"/>
              <a:gd name="connsiteY167" fmla="*/ 801424 h 3421118"/>
              <a:gd name="connsiteX168" fmla="*/ 1345064 w 1457085"/>
              <a:gd name="connsiteY168" fmla="*/ 665304 h 3421118"/>
              <a:gd name="connsiteX169" fmla="*/ 1351675 w 1457085"/>
              <a:gd name="connsiteY169" fmla="*/ 638469 h 3421118"/>
              <a:gd name="connsiteX170" fmla="*/ 1357509 w 1457085"/>
              <a:gd name="connsiteY170" fmla="*/ 569631 h 3421118"/>
              <a:gd name="connsiteX171" fmla="*/ 1382400 w 1457085"/>
              <a:gd name="connsiteY171" fmla="*/ 578187 h 3421118"/>
              <a:gd name="connsiteX172" fmla="*/ 1388233 w 1457085"/>
              <a:gd name="connsiteY172" fmla="*/ 552908 h 3421118"/>
              <a:gd name="connsiteX173" fmla="*/ 1397956 w 1457085"/>
              <a:gd name="connsiteY173" fmla="*/ 406287 h 3421118"/>
              <a:gd name="connsiteX174" fmla="*/ 1424402 w 1457085"/>
              <a:gd name="connsiteY174" fmla="*/ 333949 h 3421118"/>
              <a:gd name="connsiteX175" fmla="*/ 1375399 w 1457085"/>
              <a:gd name="connsiteY175" fmla="*/ 252277 h 3421118"/>
              <a:gd name="connsiteX176" fmla="*/ 1382011 w 1457085"/>
              <a:gd name="connsiteY176" fmla="*/ 178384 h 3421118"/>
              <a:gd name="connsiteX177" fmla="*/ 1447348 w 1457085"/>
              <a:gd name="connsiteY177" fmla="*/ 48487 h 3421118"/>
              <a:gd name="connsiteX178" fmla="*/ 1454737 w 1457085"/>
              <a:gd name="connsiteY178" fmla="*/ 28652 h 3421118"/>
              <a:gd name="connsiteX179" fmla="*/ 1443459 w 1457085"/>
              <a:gd name="connsiteY179" fmla="*/ 1428 h 342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1457085" h="3421118">
                <a:moveTo>
                  <a:pt x="1443459" y="1428"/>
                </a:moveTo>
                <a:cubicBezTo>
                  <a:pt x="1430236" y="-906"/>
                  <a:pt x="1419346" y="-2461"/>
                  <a:pt x="1411957" y="14262"/>
                </a:cubicBezTo>
                <a:cubicBezTo>
                  <a:pt x="1390178" y="64043"/>
                  <a:pt x="1366454" y="112657"/>
                  <a:pt x="1342730" y="163605"/>
                </a:cubicBezTo>
                <a:cubicBezTo>
                  <a:pt x="1333785" y="150382"/>
                  <a:pt x="1325618" y="138715"/>
                  <a:pt x="1317840" y="127047"/>
                </a:cubicBezTo>
                <a:cubicBezTo>
                  <a:pt x="1302283" y="104101"/>
                  <a:pt x="1299172" y="102934"/>
                  <a:pt x="1271170" y="113435"/>
                </a:cubicBezTo>
                <a:cubicBezTo>
                  <a:pt x="1272726" y="140270"/>
                  <a:pt x="1273115" y="167105"/>
                  <a:pt x="1275837" y="194329"/>
                </a:cubicBezTo>
                <a:cubicBezTo>
                  <a:pt x="1277393" y="207941"/>
                  <a:pt x="1270003" y="211442"/>
                  <a:pt x="1260280" y="216108"/>
                </a:cubicBezTo>
                <a:cubicBezTo>
                  <a:pt x="1252891" y="219609"/>
                  <a:pt x="1244335" y="223498"/>
                  <a:pt x="1240057" y="230109"/>
                </a:cubicBezTo>
                <a:cubicBezTo>
                  <a:pt x="1226056" y="249944"/>
                  <a:pt x="1213611" y="270945"/>
                  <a:pt x="1200388" y="291558"/>
                </a:cubicBezTo>
                <a:cubicBezTo>
                  <a:pt x="1187554" y="311781"/>
                  <a:pt x="1194165" y="335894"/>
                  <a:pt x="1216722" y="344450"/>
                </a:cubicBezTo>
                <a:cubicBezTo>
                  <a:pt x="1190665" y="393842"/>
                  <a:pt x="1164996" y="442845"/>
                  <a:pt x="1139328" y="491848"/>
                </a:cubicBezTo>
                <a:cubicBezTo>
                  <a:pt x="1133494" y="502738"/>
                  <a:pt x="1126494" y="513239"/>
                  <a:pt x="1121827" y="524517"/>
                </a:cubicBezTo>
                <a:cubicBezTo>
                  <a:pt x="1112882" y="545519"/>
                  <a:pt x="1100048" y="559520"/>
                  <a:pt x="1075546" y="562242"/>
                </a:cubicBezTo>
                <a:cubicBezTo>
                  <a:pt x="1068935" y="563020"/>
                  <a:pt x="1060767" y="570020"/>
                  <a:pt x="1056489" y="576632"/>
                </a:cubicBezTo>
                <a:cubicBezTo>
                  <a:pt x="1028876" y="618246"/>
                  <a:pt x="1001264" y="659859"/>
                  <a:pt x="976373" y="702640"/>
                </a:cubicBezTo>
                <a:cubicBezTo>
                  <a:pt x="970150" y="713530"/>
                  <a:pt x="970150" y="729864"/>
                  <a:pt x="972095" y="743087"/>
                </a:cubicBezTo>
                <a:cubicBezTo>
                  <a:pt x="975595" y="763310"/>
                  <a:pt x="983374" y="782756"/>
                  <a:pt x="989985" y="803758"/>
                </a:cubicBezTo>
                <a:cubicBezTo>
                  <a:pt x="981818" y="806091"/>
                  <a:pt x="974817" y="808425"/>
                  <a:pt x="965872" y="811147"/>
                </a:cubicBezTo>
                <a:cubicBezTo>
                  <a:pt x="961983" y="798313"/>
                  <a:pt x="959261" y="786256"/>
                  <a:pt x="955372" y="774978"/>
                </a:cubicBezTo>
                <a:cubicBezTo>
                  <a:pt x="943704" y="743087"/>
                  <a:pt x="931259" y="711585"/>
                  <a:pt x="919592" y="679694"/>
                </a:cubicBezTo>
                <a:cubicBezTo>
                  <a:pt x="918036" y="675416"/>
                  <a:pt x="916869" y="669582"/>
                  <a:pt x="918036" y="665304"/>
                </a:cubicBezTo>
                <a:cubicBezTo>
                  <a:pt x="930092" y="618246"/>
                  <a:pt x="919592" y="590244"/>
                  <a:pt x="878756" y="563798"/>
                </a:cubicBezTo>
                <a:cubicBezTo>
                  <a:pt x="876422" y="562242"/>
                  <a:pt x="874478" y="560686"/>
                  <a:pt x="873311" y="559908"/>
                </a:cubicBezTo>
                <a:cubicBezTo>
                  <a:pt x="887312" y="549019"/>
                  <a:pt x="901313" y="538129"/>
                  <a:pt x="915702" y="527240"/>
                </a:cubicBezTo>
                <a:cubicBezTo>
                  <a:pt x="915702" y="527240"/>
                  <a:pt x="917258" y="527629"/>
                  <a:pt x="917647" y="528795"/>
                </a:cubicBezTo>
                <a:cubicBezTo>
                  <a:pt x="922703" y="541241"/>
                  <a:pt x="928148" y="556019"/>
                  <a:pt x="943704" y="552130"/>
                </a:cubicBezTo>
                <a:cubicBezTo>
                  <a:pt x="960428" y="547852"/>
                  <a:pt x="951094" y="531129"/>
                  <a:pt x="951094" y="520239"/>
                </a:cubicBezTo>
                <a:cubicBezTo>
                  <a:pt x="951094" y="489515"/>
                  <a:pt x="948760" y="458402"/>
                  <a:pt x="948760" y="427678"/>
                </a:cubicBezTo>
                <a:cubicBezTo>
                  <a:pt x="948760" y="416010"/>
                  <a:pt x="952649" y="407065"/>
                  <a:pt x="967428" y="402787"/>
                </a:cubicBezTo>
                <a:cubicBezTo>
                  <a:pt x="979095" y="399287"/>
                  <a:pt x="988041" y="387620"/>
                  <a:pt x="1001264" y="377508"/>
                </a:cubicBezTo>
                <a:cubicBezTo>
                  <a:pt x="989985" y="372452"/>
                  <a:pt x="984540" y="370118"/>
                  <a:pt x="976373" y="366618"/>
                </a:cubicBezTo>
                <a:cubicBezTo>
                  <a:pt x="994652" y="339005"/>
                  <a:pt x="1012153" y="312170"/>
                  <a:pt x="1029265" y="284946"/>
                </a:cubicBezTo>
                <a:cubicBezTo>
                  <a:pt x="1031210" y="281835"/>
                  <a:pt x="1031599" y="276390"/>
                  <a:pt x="1030821" y="272501"/>
                </a:cubicBezTo>
                <a:cubicBezTo>
                  <a:pt x="1019931" y="219998"/>
                  <a:pt x="1008653" y="167494"/>
                  <a:pt x="996986" y="115380"/>
                </a:cubicBezTo>
                <a:cubicBezTo>
                  <a:pt x="989207" y="81544"/>
                  <a:pt x="967817" y="57432"/>
                  <a:pt x="937093" y="43042"/>
                </a:cubicBezTo>
                <a:cubicBezTo>
                  <a:pt x="846087" y="650"/>
                  <a:pt x="752747" y="-16073"/>
                  <a:pt x="655130" y="20096"/>
                </a:cubicBezTo>
                <a:cubicBezTo>
                  <a:pt x="647741" y="22818"/>
                  <a:pt x="640740" y="28263"/>
                  <a:pt x="635295" y="33708"/>
                </a:cubicBezTo>
                <a:cubicBezTo>
                  <a:pt x="626350" y="43042"/>
                  <a:pt x="619350" y="54320"/>
                  <a:pt x="610405" y="63654"/>
                </a:cubicBezTo>
                <a:cubicBezTo>
                  <a:pt x="573069" y="102546"/>
                  <a:pt x="564513" y="153493"/>
                  <a:pt x="552846" y="202885"/>
                </a:cubicBezTo>
                <a:cubicBezTo>
                  <a:pt x="543512" y="242555"/>
                  <a:pt x="532622" y="281446"/>
                  <a:pt x="521732" y="323060"/>
                </a:cubicBezTo>
                <a:cubicBezTo>
                  <a:pt x="544289" y="328116"/>
                  <a:pt x="565291" y="332394"/>
                  <a:pt x="589404" y="337839"/>
                </a:cubicBezTo>
                <a:cubicBezTo>
                  <a:pt x="590181" y="356118"/>
                  <a:pt x="591737" y="374396"/>
                  <a:pt x="592126" y="393064"/>
                </a:cubicBezTo>
                <a:cubicBezTo>
                  <a:pt x="592904" y="411732"/>
                  <a:pt x="589404" y="426511"/>
                  <a:pt x="567235" y="434289"/>
                </a:cubicBezTo>
                <a:cubicBezTo>
                  <a:pt x="551679" y="439734"/>
                  <a:pt x="539623" y="454513"/>
                  <a:pt x="522899" y="467736"/>
                </a:cubicBezTo>
                <a:cubicBezTo>
                  <a:pt x="527177" y="482126"/>
                  <a:pt x="531844" y="498460"/>
                  <a:pt x="536511" y="513239"/>
                </a:cubicBezTo>
                <a:cubicBezTo>
                  <a:pt x="481285" y="542407"/>
                  <a:pt x="456006" y="596077"/>
                  <a:pt x="434227" y="650914"/>
                </a:cubicBezTo>
                <a:cubicBezTo>
                  <a:pt x="407003" y="719363"/>
                  <a:pt x="391835" y="790534"/>
                  <a:pt x="389891" y="864428"/>
                </a:cubicBezTo>
                <a:cubicBezTo>
                  <a:pt x="389502" y="883874"/>
                  <a:pt x="387557" y="903319"/>
                  <a:pt x="386001" y="922376"/>
                </a:cubicBezTo>
                <a:cubicBezTo>
                  <a:pt x="377056" y="1039828"/>
                  <a:pt x="407003" y="1189171"/>
                  <a:pt x="436171" y="1301179"/>
                </a:cubicBezTo>
                <a:cubicBezTo>
                  <a:pt x="433060" y="1302345"/>
                  <a:pt x="429560" y="1304679"/>
                  <a:pt x="426060" y="1304679"/>
                </a:cubicBezTo>
                <a:cubicBezTo>
                  <a:pt x="384446" y="1305457"/>
                  <a:pt x="350999" y="1326847"/>
                  <a:pt x="317164" y="1347459"/>
                </a:cubicBezTo>
                <a:cubicBezTo>
                  <a:pt x="310552" y="1351348"/>
                  <a:pt x="304329" y="1363016"/>
                  <a:pt x="304718" y="1370794"/>
                </a:cubicBezTo>
                <a:cubicBezTo>
                  <a:pt x="307052" y="1410075"/>
                  <a:pt x="311330" y="1449355"/>
                  <a:pt x="315608" y="1488635"/>
                </a:cubicBezTo>
                <a:cubicBezTo>
                  <a:pt x="315997" y="1492524"/>
                  <a:pt x="320275" y="1497580"/>
                  <a:pt x="324164" y="1499525"/>
                </a:cubicBezTo>
                <a:cubicBezTo>
                  <a:pt x="340498" y="1508081"/>
                  <a:pt x="349055" y="1522082"/>
                  <a:pt x="346721" y="1539194"/>
                </a:cubicBezTo>
                <a:cubicBezTo>
                  <a:pt x="339721" y="1587419"/>
                  <a:pt x="364222" y="1625144"/>
                  <a:pt x="384446" y="1664813"/>
                </a:cubicBezTo>
                <a:cubicBezTo>
                  <a:pt x="389113" y="1673758"/>
                  <a:pt x="394558" y="1677258"/>
                  <a:pt x="405836" y="1675314"/>
                </a:cubicBezTo>
                <a:cubicBezTo>
                  <a:pt x="428393" y="1671036"/>
                  <a:pt x="434616" y="1676481"/>
                  <a:pt x="432282" y="1699427"/>
                </a:cubicBezTo>
                <a:cubicBezTo>
                  <a:pt x="429171" y="1730929"/>
                  <a:pt x="421781" y="1762042"/>
                  <a:pt x="418281" y="1793544"/>
                </a:cubicBezTo>
                <a:cubicBezTo>
                  <a:pt x="416337" y="1812601"/>
                  <a:pt x="405058" y="1833213"/>
                  <a:pt x="422559" y="1850714"/>
                </a:cubicBezTo>
                <a:cubicBezTo>
                  <a:pt x="429949" y="1858103"/>
                  <a:pt x="438894" y="1864326"/>
                  <a:pt x="448617" y="1868215"/>
                </a:cubicBezTo>
                <a:cubicBezTo>
                  <a:pt x="458339" y="1872104"/>
                  <a:pt x="464562" y="1876382"/>
                  <a:pt x="462229" y="1887661"/>
                </a:cubicBezTo>
                <a:cubicBezTo>
                  <a:pt x="461840" y="1889605"/>
                  <a:pt x="462229" y="1891550"/>
                  <a:pt x="461840" y="1893495"/>
                </a:cubicBezTo>
                <a:cubicBezTo>
                  <a:pt x="449783" y="1957276"/>
                  <a:pt x="478174" y="2007835"/>
                  <a:pt x="514343" y="2056450"/>
                </a:cubicBezTo>
                <a:cubicBezTo>
                  <a:pt x="520566" y="2065006"/>
                  <a:pt x="525622" y="2075117"/>
                  <a:pt x="529122" y="2085229"/>
                </a:cubicBezTo>
                <a:cubicBezTo>
                  <a:pt x="549345" y="2145900"/>
                  <a:pt x="568402" y="2206959"/>
                  <a:pt x="589404" y="2267241"/>
                </a:cubicBezTo>
                <a:cubicBezTo>
                  <a:pt x="596404" y="2287076"/>
                  <a:pt x="600682" y="2303021"/>
                  <a:pt x="587070" y="2322856"/>
                </a:cubicBezTo>
                <a:cubicBezTo>
                  <a:pt x="571125" y="2345802"/>
                  <a:pt x="569180" y="2372248"/>
                  <a:pt x="584348" y="2399861"/>
                </a:cubicBezTo>
                <a:cubicBezTo>
                  <a:pt x="547401" y="2398305"/>
                  <a:pt x="527177" y="2423584"/>
                  <a:pt x="507343" y="2446530"/>
                </a:cubicBezTo>
                <a:cubicBezTo>
                  <a:pt x="467673" y="2492422"/>
                  <a:pt x="429560" y="2539870"/>
                  <a:pt x="391835" y="2587706"/>
                </a:cubicBezTo>
                <a:cubicBezTo>
                  <a:pt x="352555" y="2638265"/>
                  <a:pt x="314441" y="2689602"/>
                  <a:pt x="276328" y="2740938"/>
                </a:cubicBezTo>
                <a:cubicBezTo>
                  <a:pt x="266994" y="2753772"/>
                  <a:pt x="259993" y="2768940"/>
                  <a:pt x="252604" y="2782941"/>
                </a:cubicBezTo>
                <a:cubicBezTo>
                  <a:pt x="245603" y="2796164"/>
                  <a:pt x="245214" y="2808220"/>
                  <a:pt x="256882" y="2820277"/>
                </a:cubicBezTo>
                <a:cubicBezTo>
                  <a:pt x="259993" y="2823388"/>
                  <a:pt x="260382" y="2832722"/>
                  <a:pt x="257660" y="2837000"/>
                </a:cubicBezTo>
                <a:cubicBezTo>
                  <a:pt x="241325" y="2863446"/>
                  <a:pt x="224213" y="2889114"/>
                  <a:pt x="207101" y="2914783"/>
                </a:cubicBezTo>
                <a:cubicBezTo>
                  <a:pt x="205545" y="2917116"/>
                  <a:pt x="202045" y="2919061"/>
                  <a:pt x="199323" y="2919450"/>
                </a:cubicBezTo>
                <a:cubicBezTo>
                  <a:pt x="176766" y="2924117"/>
                  <a:pt x="156931" y="2932673"/>
                  <a:pt x="140597" y="2950563"/>
                </a:cubicBezTo>
                <a:cubicBezTo>
                  <a:pt x="134374" y="2957174"/>
                  <a:pt x="117651" y="2952896"/>
                  <a:pt x="109095" y="2959119"/>
                </a:cubicBezTo>
                <a:cubicBezTo>
                  <a:pt x="83037" y="2977787"/>
                  <a:pt x="58536" y="2999177"/>
                  <a:pt x="34034" y="3019789"/>
                </a:cubicBezTo>
                <a:cubicBezTo>
                  <a:pt x="28200" y="3024846"/>
                  <a:pt x="23533" y="3031068"/>
                  <a:pt x="18478" y="3036902"/>
                </a:cubicBezTo>
                <a:cubicBezTo>
                  <a:pt x="-3691" y="3061403"/>
                  <a:pt x="-6413" y="3075793"/>
                  <a:pt x="13033" y="3103017"/>
                </a:cubicBezTo>
                <a:cubicBezTo>
                  <a:pt x="18478" y="3110407"/>
                  <a:pt x="23922" y="3117796"/>
                  <a:pt x="29756" y="3125185"/>
                </a:cubicBezTo>
                <a:cubicBezTo>
                  <a:pt x="33645" y="3131019"/>
                  <a:pt x="37145" y="3137242"/>
                  <a:pt x="40646" y="3143464"/>
                </a:cubicBezTo>
                <a:cubicBezTo>
                  <a:pt x="49980" y="3159021"/>
                  <a:pt x="60091" y="3173800"/>
                  <a:pt x="76815" y="3182745"/>
                </a:cubicBezTo>
                <a:cubicBezTo>
                  <a:pt x="77592" y="3183133"/>
                  <a:pt x="78370" y="3183522"/>
                  <a:pt x="79537" y="3183911"/>
                </a:cubicBezTo>
                <a:cubicBezTo>
                  <a:pt x="79926" y="3184300"/>
                  <a:pt x="80315" y="3184689"/>
                  <a:pt x="80704" y="3185078"/>
                </a:cubicBezTo>
                <a:cubicBezTo>
                  <a:pt x="83037" y="3187800"/>
                  <a:pt x="85371" y="3190912"/>
                  <a:pt x="88482" y="3193634"/>
                </a:cubicBezTo>
                <a:lnTo>
                  <a:pt x="97816" y="3193634"/>
                </a:lnTo>
                <a:cubicBezTo>
                  <a:pt x="98983" y="3194412"/>
                  <a:pt x="99761" y="3195190"/>
                  <a:pt x="100927" y="3195968"/>
                </a:cubicBezTo>
                <a:cubicBezTo>
                  <a:pt x="109095" y="3202968"/>
                  <a:pt x="118040" y="3210746"/>
                  <a:pt x="122318" y="3220080"/>
                </a:cubicBezTo>
                <a:cubicBezTo>
                  <a:pt x="129707" y="3236415"/>
                  <a:pt x="138263" y="3251193"/>
                  <a:pt x="154209" y="3260139"/>
                </a:cubicBezTo>
                <a:cubicBezTo>
                  <a:pt x="156931" y="3261694"/>
                  <a:pt x="159264" y="3264028"/>
                  <a:pt x="161209" y="3266750"/>
                </a:cubicBezTo>
                <a:cubicBezTo>
                  <a:pt x="179877" y="3295918"/>
                  <a:pt x="205545" y="3318087"/>
                  <a:pt x="232769" y="3337921"/>
                </a:cubicBezTo>
                <a:cubicBezTo>
                  <a:pt x="266605" y="3362423"/>
                  <a:pt x="299274" y="3390814"/>
                  <a:pt x="340887" y="3402092"/>
                </a:cubicBezTo>
                <a:cubicBezTo>
                  <a:pt x="364222" y="3408315"/>
                  <a:pt x="387557" y="3414926"/>
                  <a:pt x="411281" y="3419982"/>
                </a:cubicBezTo>
                <a:cubicBezTo>
                  <a:pt x="427615" y="3423482"/>
                  <a:pt x="433449" y="3419204"/>
                  <a:pt x="435005" y="3402870"/>
                </a:cubicBezTo>
                <a:cubicBezTo>
                  <a:pt x="437727" y="3378757"/>
                  <a:pt x="427226" y="3358534"/>
                  <a:pt x="412448" y="3341421"/>
                </a:cubicBezTo>
                <a:cubicBezTo>
                  <a:pt x="396502" y="3322754"/>
                  <a:pt x="377834" y="3306419"/>
                  <a:pt x="362278" y="3287362"/>
                </a:cubicBezTo>
                <a:cubicBezTo>
                  <a:pt x="354888" y="3278028"/>
                  <a:pt x="348277" y="3265583"/>
                  <a:pt x="347110" y="3254305"/>
                </a:cubicBezTo>
                <a:cubicBezTo>
                  <a:pt x="333498" y="3127130"/>
                  <a:pt x="366556" y="3083183"/>
                  <a:pt x="366556" y="3083183"/>
                </a:cubicBezTo>
                <a:cubicBezTo>
                  <a:pt x="377445" y="3050125"/>
                  <a:pt x="405836" y="3004233"/>
                  <a:pt x="423337" y="2972731"/>
                </a:cubicBezTo>
                <a:cubicBezTo>
                  <a:pt x="425671" y="2968842"/>
                  <a:pt x="431893" y="2967286"/>
                  <a:pt x="436560" y="2964953"/>
                </a:cubicBezTo>
                <a:cubicBezTo>
                  <a:pt x="438116" y="2964175"/>
                  <a:pt x="440449" y="2965342"/>
                  <a:pt x="442394" y="2965342"/>
                </a:cubicBezTo>
                <a:cubicBezTo>
                  <a:pt x="459506" y="2965342"/>
                  <a:pt x="484397" y="2972342"/>
                  <a:pt x="492175" y="2964175"/>
                </a:cubicBezTo>
                <a:cubicBezTo>
                  <a:pt x="508509" y="2945896"/>
                  <a:pt x="522899" y="2922950"/>
                  <a:pt x="523677" y="2895337"/>
                </a:cubicBezTo>
                <a:cubicBezTo>
                  <a:pt x="524066" y="2888726"/>
                  <a:pt x="525622" y="2880169"/>
                  <a:pt x="529900" y="2875891"/>
                </a:cubicBezTo>
                <a:cubicBezTo>
                  <a:pt x="559846" y="2847501"/>
                  <a:pt x="590959" y="2820277"/>
                  <a:pt x="622850" y="2791108"/>
                </a:cubicBezTo>
                <a:cubicBezTo>
                  <a:pt x="635684" y="2844389"/>
                  <a:pt x="644629" y="2895337"/>
                  <a:pt x="638018" y="2948229"/>
                </a:cubicBezTo>
                <a:cubicBezTo>
                  <a:pt x="635684" y="2966119"/>
                  <a:pt x="636462" y="2984398"/>
                  <a:pt x="633740" y="3002288"/>
                </a:cubicBezTo>
                <a:cubicBezTo>
                  <a:pt x="631017" y="3019012"/>
                  <a:pt x="638018" y="3027568"/>
                  <a:pt x="653574" y="3031457"/>
                </a:cubicBezTo>
                <a:cubicBezTo>
                  <a:pt x="663686" y="3034179"/>
                  <a:pt x="673020" y="3037680"/>
                  <a:pt x="686243" y="3041958"/>
                </a:cubicBezTo>
                <a:cubicBezTo>
                  <a:pt x="683910" y="3075015"/>
                  <a:pt x="681576" y="3109629"/>
                  <a:pt x="679243" y="3144242"/>
                </a:cubicBezTo>
                <a:cubicBezTo>
                  <a:pt x="672242" y="3152020"/>
                  <a:pt x="665242" y="3159799"/>
                  <a:pt x="659019" y="3167966"/>
                </a:cubicBezTo>
                <a:cubicBezTo>
                  <a:pt x="624795" y="3211135"/>
                  <a:pt x="612738" y="3261694"/>
                  <a:pt x="614294" y="3316142"/>
                </a:cubicBezTo>
                <a:cubicBezTo>
                  <a:pt x="614294" y="3326254"/>
                  <a:pt x="617405" y="3335199"/>
                  <a:pt x="630240" y="3338310"/>
                </a:cubicBezTo>
                <a:cubicBezTo>
                  <a:pt x="644240" y="3341033"/>
                  <a:pt x="657463" y="3346866"/>
                  <a:pt x="670687" y="3351922"/>
                </a:cubicBezTo>
                <a:cubicBezTo>
                  <a:pt x="687799" y="3358534"/>
                  <a:pt x="704911" y="3363978"/>
                  <a:pt x="723190" y="3360867"/>
                </a:cubicBezTo>
                <a:cubicBezTo>
                  <a:pt x="732135" y="3359312"/>
                  <a:pt x="741469" y="3356589"/>
                  <a:pt x="750414" y="3356978"/>
                </a:cubicBezTo>
                <a:cubicBezTo>
                  <a:pt x="761304" y="3357367"/>
                  <a:pt x="772971" y="3358145"/>
                  <a:pt x="781916" y="3363201"/>
                </a:cubicBezTo>
                <a:cubicBezTo>
                  <a:pt x="797861" y="3371757"/>
                  <a:pt x="813418" y="3377979"/>
                  <a:pt x="831697" y="3375257"/>
                </a:cubicBezTo>
                <a:cubicBezTo>
                  <a:pt x="834808" y="3374868"/>
                  <a:pt x="838309" y="3375257"/>
                  <a:pt x="841031" y="3376424"/>
                </a:cubicBezTo>
                <a:cubicBezTo>
                  <a:pt x="873700" y="3388091"/>
                  <a:pt x="907535" y="3390036"/>
                  <a:pt x="940982" y="3388869"/>
                </a:cubicBezTo>
                <a:cubicBezTo>
                  <a:pt x="982985" y="3387702"/>
                  <a:pt x="1025765" y="3390425"/>
                  <a:pt x="1065823" y="3373701"/>
                </a:cubicBezTo>
                <a:cubicBezTo>
                  <a:pt x="1087991" y="3364367"/>
                  <a:pt x="1110548" y="3355422"/>
                  <a:pt x="1132717" y="3344922"/>
                </a:cubicBezTo>
                <a:cubicBezTo>
                  <a:pt x="1147884" y="3337921"/>
                  <a:pt x="1149829" y="3330921"/>
                  <a:pt x="1141273" y="3316920"/>
                </a:cubicBezTo>
                <a:cubicBezTo>
                  <a:pt x="1128439" y="3295918"/>
                  <a:pt x="1107826" y="3286585"/>
                  <a:pt x="1085658" y="3281918"/>
                </a:cubicBezTo>
                <a:cubicBezTo>
                  <a:pt x="1061545" y="3276862"/>
                  <a:pt x="1037044" y="3275306"/>
                  <a:pt x="1012931" y="3269861"/>
                </a:cubicBezTo>
                <a:cubicBezTo>
                  <a:pt x="1001264" y="3267139"/>
                  <a:pt x="987652" y="3261694"/>
                  <a:pt x="980651" y="3252749"/>
                </a:cubicBezTo>
                <a:cubicBezTo>
                  <a:pt x="966650" y="3235637"/>
                  <a:pt x="939426" y="3192467"/>
                  <a:pt x="935926" y="3188967"/>
                </a:cubicBezTo>
                <a:cubicBezTo>
                  <a:pt x="934370" y="3186634"/>
                  <a:pt x="933204" y="3184300"/>
                  <a:pt x="931648" y="3182356"/>
                </a:cubicBezTo>
                <a:cubicBezTo>
                  <a:pt x="930092" y="3178855"/>
                  <a:pt x="929314" y="3174577"/>
                  <a:pt x="927759" y="3170688"/>
                </a:cubicBezTo>
                <a:cubicBezTo>
                  <a:pt x="925814" y="3166021"/>
                  <a:pt x="924259" y="3161354"/>
                  <a:pt x="922314" y="3157076"/>
                </a:cubicBezTo>
                <a:cubicBezTo>
                  <a:pt x="921536" y="3152020"/>
                  <a:pt x="909091" y="3114685"/>
                  <a:pt x="909091" y="3114685"/>
                </a:cubicBezTo>
                <a:cubicBezTo>
                  <a:pt x="907535" y="3107684"/>
                  <a:pt x="906369" y="3101073"/>
                  <a:pt x="904813" y="3094072"/>
                </a:cubicBezTo>
                <a:cubicBezTo>
                  <a:pt x="903646" y="3087849"/>
                  <a:pt x="902090" y="3080849"/>
                  <a:pt x="902868" y="3075015"/>
                </a:cubicBezTo>
                <a:cubicBezTo>
                  <a:pt x="904035" y="3068793"/>
                  <a:pt x="906369" y="3060625"/>
                  <a:pt x="911035" y="3057125"/>
                </a:cubicBezTo>
                <a:cubicBezTo>
                  <a:pt x="927370" y="3045458"/>
                  <a:pt x="937871" y="3033013"/>
                  <a:pt x="935926" y="3010844"/>
                </a:cubicBezTo>
                <a:cubicBezTo>
                  <a:pt x="933593" y="2987899"/>
                  <a:pt x="935537" y="2964175"/>
                  <a:pt x="935148" y="2940840"/>
                </a:cubicBezTo>
                <a:cubicBezTo>
                  <a:pt x="935148" y="2932673"/>
                  <a:pt x="935926" y="2922561"/>
                  <a:pt x="932037" y="2916338"/>
                </a:cubicBezTo>
                <a:cubicBezTo>
                  <a:pt x="909869" y="2881725"/>
                  <a:pt x="922703" y="2845945"/>
                  <a:pt x="928926" y="2811332"/>
                </a:cubicBezTo>
                <a:cubicBezTo>
                  <a:pt x="942538" y="2735105"/>
                  <a:pt x="958872" y="2659266"/>
                  <a:pt x="976762" y="2583817"/>
                </a:cubicBezTo>
                <a:cubicBezTo>
                  <a:pt x="981429" y="2563205"/>
                  <a:pt x="992319" y="2541814"/>
                  <a:pt x="1005931" y="2526258"/>
                </a:cubicBezTo>
                <a:cubicBezTo>
                  <a:pt x="1039377" y="2488533"/>
                  <a:pt x="1054545" y="2445364"/>
                  <a:pt x="1054934" y="2396749"/>
                </a:cubicBezTo>
                <a:cubicBezTo>
                  <a:pt x="1056100" y="2285520"/>
                  <a:pt x="1055712" y="2173902"/>
                  <a:pt x="1056100" y="2062672"/>
                </a:cubicBezTo>
                <a:cubicBezTo>
                  <a:pt x="1056489" y="2031170"/>
                  <a:pt x="1058045" y="1999279"/>
                  <a:pt x="1060379" y="1967777"/>
                </a:cubicBezTo>
                <a:cubicBezTo>
                  <a:pt x="1061156" y="1958054"/>
                  <a:pt x="1066212" y="1948331"/>
                  <a:pt x="1070879" y="1939386"/>
                </a:cubicBezTo>
                <a:cubicBezTo>
                  <a:pt x="1105104" y="1877160"/>
                  <a:pt x="1107437" y="1811045"/>
                  <a:pt x="1096548" y="1743374"/>
                </a:cubicBezTo>
                <a:cubicBezTo>
                  <a:pt x="1089158" y="1698649"/>
                  <a:pt x="1073991" y="1657424"/>
                  <a:pt x="1047155" y="1620088"/>
                </a:cubicBezTo>
                <a:cubicBezTo>
                  <a:pt x="1040155" y="1610365"/>
                  <a:pt x="1035099" y="1598698"/>
                  <a:pt x="1028876" y="1587808"/>
                </a:cubicBezTo>
                <a:cubicBezTo>
                  <a:pt x="1037822" y="1582363"/>
                  <a:pt x="1045211" y="1577696"/>
                  <a:pt x="1052989" y="1573418"/>
                </a:cubicBezTo>
                <a:cubicBezTo>
                  <a:pt x="1095381" y="1548917"/>
                  <a:pt x="1100048" y="1508859"/>
                  <a:pt x="1096159" y="1466078"/>
                </a:cubicBezTo>
                <a:cubicBezTo>
                  <a:pt x="1092270" y="1420964"/>
                  <a:pt x="1086436" y="1375850"/>
                  <a:pt x="1082158" y="1331125"/>
                </a:cubicBezTo>
                <a:cubicBezTo>
                  <a:pt x="1080991" y="1317902"/>
                  <a:pt x="1073602" y="1314791"/>
                  <a:pt x="1061934" y="1312846"/>
                </a:cubicBezTo>
                <a:cubicBezTo>
                  <a:pt x="1057267" y="1312068"/>
                  <a:pt x="1052989" y="1305846"/>
                  <a:pt x="1048711" y="1302345"/>
                </a:cubicBezTo>
                <a:cubicBezTo>
                  <a:pt x="1054156" y="1300012"/>
                  <a:pt x="1059601" y="1295734"/>
                  <a:pt x="1064657" y="1295734"/>
                </a:cubicBezTo>
                <a:cubicBezTo>
                  <a:pt x="1080602" y="1296123"/>
                  <a:pt x="1096936" y="1297289"/>
                  <a:pt x="1112882" y="1299234"/>
                </a:cubicBezTo>
                <a:cubicBezTo>
                  <a:pt x="1129994" y="1301567"/>
                  <a:pt x="1142828" y="1297289"/>
                  <a:pt x="1151384" y="1280955"/>
                </a:cubicBezTo>
                <a:cubicBezTo>
                  <a:pt x="1172775" y="1240508"/>
                  <a:pt x="1191832" y="1199283"/>
                  <a:pt x="1190665" y="1152613"/>
                </a:cubicBezTo>
                <a:cubicBezTo>
                  <a:pt x="1190276" y="1133557"/>
                  <a:pt x="1182886" y="1114889"/>
                  <a:pt x="1178997" y="1095832"/>
                </a:cubicBezTo>
                <a:cubicBezTo>
                  <a:pt x="1177831" y="1091165"/>
                  <a:pt x="1176275" y="1084942"/>
                  <a:pt x="1178220" y="1081442"/>
                </a:cubicBezTo>
                <a:cubicBezTo>
                  <a:pt x="1198443" y="1045273"/>
                  <a:pt x="1194943" y="1004826"/>
                  <a:pt x="1198832" y="965935"/>
                </a:cubicBezTo>
                <a:cubicBezTo>
                  <a:pt x="1199221" y="962823"/>
                  <a:pt x="1199221" y="960101"/>
                  <a:pt x="1199610" y="953101"/>
                </a:cubicBezTo>
                <a:cubicBezTo>
                  <a:pt x="1211666" y="967101"/>
                  <a:pt x="1222167" y="977602"/>
                  <a:pt x="1230723" y="989270"/>
                </a:cubicBezTo>
                <a:cubicBezTo>
                  <a:pt x="1240446" y="1002882"/>
                  <a:pt x="1254058" y="1001326"/>
                  <a:pt x="1265336" y="996270"/>
                </a:cubicBezTo>
                <a:cubicBezTo>
                  <a:pt x="1273115" y="993159"/>
                  <a:pt x="1278559" y="983047"/>
                  <a:pt x="1284004" y="975269"/>
                </a:cubicBezTo>
                <a:cubicBezTo>
                  <a:pt x="1286338" y="971768"/>
                  <a:pt x="1285949" y="966324"/>
                  <a:pt x="1287504" y="962434"/>
                </a:cubicBezTo>
                <a:cubicBezTo>
                  <a:pt x="1304617" y="914987"/>
                  <a:pt x="1295283" y="874929"/>
                  <a:pt x="1257558" y="840704"/>
                </a:cubicBezTo>
                <a:cubicBezTo>
                  <a:pt x="1246280" y="830593"/>
                  <a:pt x="1239279" y="815814"/>
                  <a:pt x="1229167" y="801424"/>
                </a:cubicBezTo>
                <a:cubicBezTo>
                  <a:pt x="1280504" y="765644"/>
                  <a:pt x="1311617" y="714307"/>
                  <a:pt x="1345064" y="665304"/>
                </a:cubicBezTo>
                <a:cubicBezTo>
                  <a:pt x="1350120" y="658304"/>
                  <a:pt x="1350897" y="647803"/>
                  <a:pt x="1351675" y="638469"/>
                </a:cubicBezTo>
                <a:cubicBezTo>
                  <a:pt x="1354398" y="615523"/>
                  <a:pt x="1355953" y="592188"/>
                  <a:pt x="1357509" y="569631"/>
                </a:cubicBezTo>
                <a:cubicBezTo>
                  <a:pt x="1366843" y="572743"/>
                  <a:pt x="1374621" y="575465"/>
                  <a:pt x="1382400" y="578187"/>
                </a:cubicBezTo>
                <a:cubicBezTo>
                  <a:pt x="1384344" y="569631"/>
                  <a:pt x="1387455" y="561464"/>
                  <a:pt x="1388233" y="552908"/>
                </a:cubicBezTo>
                <a:cubicBezTo>
                  <a:pt x="1391344" y="503905"/>
                  <a:pt x="1391733" y="454513"/>
                  <a:pt x="1397956" y="406287"/>
                </a:cubicBezTo>
                <a:cubicBezTo>
                  <a:pt x="1401067" y="381397"/>
                  <a:pt x="1413513" y="356895"/>
                  <a:pt x="1424402" y="333949"/>
                </a:cubicBezTo>
                <a:cubicBezTo>
                  <a:pt x="1445404" y="289613"/>
                  <a:pt x="1444237" y="257333"/>
                  <a:pt x="1375399" y="252277"/>
                </a:cubicBezTo>
                <a:cubicBezTo>
                  <a:pt x="1371510" y="226998"/>
                  <a:pt x="1368010" y="203274"/>
                  <a:pt x="1382011" y="178384"/>
                </a:cubicBezTo>
                <a:cubicBezTo>
                  <a:pt x="1405734" y="135992"/>
                  <a:pt x="1425958" y="92045"/>
                  <a:pt x="1447348" y="48487"/>
                </a:cubicBezTo>
                <a:cubicBezTo>
                  <a:pt x="1450459" y="42264"/>
                  <a:pt x="1453571" y="35652"/>
                  <a:pt x="1454737" y="28652"/>
                </a:cubicBezTo>
                <a:cubicBezTo>
                  <a:pt x="1459016" y="15429"/>
                  <a:pt x="1458627" y="4539"/>
                  <a:pt x="1443459" y="1428"/>
                </a:cubicBezTo>
                <a:close/>
              </a:path>
            </a:pathLst>
          </a:custGeom>
          <a:solidFill>
            <a:schemeClr val="bg1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42AEAC-9F23-4087-9A49-FE2F2B9D1E2C}"/>
              </a:ext>
            </a:extLst>
          </p:cNvPr>
          <p:cNvSpPr txBox="1"/>
          <p:nvPr/>
        </p:nvSpPr>
        <p:spPr>
          <a:xfrm>
            <a:off x="5206866" y="631570"/>
            <a:ext cx="652720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CD8CC-4389-4725-BF9F-934760AFA864}"/>
              </a:ext>
            </a:extLst>
          </p:cNvPr>
          <p:cNvSpPr txBox="1"/>
          <p:nvPr/>
        </p:nvSpPr>
        <p:spPr>
          <a:xfrm>
            <a:off x="5194094" y="1418449"/>
            <a:ext cx="6527201" cy="36933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 Professional Presentation</a:t>
            </a:r>
            <a:endParaRPr lang="ko-KR" alt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E6F083-2EF9-4DDB-A09F-9952CFD8B355}"/>
              </a:ext>
            </a:extLst>
          </p:cNvPr>
          <p:cNvGrpSpPr/>
          <p:nvPr/>
        </p:nvGrpSpPr>
        <p:grpSpPr>
          <a:xfrm>
            <a:off x="520603" y="416125"/>
            <a:ext cx="3974466" cy="1200329"/>
            <a:chOff x="457933" y="239667"/>
            <a:chExt cx="3974466" cy="12003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176689-5660-4FDA-8726-6F0B0F1C5905}"/>
                </a:ext>
              </a:extLst>
            </p:cNvPr>
            <p:cNvSpPr txBox="1"/>
            <p:nvPr/>
          </p:nvSpPr>
          <p:spPr>
            <a:xfrm>
              <a:off x="457933" y="239667"/>
              <a:ext cx="1342292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bg1"/>
                  </a:solidFill>
                  <a:cs typeface="Arial" pitchFamily="34" charset="0"/>
                </a:rPr>
                <a:t>12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D7AD5A6-4709-478E-924C-3EEE7D0F2B56}"/>
                </a:ext>
              </a:extLst>
            </p:cNvPr>
            <p:cNvGrpSpPr/>
            <p:nvPr/>
          </p:nvGrpSpPr>
          <p:grpSpPr>
            <a:xfrm>
              <a:off x="1766131" y="343798"/>
              <a:ext cx="2666268" cy="992066"/>
              <a:chOff x="1766131" y="316611"/>
              <a:chExt cx="2666268" cy="99206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B2E97C-8312-43B6-A7CC-577EBB00E418}"/>
                  </a:ext>
                </a:extLst>
              </p:cNvPr>
              <p:cNvSpPr txBox="1"/>
              <p:nvPr/>
            </p:nvSpPr>
            <p:spPr>
              <a:xfrm>
                <a:off x="1766131" y="316611"/>
                <a:ext cx="870084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  <a:cs typeface="Arial" pitchFamily="34" charset="0"/>
                  </a:rPr>
                  <a:t>TH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5D6FBAA-FBF9-4C5B-A2F8-DD1FE6188524}"/>
                  </a:ext>
                </a:extLst>
              </p:cNvPr>
              <p:cNvSpPr txBox="1"/>
              <p:nvPr/>
            </p:nvSpPr>
            <p:spPr>
              <a:xfrm>
                <a:off x="1766131" y="723902"/>
                <a:ext cx="2666268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NOVEMBER</a:t>
                </a: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3517853-DC68-4AE7-8BD1-1212BA9F4F33}"/>
              </a:ext>
            </a:extLst>
          </p:cNvPr>
          <p:cNvSpPr txBox="1"/>
          <p:nvPr/>
        </p:nvSpPr>
        <p:spPr>
          <a:xfrm>
            <a:off x="7477125" y="3007046"/>
            <a:ext cx="4256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I believe that this Template will your Time.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Easy to change colors, photos and Text.  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A5A50B-5BC2-4A70-AF75-EE785D2041D9}"/>
              </a:ext>
            </a:extLst>
          </p:cNvPr>
          <p:cNvSpPr txBox="1"/>
          <p:nvPr/>
        </p:nvSpPr>
        <p:spPr>
          <a:xfrm>
            <a:off x="6677024" y="2312072"/>
            <a:ext cx="505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8B74D1-6417-4FA8-8685-637188D02194}"/>
              </a:ext>
            </a:extLst>
          </p:cNvPr>
          <p:cNvSpPr txBox="1"/>
          <p:nvPr/>
        </p:nvSpPr>
        <p:spPr>
          <a:xfrm>
            <a:off x="7837575" y="5563762"/>
            <a:ext cx="3805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spc="-300" dirty="0">
                <a:solidFill>
                  <a:schemeClr val="bg1"/>
                </a:solidFill>
                <a:latin typeface="Brush Script Std" panose="03060802040607070404" pitchFamily="66" charset="0"/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bg1"/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67A15-26D4-41DB-9D6C-26E9816D818A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96F90B-11B7-4CB9-BB3B-08DF18C27798}"/>
              </a:ext>
            </a:extLst>
          </p:cNvPr>
          <p:cNvGrpSpPr/>
          <p:nvPr/>
        </p:nvGrpSpPr>
        <p:grpSpPr>
          <a:xfrm>
            <a:off x="6225701" y="507078"/>
            <a:ext cx="1355385" cy="389107"/>
            <a:chOff x="5418307" y="507078"/>
            <a:chExt cx="1355385" cy="389107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3A1933C0-4F98-46C1-BB85-FD148CEF0B71}"/>
                </a:ext>
              </a:extLst>
            </p:cNvPr>
            <p:cNvSpPr/>
            <p:nvPr/>
          </p:nvSpPr>
          <p:spPr>
            <a:xfrm>
              <a:off x="5418307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CA9FD6B7-E0FE-4DC6-804E-89E1E268F5BC}"/>
                </a:ext>
              </a:extLst>
            </p:cNvPr>
            <p:cNvSpPr/>
            <p:nvPr/>
          </p:nvSpPr>
          <p:spPr>
            <a:xfrm>
              <a:off x="5901446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A3EFF173-6B7E-4FFD-9DD2-694027EAACD3}"/>
                </a:ext>
              </a:extLst>
            </p:cNvPr>
            <p:cNvSpPr/>
            <p:nvPr/>
          </p:nvSpPr>
          <p:spPr>
            <a:xfrm>
              <a:off x="6384585" y="507078"/>
              <a:ext cx="389107" cy="389107"/>
            </a:xfrm>
            <a:prstGeom prst="star5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B0EA3B-7824-4C80-B132-DAA679CE9B3B}"/>
              </a:ext>
            </a:extLst>
          </p:cNvPr>
          <p:cNvSpPr txBox="1"/>
          <p:nvPr/>
        </p:nvSpPr>
        <p:spPr>
          <a:xfrm>
            <a:off x="4924620" y="3619962"/>
            <a:ext cx="4364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9D0E6-4896-46BE-AF10-19D2325AD6E2}"/>
              </a:ext>
            </a:extLst>
          </p:cNvPr>
          <p:cNvSpPr txBox="1"/>
          <p:nvPr/>
        </p:nvSpPr>
        <p:spPr>
          <a:xfrm>
            <a:off x="4996006" y="2586504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7F24D-AD29-4105-9A33-49145EDD0831}"/>
              </a:ext>
            </a:extLst>
          </p:cNvPr>
          <p:cNvSpPr txBox="1"/>
          <p:nvPr/>
        </p:nvSpPr>
        <p:spPr>
          <a:xfrm>
            <a:off x="4924620" y="1675357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D3FB6501-60FE-4083-8FE7-ED602A094E57}"/>
              </a:ext>
            </a:extLst>
          </p:cNvPr>
          <p:cNvSpPr>
            <a:spLocks noChangeAspect="1"/>
          </p:cNvSpPr>
          <p:nvPr/>
        </p:nvSpPr>
        <p:spPr>
          <a:xfrm>
            <a:off x="7153873" y="5047344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id="{95FA18E5-A8F4-4F16-9233-FA90A5B2F83B}"/>
              </a:ext>
            </a:extLst>
          </p:cNvPr>
          <p:cNvSpPr>
            <a:spLocks noChangeAspect="1"/>
          </p:cNvSpPr>
          <p:nvPr/>
        </p:nvSpPr>
        <p:spPr>
          <a:xfrm>
            <a:off x="5041573" y="5047344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5C4A1E-2A35-4B0F-BC7C-6D2A341C0A07}"/>
              </a:ext>
            </a:extLst>
          </p:cNvPr>
          <p:cNvSpPr txBox="1"/>
          <p:nvPr/>
        </p:nvSpPr>
        <p:spPr>
          <a:xfrm>
            <a:off x="5560864" y="4807179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32D31-5436-4841-9979-50ED6DC1C1D8}"/>
              </a:ext>
            </a:extLst>
          </p:cNvPr>
          <p:cNvSpPr txBox="1"/>
          <p:nvPr/>
        </p:nvSpPr>
        <p:spPr>
          <a:xfrm>
            <a:off x="7839277" y="4826595"/>
            <a:ext cx="145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554A2-2D7A-4E61-B9F0-EF05B682E341}"/>
              </a:ext>
            </a:extLst>
          </p:cNvPr>
          <p:cNvSpPr txBox="1"/>
          <p:nvPr/>
        </p:nvSpPr>
        <p:spPr>
          <a:xfrm>
            <a:off x="968424" y="1675357"/>
            <a:ext cx="3294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</a:rPr>
              <a:t>Simple</a:t>
            </a:r>
            <a:r>
              <a:rPr lang="en-US" altLang="ko-KR" sz="2800" b="1" dirty="0"/>
              <a:t> </a:t>
            </a:r>
            <a:r>
              <a:rPr lang="en-US" altLang="ko-KR" sz="2800" b="1" dirty="0">
                <a:solidFill>
                  <a:schemeClr val="accent1"/>
                </a:solidFill>
              </a:rPr>
              <a:t>Portfolio</a:t>
            </a:r>
            <a:r>
              <a:rPr lang="en-US" altLang="ko-KR" sz="2800" b="1" dirty="0">
                <a:solidFill>
                  <a:srgbClr val="F5679D"/>
                </a:solidFill>
              </a:rPr>
              <a:t> </a:t>
            </a:r>
            <a:r>
              <a:rPr lang="en-US" altLang="ko-KR" sz="2800" b="1" dirty="0"/>
              <a:t>Presentation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DE7AC5-F9B9-406D-8309-1E34A1BDB3A1}"/>
              </a:ext>
            </a:extLst>
          </p:cNvPr>
          <p:cNvSpPr txBox="1"/>
          <p:nvPr/>
        </p:nvSpPr>
        <p:spPr>
          <a:xfrm>
            <a:off x="968424" y="3166392"/>
            <a:ext cx="32944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9AFEEE7-19DC-40ED-B41D-65A2E7F289B8}"/>
              </a:ext>
            </a:extLst>
          </p:cNvPr>
          <p:cNvSpPr/>
          <p:nvPr/>
        </p:nvSpPr>
        <p:spPr>
          <a:xfrm>
            <a:off x="9226183" y="1262363"/>
            <a:ext cx="2002688" cy="5026483"/>
          </a:xfrm>
          <a:custGeom>
            <a:avLst/>
            <a:gdLst>
              <a:gd name="connsiteX0" fmla="*/ 1604175 w 1610764"/>
              <a:gd name="connsiteY0" fmla="*/ 1423366 h 4042808"/>
              <a:gd name="connsiteX1" fmla="*/ 1605234 w 1610764"/>
              <a:gd name="connsiteY1" fmla="*/ 1270768 h 4042808"/>
              <a:gd name="connsiteX2" fmla="*/ 1596227 w 1610764"/>
              <a:gd name="connsiteY2" fmla="*/ 1258581 h 4042808"/>
              <a:gd name="connsiteX3" fmla="*/ 1604704 w 1610764"/>
              <a:gd name="connsiteY3" fmla="*/ 1223610 h 4042808"/>
              <a:gd name="connsiteX4" fmla="*/ 1603645 w 1610764"/>
              <a:gd name="connsiteY4" fmla="*/ 1156319 h 4042808"/>
              <a:gd name="connsiteX5" fmla="*/ 1606824 w 1610764"/>
              <a:gd name="connsiteY5" fmla="*/ 1139363 h 4042808"/>
              <a:gd name="connsiteX6" fmla="*/ 1604175 w 1610764"/>
              <a:gd name="connsiteY6" fmla="*/ 1096445 h 4042808"/>
              <a:gd name="connsiteX7" fmla="*/ 1597287 w 1610764"/>
              <a:gd name="connsiteY7" fmla="*/ 1072071 h 4042808"/>
              <a:gd name="connsiteX8" fmla="*/ 1587749 w 1610764"/>
              <a:gd name="connsiteY8" fmla="*/ 1031272 h 4042808"/>
              <a:gd name="connsiteX9" fmla="*/ 1573973 w 1610764"/>
              <a:gd name="connsiteY9" fmla="*/ 1023324 h 4042808"/>
              <a:gd name="connsiteX10" fmla="*/ 1573973 w 1610764"/>
              <a:gd name="connsiteY10" fmla="*/ 1023324 h 4042808"/>
              <a:gd name="connsiteX11" fmla="*/ 1571853 w 1610764"/>
              <a:gd name="connsiteY11" fmla="*/ 1019086 h 4042808"/>
              <a:gd name="connsiteX12" fmla="*/ 1543771 w 1610764"/>
              <a:gd name="connsiteY12" fmla="*/ 937488 h 4042808"/>
              <a:gd name="connsiteX13" fmla="*/ 1541122 w 1610764"/>
              <a:gd name="connsiteY13" fmla="*/ 937488 h 4042808"/>
              <a:gd name="connsiteX14" fmla="*/ 1541122 w 1610764"/>
              <a:gd name="connsiteY14" fmla="*/ 938018 h 4042808"/>
              <a:gd name="connsiteX15" fmla="*/ 1540592 w 1610764"/>
              <a:gd name="connsiteY15" fmla="*/ 938018 h 4042808"/>
              <a:gd name="connsiteX16" fmla="*/ 1540592 w 1610764"/>
              <a:gd name="connsiteY16" fmla="*/ 937488 h 4042808"/>
              <a:gd name="connsiteX17" fmla="*/ 1546950 w 1610764"/>
              <a:gd name="connsiteY17" fmla="*/ 933249 h 4042808"/>
              <a:gd name="connsiteX18" fmla="*/ 1545360 w 1610764"/>
              <a:gd name="connsiteY18" fmla="*/ 917883 h 4042808"/>
              <a:gd name="connsiteX19" fmla="*/ 1532644 w 1610764"/>
              <a:gd name="connsiteY19" fmla="*/ 892980 h 4042808"/>
              <a:gd name="connsiteX20" fmla="*/ 1524166 w 1610764"/>
              <a:gd name="connsiteY20" fmla="*/ 875494 h 4042808"/>
              <a:gd name="connsiteX21" fmla="*/ 1502972 w 1610764"/>
              <a:gd name="connsiteY21" fmla="*/ 825688 h 4042808"/>
              <a:gd name="connsiteX22" fmla="*/ 1495554 w 1610764"/>
              <a:gd name="connsiteY22" fmla="*/ 811912 h 4042808"/>
              <a:gd name="connsiteX23" fmla="*/ 1488136 w 1610764"/>
              <a:gd name="connsiteY23" fmla="*/ 792837 h 4042808"/>
              <a:gd name="connsiteX24" fmla="*/ 1480718 w 1610764"/>
              <a:gd name="connsiteY24" fmla="*/ 784889 h 4042808"/>
              <a:gd name="connsiteX25" fmla="*/ 1480188 w 1610764"/>
              <a:gd name="connsiteY25" fmla="*/ 783299 h 4042808"/>
              <a:gd name="connsiteX26" fmla="*/ 1480718 w 1610764"/>
              <a:gd name="connsiteY26" fmla="*/ 782769 h 4042808"/>
              <a:gd name="connsiteX27" fmla="*/ 1477009 w 1610764"/>
              <a:gd name="connsiteY27" fmla="*/ 754157 h 4042808"/>
              <a:gd name="connsiteX28" fmla="*/ 1436210 w 1610764"/>
              <a:gd name="connsiteY28" fmla="*/ 752038 h 4042808"/>
              <a:gd name="connsiteX29" fmla="*/ 1417135 w 1610764"/>
              <a:gd name="connsiteY29" fmla="*/ 735612 h 4042808"/>
              <a:gd name="connsiteX30" fmla="*/ 1383224 w 1610764"/>
              <a:gd name="connsiteY30" fmla="*/ 723426 h 4042808"/>
              <a:gd name="connsiteX31" fmla="*/ 1339776 w 1610764"/>
              <a:gd name="connsiteY31" fmla="*/ 732433 h 4042808"/>
              <a:gd name="connsiteX32" fmla="*/ 1338716 w 1610764"/>
              <a:gd name="connsiteY32" fmla="*/ 732433 h 4042808"/>
              <a:gd name="connsiteX33" fmla="*/ 1310104 w 1610764"/>
              <a:gd name="connsiteY33" fmla="*/ 702231 h 4042808"/>
              <a:gd name="connsiteX34" fmla="*/ 1267186 w 1610764"/>
              <a:gd name="connsiteY34" fmla="*/ 676268 h 4042808"/>
              <a:gd name="connsiteX35" fmla="*/ 1252880 w 1610764"/>
              <a:gd name="connsiteY35" fmla="*/ 666731 h 4042808"/>
              <a:gd name="connsiteX36" fmla="*/ 1174461 w 1610764"/>
              <a:gd name="connsiteY36" fmla="*/ 613215 h 4042808"/>
              <a:gd name="connsiteX37" fmla="*/ 1160684 w 1610764"/>
              <a:gd name="connsiteY37" fmla="*/ 612685 h 4042808"/>
              <a:gd name="connsiteX38" fmla="*/ 1138430 w 1610764"/>
              <a:gd name="connsiteY38" fmla="*/ 589372 h 4042808"/>
              <a:gd name="connsiteX39" fmla="*/ 1141610 w 1610764"/>
              <a:gd name="connsiteY39" fmla="*/ 579304 h 4042808"/>
              <a:gd name="connsiteX40" fmla="*/ 1140550 w 1610764"/>
              <a:gd name="connsiteY40" fmla="*/ 570827 h 4042808"/>
              <a:gd name="connsiteX41" fmla="*/ 1125714 w 1610764"/>
              <a:gd name="connsiteY41" fmla="*/ 512542 h 4042808"/>
              <a:gd name="connsiteX42" fmla="*/ 1128363 w 1610764"/>
              <a:gd name="connsiteY42" fmla="*/ 509363 h 4042808"/>
              <a:gd name="connsiteX43" fmla="*/ 1149558 w 1610764"/>
              <a:gd name="connsiteY43" fmla="*/ 457437 h 4042808"/>
              <a:gd name="connsiteX44" fmla="*/ 1185058 w 1610764"/>
              <a:gd name="connsiteY44" fmla="*/ 327622 h 4042808"/>
              <a:gd name="connsiteX45" fmla="*/ 1151677 w 1610764"/>
              <a:gd name="connsiteY45" fmla="*/ 274107 h 4042808"/>
              <a:gd name="connsiteX46" fmla="*/ 1144259 w 1610764"/>
              <a:gd name="connsiteY46" fmla="*/ 176613 h 4042808"/>
              <a:gd name="connsiteX47" fmla="*/ 1111408 w 1610764"/>
              <a:gd name="connsiteY47" fmla="*/ 160717 h 4042808"/>
              <a:gd name="connsiteX48" fmla="*/ 1059482 w 1610764"/>
              <a:gd name="connsiteY48" fmla="*/ 97665 h 4042808"/>
              <a:gd name="connsiteX49" fmla="*/ 1022922 w 1610764"/>
              <a:gd name="connsiteY49" fmla="*/ 59515 h 4042808"/>
              <a:gd name="connsiteX50" fmla="*/ 1021332 w 1610764"/>
              <a:gd name="connsiteY50" fmla="*/ 47328 h 4042808"/>
              <a:gd name="connsiteX51" fmla="*/ 988481 w 1610764"/>
              <a:gd name="connsiteY51" fmla="*/ 33552 h 4042808"/>
              <a:gd name="connsiteX52" fmla="*/ 957219 w 1610764"/>
              <a:gd name="connsiteY52" fmla="*/ 6529 h 4042808"/>
              <a:gd name="connsiteX53" fmla="*/ 948742 w 1610764"/>
              <a:gd name="connsiteY53" fmla="*/ 10768 h 4042808"/>
              <a:gd name="connsiteX54" fmla="*/ 904764 w 1610764"/>
              <a:gd name="connsiteY54" fmla="*/ 57925 h 4042808"/>
              <a:gd name="connsiteX55" fmla="*/ 904764 w 1610764"/>
              <a:gd name="connsiteY55" fmla="*/ 57925 h 4042808"/>
              <a:gd name="connsiteX56" fmla="*/ 904764 w 1610764"/>
              <a:gd name="connsiteY56" fmla="*/ 57925 h 4042808"/>
              <a:gd name="connsiteX57" fmla="*/ 856546 w 1610764"/>
              <a:gd name="connsiteY57" fmla="*/ 149590 h 4042808"/>
              <a:gd name="connsiteX58" fmla="*/ 818397 w 1610764"/>
              <a:gd name="connsiteY58" fmla="*/ 264569 h 4042808"/>
              <a:gd name="connsiteX59" fmla="*/ 753754 w 1610764"/>
              <a:gd name="connsiteY59" fmla="*/ 301130 h 4042808"/>
              <a:gd name="connsiteX60" fmla="*/ 701298 w 1610764"/>
              <a:gd name="connsiteY60" fmla="*/ 338749 h 4042808"/>
              <a:gd name="connsiteX61" fmla="*/ 677985 w 1610764"/>
              <a:gd name="connsiteY61" fmla="*/ 340869 h 4042808"/>
              <a:gd name="connsiteX62" fmla="*/ 599566 w 1610764"/>
              <a:gd name="connsiteY62" fmla="*/ 389616 h 4042808"/>
              <a:gd name="connsiteX63" fmla="*/ 576252 w 1610764"/>
              <a:gd name="connsiteY63" fmla="*/ 402862 h 4042808"/>
              <a:gd name="connsiteX64" fmla="*/ 489356 w 1610764"/>
              <a:gd name="connsiteY64" fmla="*/ 454258 h 4042808"/>
              <a:gd name="connsiteX65" fmla="*/ 485117 w 1610764"/>
              <a:gd name="connsiteY65" fmla="*/ 462206 h 4042808"/>
              <a:gd name="connsiteX66" fmla="*/ 388153 w 1610764"/>
              <a:gd name="connsiteY66" fmla="*/ 452139 h 4042808"/>
              <a:gd name="connsiteX67" fmla="*/ 334638 w 1610764"/>
              <a:gd name="connsiteY67" fmla="*/ 479691 h 4042808"/>
              <a:gd name="connsiteX68" fmla="*/ 334638 w 1610764"/>
              <a:gd name="connsiteY68" fmla="*/ 479691 h 4042808"/>
              <a:gd name="connsiteX69" fmla="*/ 322451 w 1610764"/>
              <a:gd name="connsiteY69" fmla="*/ 483400 h 4042808"/>
              <a:gd name="connsiteX70" fmla="*/ 256749 w 1610764"/>
              <a:gd name="connsiteY70" fmla="*/ 542744 h 4042808"/>
              <a:gd name="connsiteX71" fmla="*/ 231845 w 1610764"/>
              <a:gd name="connsiteY71" fmla="*/ 555991 h 4042808"/>
              <a:gd name="connsiteX72" fmla="*/ 156076 w 1610764"/>
              <a:gd name="connsiteY72" fmla="*/ 620103 h 4042808"/>
              <a:gd name="connsiteX73" fmla="*/ 129583 w 1610764"/>
              <a:gd name="connsiteY73" fmla="*/ 645007 h 4042808"/>
              <a:gd name="connsiteX74" fmla="*/ 22022 w 1610764"/>
              <a:gd name="connsiteY74" fmla="*/ 737202 h 4042808"/>
              <a:gd name="connsiteX75" fmla="*/ 70239 w 1610764"/>
              <a:gd name="connsiteY75" fmla="*/ 910465 h 4042808"/>
              <a:gd name="connsiteX76" fmla="*/ 88254 w 1610764"/>
              <a:gd name="connsiteY76" fmla="*/ 913644 h 4042808"/>
              <a:gd name="connsiteX77" fmla="*/ 88254 w 1610764"/>
              <a:gd name="connsiteY77" fmla="*/ 913644 h 4042808"/>
              <a:gd name="connsiteX78" fmla="*/ 244032 w 1610764"/>
              <a:gd name="connsiteY78" fmla="*/ 976167 h 4042808"/>
              <a:gd name="connsiteX79" fmla="*/ 246681 w 1610764"/>
              <a:gd name="connsiteY79" fmla="*/ 980936 h 4042808"/>
              <a:gd name="connsiteX80" fmla="*/ 264696 w 1610764"/>
              <a:gd name="connsiteY80" fmla="*/ 989414 h 4042808"/>
              <a:gd name="connsiteX81" fmla="*/ 281122 w 1610764"/>
              <a:gd name="connsiteY81" fmla="*/ 989944 h 4042808"/>
              <a:gd name="connsiteX82" fmla="*/ 372257 w 1610764"/>
              <a:gd name="connsiteY82" fmla="*/ 1013257 h 4042808"/>
              <a:gd name="connsiteX83" fmla="*/ 442728 w 1610764"/>
              <a:gd name="connsiteY83" fmla="*/ 1040280 h 4042808"/>
              <a:gd name="connsiteX84" fmla="*/ 480878 w 1610764"/>
              <a:gd name="connsiteY84" fmla="*/ 1038690 h 4042808"/>
              <a:gd name="connsiteX85" fmla="*/ 497833 w 1610764"/>
              <a:gd name="connsiteY85" fmla="*/ 1030743 h 4042808"/>
              <a:gd name="connsiteX86" fmla="*/ 499423 w 1610764"/>
              <a:gd name="connsiteY86" fmla="*/ 1028093 h 4042808"/>
              <a:gd name="connsiteX87" fmla="*/ 501543 w 1610764"/>
              <a:gd name="connsiteY87" fmla="*/ 1028093 h 4042808"/>
              <a:gd name="connsiteX88" fmla="*/ 541282 w 1610764"/>
              <a:gd name="connsiteY88" fmla="*/ 1038690 h 4042808"/>
              <a:gd name="connsiteX89" fmla="*/ 544461 w 1610764"/>
              <a:gd name="connsiteY89" fmla="*/ 1041869 h 4042808"/>
              <a:gd name="connsiteX90" fmla="*/ 568305 w 1610764"/>
              <a:gd name="connsiteY90" fmla="*/ 1062534 h 4042808"/>
              <a:gd name="connsiteX91" fmla="*/ 606984 w 1610764"/>
              <a:gd name="connsiteY91" fmla="*/ 1101743 h 4042808"/>
              <a:gd name="connsiteX92" fmla="*/ 616521 w 1610764"/>
              <a:gd name="connsiteY92" fmla="*/ 1110221 h 4042808"/>
              <a:gd name="connsiteX93" fmla="*/ 624999 w 1610764"/>
              <a:gd name="connsiteY93" fmla="*/ 1128236 h 4042808"/>
              <a:gd name="connsiteX94" fmla="*/ 629238 w 1610764"/>
              <a:gd name="connsiteY94" fmla="*/ 1142542 h 4042808"/>
              <a:gd name="connsiteX95" fmla="*/ 644604 w 1610764"/>
              <a:gd name="connsiteY95" fmla="*/ 1182811 h 4042808"/>
              <a:gd name="connsiteX96" fmla="*/ 668447 w 1610764"/>
              <a:gd name="connsiteY96" fmla="*/ 1216722 h 4042808"/>
              <a:gd name="connsiteX97" fmla="*/ 672686 w 1610764"/>
              <a:gd name="connsiteY97" fmla="*/ 1269178 h 4042808"/>
              <a:gd name="connsiteX98" fmla="*/ 674806 w 1610764"/>
              <a:gd name="connsiteY98" fmla="*/ 1348657 h 4042808"/>
              <a:gd name="connsiteX99" fmla="*/ 687522 w 1610764"/>
              <a:gd name="connsiteY99" fmla="*/ 1392635 h 4042808"/>
              <a:gd name="connsiteX100" fmla="*/ 665268 w 1610764"/>
              <a:gd name="connsiteY100" fmla="*/ 1427605 h 4042808"/>
              <a:gd name="connsiteX101" fmla="*/ 617051 w 1610764"/>
              <a:gd name="connsiteY101" fmla="*/ 1508144 h 4042808"/>
              <a:gd name="connsiteX102" fmla="*/ 605395 w 1610764"/>
              <a:gd name="connsiteY102" fmla="*/ 1558480 h 4042808"/>
              <a:gd name="connsiteX103" fmla="*/ 614402 w 1610764"/>
              <a:gd name="connsiteY103" fmla="*/ 1572786 h 4042808"/>
              <a:gd name="connsiteX104" fmla="*/ 616521 w 1610764"/>
              <a:gd name="connsiteY104" fmla="*/ 1572786 h 4042808"/>
              <a:gd name="connsiteX105" fmla="*/ 615462 w 1610764"/>
              <a:gd name="connsiteY105" fmla="*/ 1577025 h 4042808"/>
              <a:gd name="connsiteX106" fmla="*/ 615462 w 1610764"/>
              <a:gd name="connsiteY106" fmla="*/ 1651735 h 4042808"/>
              <a:gd name="connsiteX107" fmla="*/ 582081 w 1610764"/>
              <a:gd name="connsiteY107" fmla="*/ 1739691 h 4042808"/>
              <a:gd name="connsiteX108" fmla="*/ 582611 w 1610764"/>
              <a:gd name="connsiteY108" fmla="*/ 1744460 h 4042808"/>
              <a:gd name="connsiteX109" fmla="*/ 553468 w 1610764"/>
              <a:gd name="connsiteY109" fmla="*/ 1845133 h 4042808"/>
              <a:gd name="connsiteX110" fmla="*/ 560886 w 1610764"/>
              <a:gd name="connsiteY110" fmla="*/ 1852551 h 4042808"/>
              <a:gd name="connsiteX111" fmla="*/ 535453 w 1610764"/>
              <a:gd name="connsiteY111" fmla="*/ 1954283 h 4042808"/>
              <a:gd name="connsiteX112" fmla="*/ 535453 w 1610764"/>
              <a:gd name="connsiteY112" fmla="*/ 1954283 h 4042808"/>
              <a:gd name="connsiteX113" fmla="*/ 510550 w 1610764"/>
              <a:gd name="connsiteY113" fmla="*/ 1954813 h 4042808"/>
              <a:gd name="connsiteX114" fmla="*/ 510550 w 1610764"/>
              <a:gd name="connsiteY114" fmla="*/ 1954813 h 4042808"/>
              <a:gd name="connsiteX115" fmla="*/ 510550 w 1610764"/>
              <a:gd name="connsiteY115" fmla="*/ 1954813 h 4042808"/>
              <a:gd name="connsiteX116" fmla="*/ 522207 w 1610764"/>
              <a:gd name="connsiteY116" fmla="*/ 1864207 h 4042808"/>
              <a:gd name="connsiteX117" fmla="*/ 500483 w 1610764"/>
              <a:gd name="connsiteY117" fmla="*/ 1904477 h 4042808"/>
              <a:gd name="connsiteX118" fmla="*/ 472400 w 1610764"/>
              <a:gd name="connsiteY118" fmla="*/ 1974947 h 4042808"/>
              <a:gd name="connsiteX119" fmla="*/ 476109 w 1610764"/>
              <a:gd name="connsiteY119" fmla="*/ 1993492 h 4042808"/>
              <a:gd name="connsiteX120" fmla="*/ 471341 w 1610764"/>
              <a:gd name="connsiteY120" fmla="*/ 2000381 h 4042808"/>
              <a:gd name="connsiteX121" fmla="*/ 471871 w 1610764"/>
              <a:gd name="connsiteY121" fmla="*/ 2033232 h 4042808"/>
              <a:gd name="connsiteX122" fmla="*/ 468161 w 1610764"/>
              <a:gd name="connsiteY122" fmla="*/ 2036411 h 4042808"/>
              <a:gd name="connsiteX123" fmla="*/ 468691 w 1610764"/>
              <a:gd name="connsiteY123" fmla="*/ 2053366 h 4042808"/>
              <a:gd name="connsiteX124" fmla="*/ 497833 w 1610764"/>
              <a:gd name="connsiteY124" fmla="*/ 2070852 h 4042808"/>
              <a:gd name="connsiteX125" fmla="*/ 548170 w 1610764"/>
              <a:gd name="connsiteY125" fmla="*/ 2072441 h 4042808"/>
              <a:gd name="connsiteX126" fmla="*/ 552939 w 1610764"/>
              <a:gd name="connsiteY126" fmla="*/ 2071911 h 4042808"/>
              <a:gd name="connsiteX127" fmla="*/ 565125 w 1610764"/>
              <a:gd name="connsiteY127" fmla="*/ 2081449 h 4042808"/>
              <a:gd name="connsiteX128" fmla="*/ 605924 w 1610764"/>
              <a:gd name="connsiteY128" fmla="*/ 2085158 h 4042808"/>
              <a:gd name="connsiteX129" fmla="*/ 597976 w 1610764"/>
              <a:gd name="connsiteY129" fmla="*/ 2131785 h 4042808"/>
              <a:gd name="connsiteX130" fmla="*/ 601685 w 1610764"/>
              <a:gd name="connsiteY130" fmla="*/ 2151390 h 4042808"/>
              <a:gd name="connsiteX131" fmla="*/ 607514 w 1610764"/>
              <a:gd name="connsiteY131" fmla="*/ 2248884 h 4042808"/>
              <a:gd name="connsiteX132" fmla="*/ 613342 w 1610764"/>
              <a:gd name="connsiteY132" fmla="*/ 2288623 h 4042808"/>
              <a:gd name="connsiteX133" fmla="*/ 620230 w 1610764"/>
              <a:gd name="connsiteY133" fmla="*/ 2429565 h 4042808"/>
              <a:gd name="connsiteX134" fmla="*/ 624999 w 1610764"/>
              <a:gd name="connsiteY134" fmla="*/ 2458707 h 4042808"/>
              <a:gd name="connsiteX135" fmla="*/ 633477 w 1610764"/>
              <a:gd name="connsiteY135" fmla="*/ 2504275 h 4042808"/>
              <a:gd name="connsiteX136" fmla="*/ 648843 w 1610764"/>
              <a:gd name="connsiteY136" fmla="*/ 2585872 h 4042808"/>
              <a:gd name="connsiteX137" fmla="*/ 657320 w 1610764"/>
              <a:gd name="connsiteY137" fmla="*/ 2602298 h 4042808"/>
              <a:gd name="connsiteX138" fmla="*/ 659970 w 1610764"/>
              <a:gd name="connsiteY138" fmla="*/ 2603888 h 4042808"/>
              <a:gd name="connsiteX139" fmla="*/ 663149 w 1610764"/>
              <a:gd name="connsiteY139" fmla="*/ 2618194 h 4042808"/>
              <a:gd name="connsiteX140" fmla="*/ 664738 w 1610764"/>
              <a:gd name="connsiteY140" fmla="*/ 2628791 h 4042808"/>
              <a:gd name="connsiteX141" fmla="*/ 658910 w 1610764"/>
              <a:gd name="connsiteY141" fmla="*/ 2652634 h 4042808"/>
              <a:gd name="connsiteX142" fmla="*/ 658380 w 1610764"/>
              <a:gd name="connsiteY142" fmla="*/ 2683896 h 4042808"/>
              <a:gd name="connsiteX143" fmla="*/ 664208 w 1610764"/>
              <a:gd name="connsiteY143" fmla="*/ 2725225 h 4042808"/>
              <a:gd name="connsiteX144" fmla="*/ 669507 w 1610764"/>
              <a:gd name="connsiteY144" fmla="*/ 2874644 h 4042808"/>
              <a:gd name="connsiteX145" fmla="*/ 671627 w 1610764"/>
              <a:gd name="connsiteY145" fmla="*/ 3041549 h 4042808"/>
              <a:gd name="connsiteX146" fmla="*/ 683813 w 1610764"/>
              <a:gd name="connsiteY146" fmla="*/ 3177193 h 4042808"/>
              <a:gd name="connsiteX147" fmla="*/ 689642 w 1610764"/>
              <a:gd name="connsiteY147" fmla="*/ 3207395 h 4042808"/>
              <a:gd name="connsiteX148" fmla="*/ 710306 w 1610764"/>
              <a:gd name="connsiteY148" fmla="*/ 3234947 h 4042808"/>
              <a:gd name="connsiteX149" fmla="*/ 692291 w 1610764"/>
              <a:gd name="connsiteY149" fmla="*/ 3255612 h 4042808"/>
              <a:gd name="connsiteX150" fmla="*/ 697590 w 1610764"/>
              <a:gd name="connsiteY150" fmla="*/ 3363702 h 4042808"/>
              <a:gd name="connsiteX151" fmla="*/ 724082 w 1610764"/>
              <a:gd name="connsiteY151" fmla="*/ 3436823 h 4042808"/>
              <a:gd name="connsiteX152" fmla="*/ 735739 w 1610764"/>
              <a:gd name="connsiteY152" fmla="*/ 3497226 h 4042808"/>
              <a:gd name="connsiteX153" fmla="*/ 735739 w 1610764"/>
              <a:gd name="connsiteY153" fmla="*/ 3497226 h 4042808"/>
              <a:gd name="connsiteX154" fmla="*/ 738388 w 1610764"/>
              <a:gd name="connsiteY154" fmla="*/ 3530077 h 4042808"/>
              <a:gd name="connsiteX155" fmla="*/ 738388 w 1610764"/>
              <a:gd name="connsiteY155" fmla="*/ 3530077 h 4042808"/>
              <a:gd name="connsiteX156" fmla="*/ 737329 w 1610764"/>
              <a:gd name="connsiteY156" fmla="*/ 3580944 h 4042808"/>
              <a:gd name="connsiteX157" fmla="*/ 738388 w 1610764"/>
              <a:gd name="connsiteY157" fmla="*/ 3593660 h 4042808"/>
              <a:gd name="connsiteX158" fmla="*/ 748456 w 1610764"/>
              <a:gd name="connsiteY158" fmla="*/ 3662012 h 4042808"/>
              <a:gd name="connsiteX159" fmla="*/ 751635 w 1610764"/>
              <a:gd name="connsiteY159" fmla="*/ 3708109 h 4042808"/>
              <a:gd name="connsiteX160" fmla="*/ 787135 w 1610764"/>
              <a:gd name="connsiteY160" fmla="*/ 3826797 h 4042808"/>
              <a:gd name="connsiteX161" fmla="*/ 789255 w 1610764"/>
              <a:gd name="connsiteY161" fmla="*/ 3835805 h 4042808"/>
              <a:gd name="connsiteX162" fmla="*/ 786606 w 1610764"/>
              <a:gd name="connsiteY162" fmla="*/ 3856469 h 4042808"/>
              <a:gd name="connsiteX163" fmla="*/ 737859 w 1610764"/>
              <a:gd name="connsiteY163" fmla="*/ 3898328 h 4042808"/>
              <a:gd name="connsiteX164" fmla="*/ 711896 w 1610764"/>
              <a:gd name="connsiteY164" fmla="*/ 3923231 h 4042808"/>
              <a:gd name="connsiteX165" fmla="*/ 686992 w 1610764"/>
              <a:gd name="connsiteY165" fmla="*/ 3963500 h 4042808"/>
              <a:gd name="connsiteX166" fmla="*/ 676395 w 1610764"/>
              <a:gd name="connsiteY166" fmla="*/ 4002180 h 4042808"/>
              <a:gd name="connsiteX167" fmla="*/ 676925 w 1610764"/>
              <a:gd name="connsiteY167" fmla="*/ 4036621 h 4042808"/>
              <a:gd name="connsiteX168" fmla="*/ 751105 w 1610764"/>
              <a:gd name="connsiteY168" fmla="*/ 4040860 h 4042808"/>
              <a:gd name="connsiteX169" fmla="*/ 763822 w 1610764"/>
              <a:gd name="connsiteY169" fmla="*/ 4040330 h 4042808"/>
              <a:gd name="connsiteX170" fmla="*/ 825815 w 1610764"/>
              <a:gd name="connsiteY170" fmla="*/ 4038210 h 4042808"/>
              <a:gd name="connsiteX171" fmla="*/ 888868 w 1610764"/>
              <a:gd name="connsiteY171" fmla="*/ 4010658 h 4042808"/>
              <a:gd name="connsiteX172" fmla="*/ 903174 w 1610764"/>
              <a:gd name="connsiteY172" fmla="*/ 4001650 h 4042808"/>
              <a:gd name="connsiteX173" fmla="*/ 935495 w 1610764"/>
              <a:gd name="connsiteY173" fmla="*/ 3953963 h 4042808"/>
              <a:gd name="connsiteX174" fmla="*/ 966757 w 1610764"/>
              <a:gd name="connsiteY174" fmla="*/ 3938597 h 4042808"/>
              <a:gd name="connsiteX175" fmla="*/ 1001727 w 1610764"/>
              <a:gd name="connsiteY175" fmla="*/ 3924821 h 4042808"/>
              <a:gd name="connsiteX176" fmla="*/ 1028750 w 1610764"/>
              <a:gd name="connsiteY176" fmla="*/ 3859118 h 4042808"/>
              <a:gd name="connsiteX177" fmla="*/ 1030340 w 1610764"/>
              <a:gd name="connsiteY177" fmla="*/ 3836865 h 4042808"/>
              <a:gd name="connsiteX178" fmla="*/ 1080676 w 1610764"/>
              <a:gd name="connsiteY178" fmla="*/ 3914224 h 4042808"/>
              <a:gd name="connsiteX179" fmla="*/ 1172871 w 1610764"/>
              <a:gd name="connsiteY179" fmla="*/ 3950784 h 4042808"/>
              <a:gd name="connsiteX180" fmla="*/ 1221618 w 1610764"/>
              <a:gd name="connsiteY180" fmla="*/ 4013837 h 4042808"/>
              <a:gd name="connsiteX181" fmla="*/ 1234864 w 1610764"/>
              <a:gd name="connsiteY181" fmla="*/ 4012777 h 4042808"/>
              <a:gd name="connsiteX182" fmla="*/ 1399120 w 1610764"/>
              <a:gd name="connsiteY182" fmla="*/ 4028143 h 4042808"/>
              <a:gd name="connsiteX183" fmla="*/ 1400180 w 1610764"/>
              <a:gd name="connsiteY183" fmla="*/ 3962971 h 4042808"/>
              <a:gd name="connsiteX184" fmla="*/ 1400180 w 1610764"/>
              <a:gd name="connsiteY184" fmla="*/ 3962971 h 4042808"/>
              <a:gd name="connsiteX185" fmla="*/ 1400180 w 1610764"/>
              <a:gd name="connsiteY185" fmla="*/ 3962971 h 4042808"/>
              <a:gd name="connsiteX186" fmla="*/ 1400180 w 1610764"/>
              <a:gd name="connsiteY186" fmla="*/ 3962971 h 4042808"/>
              <a:gd name="connsiteX187" fmla="*/ 1395941 w 1610764"/>
              <a:gd name="connsiteY187" fmla="*/ 3940717 h 4042808"/>
              <a:gd name="connsiteX188" fmla="*/ 1385874 w 1610764"/>
              <a:gd name="connsiteY188" fmla="*/ 3939657 h 4042808"/>
              <a:gd name="connsiteX189" fmla="*/ 1373157 w 1610764"/>
              <a:gd name="connsiteY189" fmla="*/ 3926410 h 4042808"/>
              <a:gd name="connsiteX190" fmla="*/ 1321761 w 1610764"/>
              <a:gd name="connsiteY190" fmla="*/ 3877663 h 4042808"/>
              <a:gd name="connsiteX191" fmla="*/ 1321761 w 1610764"/>
              <a:gd name="connsiteY191" fmla="*/ 3877663 h 4042808"/>
              <a:gd name="connsiteX192" fmla="*/ 1288380 w 1610764"/>
              <a:gd name="connsiteY192" fmla="*/ 3848521 h 4042808"/>
              <a:gd name="connsiteX193" fmla="*/ 1286261 w 1610764"/>
              <a:gd name="connsiteY193" fmla="*/ 3813551 h 4042808"/>
              <a:gd name="connsiteX194" fmla="*/ 1286261 w 1610764"/>
              <a:gd name="connsiteY194" fmla="*/ 3813551 h 4042808"/>
              <a:gd name="connsiteX195" fmla="*/ 1297917 w 1610764"/>
              <a:gd name="connsiteY195" fmla="*/ 3757386 h 4042808"/>
              <a:gd name="connsiteX196" fmla="*/ 1307985 w 1610764"/>
              <a:gd name="connsiteY196" fmla="*/ 3532727 h 4042808"/>
              <a:gd name="connsiteX197" fmla="*/ 1310634 w 1610764"/>
              <a:gd name="connsiteY197" fmla="*/ 3507294 h 4042808"/>
              <a:gd name="connsiteX198" fmla="*/ 1324410 w 1610764"/>
              <a:gd name="connsiteY198" fmla="*/ 3434174 h 4042808"/>
              <a:gd name="connsiteX199" fmla="*/ 1324410 w 1610764"/>
              <a:gd name="connsiteY199" fmla="*/ 3237067 h 4042808"/>
              <a:gd name="connsiteX200" fmla="*/ 1324410 w 1610764"/>
              <a:gd name="connsiteY200" fmla="*/ 3237067 h 4042808"/>
              <a:gd name="connsiteX201" fmla="*/ 1328649 w 1610764"/>
              <a:gd name="connsiteY201" fmla="*/ 3162357 h 4042808"/>
              <a:gd name="connsiteX202" fmla="*/ 1330768 w 1610764"/>
              <a:gd name="connsiteY202" fmla="*/ 3141692 h 4042808"/>
              <a:gd name="connsiteX203" fmla="*/ 1311694 w 1610764"/>
              <a:gd name="connsiteY203" fmla="*/ 2975317 h 4042808"/>
              <a:gd name="connsiteX204" fmla="*/ 1315403 w 1610764"/>
              <a:gd name="connsiteY204" fmla="*/ 2946175 h 4042808"/>
              <a:gd name="connsiteX205" fmla="*/ 1322291 w 1610764"/>
              <a:gd name="connsiteY205" fmla="*/ 2869876 h 4042808"/>
              <a:gd name="connsiteX206" fmla="*/ 1318582 w 1610764"/>
              <a:gd name="connsiteY206" fmla="*/ 2856099 h 4042808"/>
              <a:gd name="connsiteX207" fmla="*/ 1332358 w 1610764"/>
              <a:gd name="connsiteY207" fmla="*/ 2728404 h 4042808"/>
              <a:gd name="connsiteX208" fmla="*/ 1335007 w 1610764"/>
              <a:gd name="connsiteY208" fmla="*/ 2697672 h 4042808"/>
              <a:gd name="connsiteX209" fmla="*/ 1340306 w 1610764"/>
              <a:gd name="connsiteY209" fmla="*/ 2577925 h 4042808"/>
              <a:gd name="connsiteX210" fmla="*/ 1347724 w 1610764"/>
              <a:gd name="connsiteY210" fmla="*/ 2488379 h 4042808"/>
              <a:gd name="connsiteX211" fmla="*/ 1347194 w 1610764"/>
              <a:gd name="connsiteY211" fmla="*/ 2404662 h 4042808"/>
              <a:gd name="connsiteX212" fmla="*/ 1353022 w 1610764"/>
              <a:gd name="connsiteY212" fmla="*/ 2402012 h 4042808"/>
              <a:gd name="connsiteX213" fmla="*/ 1368918 w 1610764"/>
              <a:gd name="connsiteY213" fmla="*/ 2372870 h 4042808"/>
              <a:gd name="connsiteX214" fmla="*/ 1364150 w 1610764"/>
              <a:gd name="connsiteY214" fmla="*/ 2353265 h 4042808"/>
              <a:gd name="connsiteX215" fmla="*/ 1399120 w 1610764"/>
              <a:gd name="connsiteY215" fmla="*/ 2346377 h 4042808"/>
              <a:gd name="connsiteX216" fmla="*/ 1420314 w 1610764"/>
              <a:gd name="connsiteY216" fmla="*/ 2331011 h 4042808"/>
              <a:gd name="connsiteX217" fmla="*/ 1478599 w 1610764"/>
              <a:gd name="connsiteY217" fmla="*/ 2281735 h 4042808"/>
              <a:gd name="connsiteX218" fmla="*/ 1486017 w 1610764"/>
              <a:gd name="connsiteY218" fmla="*/ 2266369 h 4042808"/>
              <a:gd name="connsiteX219" fmla="*/ 1486017 w 1610764"/>
              <a:gd name="connsiteY219" fmla="*/ 2206495 h 4042808"/>
              <a:gd name="connsiteX220" fmla="*/ 1480188 w 1610764"/>
              <a:gd name="connsiteY220" fmla="*/ 2195898 h 4042808"/>
              <a:gd name="connsiteX221" fmla="*/ 1480188 w 1610764"/>
              <a:gd name="connsiteY221" fmla="*/ 2195898 h 4042808"/>
              <a:gd name="connsiteX222" fmla="*/ 1526286 w 1610764"/>
              <a:gd name="connsiteY222" fmla="*/ 2123307 h 4042808"/>
              <a:gd name="connsiteX223" fmla="*/ 1531055 w 1610764"/>
              <a:gd name="connsiteY223" fmla="*/ 1982895 h 4042808"/>
              <a:gd name="connsiteX224" fmla="*/ 1526815 w 1610764"/>
              <a:gd name="connsiteY224" fmla="*/ 1951104 h 4042808"/>
              <a:gd name="connsiteX225" fmla="*/ 1541652 w 1610764"/>
              <a:gd name="connsiteY225" fmla="*/ 1943156 h 4042808"/>
              <a:gd name="connsiteX226" fmla="*/ 1544831 w 1610764"/>
              <a:gd name="connsiteY226" fmla="*/ 1832946 h 4042808"/>
              <a:gd name="connsiteX227" fmla="*/ 1542711 w 1610764"/>
              <a:gd name="connsiteY227" fmla="*/ 1830826 h 4042808"/>
              <a:gd name="connsiteX228" fmla="*/ 1543241 w 1610764"/>
              <a:gd name="connsiteY228" fmla="*/ 1830297 h 4042808"/>
              <a:gd name="connsiteX229" fmla="*/ 1548540 w 1610764"/>
              <a:gd name="connsiteY229" fmla="*/ 1830826 h 4042808"/>
              <a:gd name="connsiteX230" fmla="*/ 1551719 w 1610764"/>
              <a:gd name="connsiteY230" fmla="*/ 1826588 h 4042808"/>
              <a:gd name="connsiteX231" fmla="*/ 1551719 w 1610764"/>
              <a:gd name="connsiteY231" fmla="*/ 1826588 h 4042808"/>
              <a:gd name="connsiteX232" fmla="*/ 1557547 w 1610764"/>
              <a:gd name="connsiteY232" fmla="*/ 1827117 h 4042808"/>
              <a:gd name="connsiteX233" fmla="*/ 1562846 w 1610764"/>
              <a:gd name="connsiteY233" fmla="*/ 1826058 h 4042808"/>
              <a:gd name="connsiteX234" fmla="*/ 1566025 w 1610764"/>
              <a:gd name="connsiteY234" fmla="*/ 1797445 h 4042808"/>
              <a:gd name="connsiteX235" fmla="*/ 1567085 w 1610764"/>
              <a:gd name="connsiteY235" fmla="*/ 1791087 h 4042808"/>
              <a:gd name="connsiteX236" fmla="*/ 1573443 w 1610764"/>
              <a:gd name="connsiteY236" fmla="*/ 1766714 h 4042808"/>
              <a:gd name="connsiteX237" fmla="*/ 1570264 w 1610764"/>
              <a:gd name="connsiteY237" fmla="*/ 1759826 h 4042808"/>
              <a:gd name="connsiteX238" fmla="*/ 1570794 w 1610764"/>
              <a:gd name="connsiteY238" fmla="*/ 1757706 h 4042808"/>
              <a:gd name="connsiteX239" fmla="*/ 1565495 w 1610764"/>
              <a:gd name="connsiteY239" fmla="*/ 1740751 h 4042808"/>
              <a:gd name="connsiteX240" fmla="*/ 1565495 w 1610764"/>
              <a:gd name="connsiteY240" fmla="*/ 1740751 h 4042808"/>
              <a:gd name="connsiteX241" fmla="*/ 1593048 w 1610764"/>
              <a:gd name="connsiteY241" fmla="*/ 1697303 h 4042808"/>
              <a:gd name="connsiteX242" fmla="*/ 1593578 w 1610764"/>
              <a:gd name="connsiteY242" fmla="*/ 1667630 h 4042808"/>
              <a:gd name="connsiteX243" fmla="*/ 1593578 w 1610764"/>
              <a:gd name="connsiteY243" fmla="*/ 1648556 h 4042808"/>
              <a:gd name="connsiteX244" fmla="*/ 1594107 w 1610764"/>
              <a:gd name="connsiteY244" fmla="*/ 1620473 h 4042808"/>
              <a:gd name="connsiteX245" fmla="*/ 1594107 w 1610764"/>
              <a:gd name="connsiteY245" fmla="*/ 1601398 h 4042808"/>
              <a:gd name="connsiteX246" fmla="*/ 1595697 w 1610764"/>
              <a:gd name="connsiteY246" fmla="*/ 1459397 h 4042808"/>
              <a:gd name="connsiteX247" fmla="*/ 1595167 w 1610764"/>
              <a:gd name="connsiteY247" fmla="*/ 1440322 h 4042808"/>
              <a:gd name="connsiteX248" fmla="*/ 1590928 w 1610764"/>
              <a:gd name="connsiteY248" fmla="*/ 1432374 h 4042808"/>
              <a:gd name="connsiteX249" fmla="*/ 1604175 w 1610764"/>
              <a:gd name="connsiteY249" fmla="*/ 1423366 h 4042808"/>
              <a:gd name="connsiteX250" fmla="*/ 540222 w 1610764"/>
              <a:gd name="connsiteY250" fmla="*/ 2045948 h 4042808"/>
              <a:gd name="connsiteX251" fmla="*/ 538633 w 1610764"/>
              <a:gd name="connsiteY251" fmla="*/ 2044889 h 4042808"/>
              <a:gd name="connsiteX252" fmla="*/ 540222 w 1610764"/>
              <a:gd name="connsiteY252" fmla="*/ 2044359 h 4042808"/>
              <a:gd name="connsiteX253" fmla="*/ 540222 w 1610764"/>
              <a:gd name="connsiteY253" fmla="*/ 2045948 h 4042808"/>
              <a:gd name="connsiteX254" fmla="*/ 743687 w 1610764"/>
              <a:gd name="connsiteY254" fmla="*/ 3531667 h 4042808"/>
              <a:gd name="connsiteX255" fmla="*/ 750575 w 1610764"/>
              <a:gd name="connsiteY255" fmla="*/ 3537496 h 4042808"/>
              <a:gd name="connsiteX256" fmla="*/ 743687 w 1610764"/>
              <a:gd name="connsiteY256" fmla="*/ 3531667 h 4042808"/>
              <a:gd name="connsiteX257" fmla="*/ 860256 w 1610764"/>
              <a:gd name="connsiteY257" fmla="*/ 619574 h 4042808"/>
              <a:gd name="connsiteX258" fmla="*/ 781307 w 1610764"/>
              <a:gd name="connsiteY258" fmla="*/ 727135 h 4042808"/>
              <a:gd name="connsiteX259" fmla="*/ 769650 w 1610764"/>
              <a:gd name="connsiteY259" fmla="*/ 718127 h 4042808"/>
              <a:gd name="connsiteX260" fmla="*/ 757993 w 1610764"/>
              <a:gd name="connsiteY260" fmla="*/ 712828 h 4042808"/>
              <a:gd name="connsiteX261" fmla="*/ 744217 w 1610764"/>
              <a:gd name="connsiteY261" fmla="*/ 698522 h 4042808"/>
              <a:gd name="connsiteX262" fmla="*/ 674276 w 1610764"/>
              <a:gd name="connsiteY262" fmla="*/ 689515 h 4042808"/>
              <a:gd name="connsiteX263" fmla="*/ 666328 w 1610764"/>
              <a:gd name="connsiteY263" fmla="*/ 696933 h 4042808"/>
              <a:gd name="connsiteX264" fmla="*/ 665268 w 1610764"/>
              <a:gd name="connsiteY264" fmla="*/ 699582 h 4042808"/>
              <a:gd name="connsiteX265" fmla="*/ 665798 w 1610764"/>
              <a:gd name="connsiteY265" fmla="*/ 702761 h 4042808"/>
              <a:gd name="connsiteX266" fmla="*/ 664208 w 1610764"/>
              <a:gd name="connsiteY266" fmla="*/ 708590 h 4042808"/>
              <a:gd name="connsiteX267" fmla="*/ 615462 w 1610764"/>
              <a:gd name="connsiteY267" fmla="*/ 747269 h 4042808"/>
              <a:gd name="connsiteX268" fmla="*/ 566185 w 1610764"/>
              <a:gd name="connsiteY268" fmla="*/ 755747 h 4042808"/>
              <a:gd name="connsiteX269" fmla="*/ 437960 w 1610764"/>
              <a:gd name="connsiteY269" fmla="*/ 747269 h 4042808"/>
              <a:gd name="connsiteX270" fmla="*/ 353183 w 1610764"/>
              <a:gd name="connsiteY270" fmla="*/ 734552 h 4042808"/>
              <a:gd name="connsiteX271" fmla="*/ 436900 w 1610764"/>
              <a:gd name="connsiteY271" fmla="*/ 669910 h 4042808"/>
              <a:gd name="connsiteX272" fmla="*/ 442198 w 1610764"/>
              <a:gd name="connsiteY272" fmla="*/ 676798 h 4042808"/>
              <a:gd name="connsiteX273" fmla="*/ 442198 w 1610764"/>
              <a:gd name="connsiteY273" fmla="*/ 677328 h 4042808"/>
              <a:gd name="connsiteX274" fmla="*/ 494654 w 1610764"/>
              <a:gd name="connsiteY274" fmla="*/ 610566 h 4042808"/>
              <a:gd name="connsiteX275" fmla="*/ 535453 w 1610764"/>
              <a:gd name="connsiteY275" fmla="*/ 584073 h 4042808"/>
              <a:gd name="connsiteX276" fmla="*/ 627648 w 1610764"/>
              <a:gd name="connsiteY276" fmla="*/ 516251 h 4042808"/>
              <a:gd name="connsiteX277" fmla="*/ 630298 w 1610764"/>
              <a:gd name="connsiteY277" fmla="*/ 516251 h 4042808"/>
              <a:gd name="connsiteX278" fmla="*/ 668447 w 1610764"/>
              <a:gd name="connsiteY278" fmla="*/ 495057 h 4042808"/>
              <a:gd name="connsiteX279" fmla="*/ 666858 w 1610764"/>
              <a:gd name="connsiteY279" fmla="*/ 491348 h 4042808"/>
              <a:gd name="connsiteX280" fmla="*/ 755344 w 1610764"/>
              <a:gd name="connsiteY280" fmla="*/ 399683 h 4042808"/>
              <a:gd name="connsiteX281" fmla="*/ 764352 w 1610764"/>
              <a:gd name="connsiteY281" fmla="*/ 389616 h 4042808"/>
              <a:gd name="connsiteX282" fmla="*/ 774949 w 1610764"/>
              <a:gd name="connsiteY282" fmla="*/ 360474 h 4042808"/>
              <a:gd name="connsiteX283" fmla="*/ 800382 w 1610764"/>
              <a:gd name="connsiteY283" fmla="*/ 382728 h 4042808"/>
              <a:gd name="connsiteX284" fmla="*/ 823696 w 1610764"/>
              <a:gd name="connsiteY284" fmla="*/ 442071 h 4042808"/>
              <a:gd name="connsiteX285" fmla="*/ 855487 w 1610764"/>
              <a:gd name="connsiteY285" fmla="*/ 499296 h 4042808"/>
              <a:gd name="connsiteX286" fmla="*/ 877211 w 1610764"/>
              <a:gd name="connsiteY286" fmla="*/ 535326 h 4042808"/>
              <a:gd name="connsiteX287" fmla="*/ 880920 w 1610764"/>
              <a:gd name="connsiteY287" fmla="*/ 535326 h 4042808"/>
              <a:gd name="connsiteX288" fmla="*/ 888338 w 1610764"/>
              <a:gd name="connsiteY288" fmla="*/ 590431 h 4042808"/>
              <a:gd name="connsiteX289" fmla="*/ 860256 w 1610764"/>
              <a:gd name="connsiteY289" fmla="*/ 619574 h 4042808"/>
              <a:gd name="connsiteX290" fmla="*/ 996959 w 1610764"/>
              <a:gd name="connsiteY290" fmla="*/ 3086587 h 4042808"/>
              <a:gd name="connsiteX291" fmla="*/ 983182 w 1610764"/>
              <a:gd name="connsiteY291" fmla="*/ 3048968 h 4042808"/>
              <a:gd name="connsiteX292" fmla="*/ 986361 w 1610764"/>
              <a:gd name="connsiteY292" fmla="*/ 3047908 h 4042808"/>
              <a:gd name="connsiteX293" fmla="*/ 985832 w 1610764"/>
              <a:gd name="connsiteY293" fmla="*/ 2946705 h 4042808"/>
              <a:gd name="connsiteX294" fmla="*/ 985832 w 1610764"/>
              <a:gd name="connsiteY294" fmla="*/ 2946705 h 4042808"/>
              <a:gd name="connsiteX295" fmla="*/ 983182 w 1610764"/>
              <a:gd name="connsiteY295" fmla="*/ 2946705 h 4042808"/>
              <a:gd name="connsiteX296" fmla="*/ 983182 w 1610764"/>
              <a:gd name="connsiteY296" fmla="*/ 2870935 h 4042808"/>
              <a:gd name="connsiteX297" fmla="*/ 983182 w 1610764"/>
              <a:gd name="connsiteY297" fmla="*/ 2870935 h 4042808"/>
              <a:gd name="connsiteX298" fmla="*/ 983182 w 1610764"/>
              <a:gd name="connsiteY298" fmla="*/ 2870935 h 4042808"/>
              <a:gd name="connsiteX299" fmla="*/ 985832 w 1610764"/>
              <a:gd name="connsiteY299" fmla="*/ 2807883 h 4042808"/>
              <a:gd name="connsiteX300" fmla="*/ 984242 w 1610764"/>
              <a:gd name="connsiteY300" fmla="*/ 2781920 h 4042808"/>
              <a:gd name="connsiteX301" fmla="*/ 987421 w 1610764"/>
              <a:gd name="connsiteY301" fmla="*/ 2778210 h 4042808"/>
              <a:gd name="connsiteX302" fmla="*/ 984242 w 1610764"/>
              <a:gd name="connsiteY302" fmla="*/ 2781920 h 4042808"/>
              <a:gd name="connsiteX303" fmla="*/ 1000138 w 1610764"/>
              <a:gd name="connsiteY303" fmla="*/ 2740591 h 4042808"/>
              <a:gd name="connsiteX304" fmla="*/ 1021862 w 1610764"/>
              <a:gd name="connsiteY304" fmla="*/ 2781920 h 4042808"/>
              <a:gd name="connsiteX305" fmla="*/ 1022392 w 1610764"/>
              <a:gd name="connsiteY305" fmla="*/ 2946705 h 4042808"/>
              <a:gd name="connsiteX306" fmla="*/ 1021332 w 1610764"/>
              <a:gd name="connsiteY306" fmla="*/ 3046848 h 4042808"/>
              <a:gd name="connsiteX307" fmla="*/ 996959 w 1610764"/>
              <a:gd name="connsiteY307" fmla="*/ 3086587 h 4042808"/>
              <a:gd name="connsiteX308" fmla="*/ 1394351 w 1610764"/>
              <a:gd name="connsiteY308" fmla="*/ 1797445 h 4042808"/>
              <a:gd name="connsiteX309" fmla="*/ 1390112 w 1610764"/>
              <a:gd name="connsiteY309" fmla="*/ 1840894 h 4042808"/>
              <a:gd name="connsiteX310" fmla="*/ 1351963 w 1610764"/>
              <a:gd name="connsiteY310" fmla="*/ 1816520 h 4042808"/>
              <a:gd name="connsiteX311" fmla="*/ 1353552 w 1610764"/>
              <a:gd name="connsiteY311" fmla="*/ 1802214 h 4042808"/>
              <a:gd name="connsiteX312" fmla="*/ 1353552 w 1610764"/>
              <a:gd name="connsiteY312" fmla="*/ 1802214 h 4042808"/>
              <a:gd name="connsiteX313" fmla="*/ 1337657 w 1610764"/>
              <a:gd name="connsiteY313" fmla="*/ 1740751 h 4042808"/>
              <a:gd name="connsiteX314" fmla="*/ 1337657 w 1610764"/>
              <a:gd name="connsiteY314" fmla="*/ 1740751 h 4042808"/>
              <a:gd name="connsiteX315" fmla="*/ 1337657 w 1610764"/>
              <a:gd name="connsiteY315" fmla="*/ 1740751 h 4042808"/>
              <a:gd name="connsiteX316" fmla="*/ 1330768 w 1610764"/>
              <a:gd name="connsiteY316" fmla="*/ 1636899 h 4042808"/>
              <a:gd name="connsiteX317" fmla="*/ 1330768 w 1610764"/>
              <a:gd name="connsiteY317" fmla="*/ 1636899 h 4042808"/>
              <a:gd name="connsiteX318" fmla="*/ 1316462 w 1610764"/>
              <a:gd name="connsiteY318" fmla="*/ 1587092 h 4042808"/>
              <a:gd name="connsiteX319" fmla="*/ 1311694 w 1610764"/>
              <a:gd name="connsiteY319" fmla="*/ 1574906 h 4042808"/>
              <a:gd name="connsiteX320" fmla="*/ 1319112 w 1610764"/>
              <a:gd name="connsiteY320" fmla="*/ 1492778 h 4042808"/>
              <a:gd name="connsiteX321" fmla="*/ 1313283 w 1610764"/>
              <a:gd name="connsiteY321" fmla="*/ 1458867 h 4042808"/>
              <a:gd name="connsiteX322" fmla="*/ 1310634 w 1610764"/>
              <a:gd name="connsiteY322" fmla="*/ 1424426 h 4042808"/>
              <a:gd name="connsiteX323" fmla="*/ 1310634 w 1610764"/>
              <a:gd name="connsiteY323" fmla="*/ 1424426 h 4042808"/>
              <a:gd name="connsiteX324" fmla="*/ 1310634 w 1610764"/>
              <a:gd name="connsiteY324" fmla="*/ 1424426 h 4042808"/>
              <a:gd name="connsiteX325" fmla="*/ 1326000 w 1610764"/>
              <a:gd name="connsiteY325" fmla="*/ 1331171 h 4042808"/>
              <a:gd name="connsiteX326" fmla="*/ 1326000 w 1610764"/>
              <a:gd name="connsiteY326" fmla="*/ 1331171 h 4042808"/>
              <a:gd name="connsiteX327" fmla="*/ 1313813 w 1610764"/>
              <a:gd name="connsiteY327" fmla="*/ 1320574 h 4042808"/>
              <a:gd name="connsiteX328" fmla="*/ 1342955 w 1610764"/>
              <a:gd name="connsiteY328" fmla="*/ 1287723 h 4042808"/>
              <a:gd name="connsiteX329" fmla="*/ 1364679 w 1610764"/>
              <a:gd name="connsiteY329" fmla="*/ 1327462 h 4042808"/>
              <a:gd name="connsiteX330" fmla="*/ 1363090 w 1610764"/>
              <a:gd name="connsiteY330" fmla="*/ 1434493 h 4042808"/>
              <a:gd name="connsiteX331" fmla="*/ 1363090 w 1610764"/>
              <a:gd name="connsiteY331" fmla="*/ 1434493 h 4042808"/>
              <a:gd name="connsiteX332" fmla="*/ 1363090 w 1610764"/>
              <a:gd name="connsiteY332" fmla="*/ 1434493 h 4042808"/>
              <a:gd name="connsiteX333" fmla="*/ 1362030 w 1610764"/>
              <a:gd name="connsiteY333" fmla="*/ 1456218 h 4042808"/>
              <a:gd name="connsiteX334" fmla="*/ 1375276 w 1610764"/>
              <a:gd name="connsiteY334" fmla="*/ 1617294 h 4042808"/>
              <a:gd name="connsiteX335" fmla="*/ 1378986 w 1610764"/>
              <a:gd name="connsiteY335" fmla="*/ 1650145 h 4042808"/>
              <a:gd name="connsiteX336" fmla="*/ 1378986 w 1610764"/>
              <a:gd name="connsiteY336" fmla="*/ 1650145 h 4042808"/>
              <a:gd name="connsiteX337" fmla="*/ 1378986 w 1610764"/>
              <a:gd name="connsiteY337" fmla="*/ 1650145 h 4042808"/>
              <a:gd name="connsiteX338" fmla="*/ 1394351 w 1610764"/>
              <a:gd name="connsiteY338" fmla="*/ 1797445 h 4042808"/>
              <a:gd name="connsiteX339" fmla="*/ 1480718 w 1610764"/>
              <a:gd name="connsiteY339" fmla="*/ 785949 h 4042808"/>
              <a:gd name="connsiteX340" fmla="*/ 1480718 w 1610764"/>
              <a:gd name="connsiteY340" fmla="*/ 785949 h 4042808"/>
              <a:gd name="connsiteX341" fmla="*/ 1480718 w 1610764"/>
              <a:gd name="connsiteY341" fmla="*/ 785949 h 4042808"/>
              <a:gd name="connsiteX342" fmla="*/ 1480718 w 1610764"/>
              <a:gd name="connsiteY342" fmla="*/ 785949 h 4042808"/>
              <a:gd name="connsiteX343" fmla="*/ 1527875 w 1610764"/>
              <a:gd name="connsiteY343" fmla="*/ 1888051 h 4042808"/>
              <a:gd name="connsiteX344" fmla="*/ 1529465 w 1610764"/>
              <a:gd name="connsiteY344" fmla="*/ 1883812 h 4042808"/>
              <a:gd name="connsiteX345" fmla="*/ 1527875 w 1610764"/>
              <a:gd name="connsiteY345" fmla="*/ 1888051 h 404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</a:cxnLst>
            <a:rect l="l" t="t" r="r" b="b"/>
            <a:pathLst>
              <a:path w="1610764" h="4042808">
                <a:moveTo>
                  <a:pt x="1604175" y="1423366"/>
                </a:moveTo>
                <a:cubicBezTo>
                  <a:pt x="1619540" y="1372500"/>
                  <a:pt x="1619540" y="1321634"/>
                  <a:pt x="1605234" y="1270768"/>
                </a:cubicBezTo>
                <a:cubicBezTo>
                  <a:pt x="1603115" y="1265999"/>
                  <a:pt x="1599936" y="1261760"/>
                  <a:pt x="1596227" y="1258581"/>
                </a:cubicBezTo>
                <a:cubicBezTo>
                  <a:pt x="1605234" y="1248514"/>
                  <a:pt x="1606294" y="1236327"/>
                  <a:pt x="1604704" y="1223610"/>
                </a:cubicBezTo>
                <a:cubicBezTo>
                  <a:pt x="1598876" y="1201356"/>
                  <a:pt x="1595167" y="1179102"/>
                  <a:pt x="1603645" y="1156319"/>
                </a:cubicBezTo>
                <a:cubicBezTo>
                  <a:pt x="1605234" y="1151020"/>
                  <a:pt x="1606294" y="1145192"/>
                  <a:pt x="1606824" y="1139363"/>
                </a:cubicBezTo>
                <a:cubicBezTo>
                  <a:pt x="1608413" y="1125057"/>
                  <a:pt x="1607884" y="1110751"/>
                  <a:pt x="1604175" y="1096445"/>
                </a:cubicBezTo>
                <a:cubicBezTo>
                  <a:pt x="1602055" y="1088497"/>
                  <a:pt x="1599936" y="1080019"/>
                  <a:pt x="1597287" y="1072071"/>
                </a:cubicBezTo>
                <a:cubicBezTo>
                  <a:pt x="1594637" y="1058295"/>
                  <a:pt x="1594107" y="1044519"/>
                  <a:pt x="1587749" y="1031272"/>
                </a:cubicBezTo>
                <a:cubicBezTo>
                  <a:pt x="1584570" y="1026504"/>
                  <a:pt x="1579801" y="1023854"/>
                  <a:pt x="1573973" y="1023324"/>
                </a:cubicBezTo>
                <a:cubicBezTo>
                  <a:pt x="1573973" y="1023324"/>
                  <a:pt x="1573973" y="1023324"/>
                  <a:pt x="1573973" y="1023324"/>
                </a:cubicBezTo>
                <a:cubicBezTo>
                  <a:pt x="1572913" y="1021735"/>
                  <a:pt x="1572383" y="1020675"/>
                  <a:pt x="1571853" y="1019086"/>
                </a:cubicBezTo>
                <a:cubicBezTo>
                  <a:pt x="1584040" y="985705"/>
                  <a:pt x="1581921" y="956563"/>
                  <a:pt x="1543771" y="937488"/>
                </a:cubicBezTo>
                <a:cubicBezTo>
                  <a:pt x="1543771" y="937488"/>
                  <a:pt x="1541122" y="937488"/>
                  <a:pt x="1541122" y="937488"/>
                </a:cubicBezTo>
                <a:cubicBezTo>
                  <a:pt x="1541122" y="937488"/>
                  <a:pt x="1541122" y="938018"/>
                  <a:pt x="1541122" y="938018"/>
                </a:cubicBezTo>
                <a:cubicBezTo>
                  <a:pt x="1541122" y="938018"/>
                  <a:pt x="1541122" y="938018"/>
                  <a:pt x="1540592" y="938018"/>
                </a:cubicBezTo>
                <a:cubicBezTo>
                  <a:pt x="1540592" y="938018"/>
                  <a:pt x="1540592" y="938018"/>
                  <a:pt x="1540592" y="937488"/>
                </a:cubicBezTo>
                <a:cubicBezTo>
                  <a:pt x="1542711" y="935898"/>
                  <a:pt x="1544831" y="934309"/>
                  <a:pt x="1546950" y="933249"/>
                </a:cubicBezTo>
                <a:cubicBezTo>
                  <a:pt x="1548010" y="927950"/>
                  <a:pt x="1547480" y="923182"/>
                  <a:pt x="1545360" y="917883"/>
                </a:cubicBezTo>
                <a:cubicBezTo>
                  <a:pt x="1542711" y="908875"/>
                  <a:pt x="1538472" y="900398"/>
                  <a:pt x="1532644" y="892980"/>
                </a:cubicBezTo>
                <a:cubicBezTo>
                  <a:pt x="1537943" y="886092"/>
                  <a:pt x="1537943" y="879733"/>
                  <a:pt x="1524166" y="875494"/>
                </a:cubicBezTo>
                <a:cubicBezTo>
                  <a:pt x="1514099" y="860129"/>
                  <a:pt x="1502442" y="845293"/>
                  <a:pt x="1502972" y="825688"/>
                </a:cubicBezTo>
                <a:cubicBezTo>
                  <a:pt x="1500323" y="820919"/>
                  <a:pt x="1498203" y="816680"/>
                  <a:pt x="1495554" y="811912"/>
                </a:cubicBezTo>
                <a:cubicBezTo>
                  <a:pt x="1493434" y="805553"/>
                  <a:pt x="1490785" y="799195"/>
                  <a:pt x="1488136" y="792837"/>
                </a:cubicBezTo>
                <a:cubicBezTo>
                  <a:pt x="1486017" y="789658"/>
                  <a:pt x="1483897" y="787008"/>
                  <a:pt x="1480718" y="784889"/>
                </a:cubicBezTo>
                <a:cubicBezTo>
                  <a:pt x="1480718" y="784359"/>
                  <a:pt x="1480188" y="783829"/>
                  <a:pt x="1480188" y="783299"/>
                </a:cubicBezTo>
                <a:cubicBezTo>
                  <a:pt x="1480188" y="783299"/>
                  <a:pt x="1480718" y="782769"/>
                  <a:pt x="1480718" y="782769"/>
                </a:cubicBezTo>
                <a:cubicBezTo>
                  <a:pt x="1486017" y="772172"/>
                  <a:pt x="1485487" y="762635"/>
                  <a:pt x="1477009" y="754157"/>
                </a:cubicBezTo>
                <a:cubicBezTo>
                  <a:pt x="1462703" y="746209"/>
                  <a:pt x="1448927" y="744620"/>
                  <a:pt x="1436210" y="752038"/>
                </a:cubicBezTo>
                <a:cubicBezTo>
                  <a:pt x="1431441" y="745150"/>
                  <a:pt x="1425083" y="739321"/>
                  <a:pt x="1417135" y="735612"/>
                </a:cubicBezTo>
                <a:cubicBezTo>
                  <a:pt x="1406008" y="730314"/>
                  <a:pt x="1394881" y="726075"/>
                  <a:pt x="1383224" y="723426"/>
                </a:cubicBezTo>
                <a:cubicBezTo>
                  <a:pt x="1367329" y="720776"/>
                  <a:pt x="1351963" y="719717"/>
                  <a:pt x="1339776" y="732433"/>
                </a:cubicBezTo>
                <a:cubicBezTo>
                  <a:pt x="1339246" y="732433"/>
                  <a:pt x="1339246" y="732433"/>
                  <a:pt x="1338716" y="732433"/>
                </a:cubicBezTo>
                <a:cubicBezTo>
                  <a:pt x="1345075" y="711239"/>
                  <a:pt x="1321231" y="711239"/>
                  <a:pt x="1310104" y="702231"/>
                </a:cubicBezTo>
                <a:cubicBezTo>
                  <a:pt x="1294208" y="695873"/>
                  <a:pt x="1280432" y="686865"/>
                  <a:pt x="1267186" y="676268"/>
                </a:cubicBezTo>
                <a:cubicBezTo>
                  <a:pt x="1262417" y="673089"/>
                  <a:pt x="1258178" y="669910"/>
                  <a:pt x="1252880" y="666731"/>
                </a:cubicBezTo>
                <a:cubicBezTo>
                  <a:pt x="1226387" y="649246"/>
                  <a:pt x="1203073" y="626992"/>
                  <a:pt x="1174461" y="613215"/>
                </a:cubicBezTo>
                <a:cubicBezTo>
                  <a:pt x="1169692" y="612156"/>
                  <a:pt x="1164923" y="611626"/>
                  <a:pt x="1160684" y="612685"/>
                </a:cubicBezTo>
                <a:cubicBezTo>
                  <a:pt x="1154326" y="603678"/>
                  <a:pt x="1147438" y="595200"/>
                  <a:pt x="1138430" y="589372"/>
                </a:cubicBezTo>
                <a:cubicBezTo>
                  <a:pt x="1140020" y="586193"/>
                  <a:pt x="1141080" y="583013"/>
                  <a:pt x="1141610" y="579304"/>
                </a:cubicBezTo>
                <a:cubicBezTo>
                  <a:pt x="1141080" y="576125"/>
                  <a:pt x="1141080" y="573476"/>
                  <a:pt x="1140550" y="570827"/>
                </a:cubicBezTo>
                <a:cubicBezTo>
                  <a:pt x="1129423" y="552812"/>
                  <a:pt x="1132602" y="531617"/>
                  <a:pt x="1125714" y="512542"/>
                </a:cubicBezTo>
                <a:cubicBezTo>
                  <a:pt x="1126244" y="511483"/>
                  <a:pt x="1127304" y="510423"/>
                  <a:pt x="1128363" y="509363"/>
                </a:cubicBezTo>
                <a:cubicBezTo>
                  <a:pt x="1144789" y="496117"/>
                  <a:pt x="1136311" y="472273"/>
                  <a:pt x="1149558" y="457437"/>
                </a:cubicBezTo>
                <a:cubicBezTo>
                  <a:pt x="1200424" y="424586"/>
                  <a:pt x="1193536" y="376369"/>
                  <a:pt x="1185058" y="327622"/>
                </a:cubicBezTo>
                <a:cubicBezTo>
                  <a:pt x="1161744" y="317555"/>
                  <a:pt x="1145849" y="304309"/>
                  <a:pt x="1151677" y="274107"/>
                </a:cubicBezTo>
                <a:cubicBezTo>
                  <a:pt x="1158035" y="241256"/>
                  <a:pt x="1153266" y="208405"/>
                  <a:pt x="1144259" y="176613"/>
                </a:cubicBezTo>
                <a:cubicBezTo>
                  <a:pt x="1133132" y="171315"/>
                  <a:pt x="1122535" y="166016"/>
                  <a:pt x="1111408" y="160717"/>
                </a:cubicBezTo>
                <a:cubicBezTo>
                  <a:pt x="1093923" y="139523"/>
                  <a:pt x="1076967" y="118859"/>
                  <a:pt x="1059482" y="97665"/>
                </a:cubicBezTo>
                <a:cubicBezTo>
                  <a:pt x="1052594" y="79649"/>
                  <a:pt x="1039347" y="67993"/>
                  <a:pt x="1022922" y="59515"/>
                </a:cubicBezTo>
                <a:cubicBezTo>
                  <a:pt x="1022392" y="55276"/>
                  <a:pt x="1021862" y="51567"/>
                  <a:pt x="1021332" y="47328"/>
                </a:cubicBezTo>
                <a:cubicBezTo>
                  <a:pt x="1010205" y="42559"/>
                  <a:pt x="999078" y="37791"/>
                  <a:pt x="988481" y="33552"/>
                </a:cubicBezTo>
                <a:cubicBezTo>
                  <a:pt x="985302" y="16067"/>
                  <a:pt x="992190" y="-13076"/>
                  <a:pt x="957219" y="6529"/>
                </a:cubicBezTo>
                <a:cubicBezTo>
                  <a:pt x="955630" y="10238"/>
                  <a:pt x="952451" y="11828"/>
                  <a:pt x="948742" y="10768"/>
                </a:cubicBezTo>
                <a:cubicBezTo>
                  <a:pt x="923838" y="17126"/>
                  <a:pt x="911122" y="34612"/>
                  <a:pt x="904764" y="57925"/>
                </a:cubicBezTo>
                <a:lnTo>
                  <a:pt x="904764" y="57925"/>
                </a:lnTo>
                <a:cubicBezTo>
                  <a:pt x="904764" y="57925"/>
                  <a:pt x="904764" y="57925"/>
                  <a:pt x="904764" y="57925"/>
                </a:cubicBezTo>
                <a:cubicBezTo>
                  <a:pt x="881450" y="84948"/>
                  <a:pt x="853897" y="108791"/>
                  <a:pt x="856546" y="149590"/>
                </a:cubicBezTo>
                <a:cubicBezTo>
                  <a:pt x="835352" y="185091"/>
                  <a:pt x="832173" y="226420"/>
                  <a:pt x="818397" y="264569"/>
                </a:cubicBezTo>
                <a:cubicBezTo>
                  <a:pt x="796673" y="276756"/>
                  <a:pt x="775478" y="288943"/>
                  <a:pt x="753754" y="301130"/>
                </a:cubicBezTo>
                <a:cubicBezTo>
                  <a:pt x="730441" y="305368"/>
                  <a:pt x="711366" y="315966"/>
                  <a:pt x="701298" y="338749"/>
                </a:cubicBezTo>
                <a:cubicBezTo>
                  <a:pt x="693351" y="339279"/>
                  <a:pt x="685933" y="340339"/>
                  <a:pt x="677985" y="340869"/>
                </a:cubicBezTo>
                <a:cubicBezTo>
                  <a:pt x="645134" y="346697"/>
                  <a:pt x="622350" y="367892"/>
                  <a:pt x="599566" y="389616"/>
                </a:cubicBezTo>
                <a:cubicBezTo>
                  <a:pt x="591618" y="393855"/>
                  <a:pt x="584200" y="398623"/>
                  <a:pt x="576252" y="402862"/>
                </a:cubicBezTo>
                <a:cubicBezTo>
                  <a:pt x="543401" y="413459"/>
                  <a:pt x="510550" y="423526"/>
                  <a:pt x="489356" y="454258"/>
                </a:cubicBezTo>
                <a:cubicBezTo>
                  <a:pt x="485117" y="455318"/>
                  <a:pt x="483527" y="457967"/>
                  <a:pt x="485117" y="462206"/>
                </a:cubicBezTo>
                <a:cubicBezTo>
                  <a:pt x="451206" y="471743"/>
                  <a:pt x="418355" y="477572"/>
                  <a:pt x="388153" y="452139"/>
                </a:cubicBezTo>
                <a:cubicBezTo>
                  <a:pt x="352653" y="426706"/>
                  <a:pt x="345235" y="456378"/>
                  <a:pt x="334638" y="479691"/>
                </a:cubicBezTo>
                <a:cubicBezTo>
                  <a:pt x="334638" y="479691"/>
                  <a:pt x="334638" y="479691"/>
                  <a:pt x="334638" y="479691"/>
                </a:cubicBezTo>
                <a:cubicBezTo>
                  <a:pt x="330399" y="480751"/>
                  <a:pt x="326690" y="481811"/>
                  <a:pt x="322451" y="483400"/>
                </a:cubicBezTo>
                <a:cubicBezTo>
                  <a:pt x="294898" y="496647"/>
                  <a:pt x="274764" y="518371"/>
                  <a:pt x="256749" y="542744"/>
                </a:cubicBezTo>
                <a:cubicBezTo>
                  <a:pt x="248271" y="546983"/>
                  <a:pt x="240323" y="551222"/>
                  <a:pt x="231845" y="555991"/>
                </a:cubicBezTo>
                <a:cubicBezTo>
                  <a:pt x="183628" y="550692"/>
                  <a:pt x="166673" y="581424"/>
                  <a:pt x="156076" y="620103"/>
                </a:cubicBezTo>
                <a:cubicBezTo>
                  <a:pt x="147068" y="628581"/>
                  <a:pt x="138591" y="636529"/>
                  <a:pt x="129583" y="645007"/>
                </a:cubicBezTo>
                <a:cubicBezTo>
                  <a:pt x="81366" y="660902"/>
                  <a:pt x="48515" y="697992"/>
                  <a:pt x="22022" y="737202"/>
                </a:cubicBezTo>
                <a:cubicBezTo>
                  <a:pt x="-21426" y="802374"/>
                  <a:pt x="1887" y="875494"/>
                  <a:pt x="70239" y="910465"/>
                </a:cubicBezTo>
                <a:cubicBezTo>
                  <a:pt x="76067" y="911525"/>
                  <a:pt x="82426" y="912584"/>
                  <a:pt x="88254" y="913644"/>
                </a:cubicBezTo>
                <a:lnTo>
                  <a:pt x="88254" y="913644"/>
                </a:lnTo>
                <a:cubicBezTo>
                  <a:pt x="134352" y="949145"/>
                  <a:pt x="189457" y="962391"/>
                  <a:pt x="244032" y="976167"/>
                </a:cubicBezTo>
                <a:cubicBezTo>
                  <a:pt x="242972" y="978817"/>
                  <a:pt x="244032" y="980406"/>
                  <a:pt x="246681" y="980936"/>
                </a:cubicBezTo>
                <a:cubicBezTo>
                  <a:pt x="251980" y="985175"/>
                  <a:pt x="258338" y="987824"/>
                  <a:pt x="264696" y="989414"/>
                </a:cubicBezTo>
                <a:cubicBezTo>
                  <a:pt x="269995" y="989414"/>
                  <a:pt x="275823" y="989414"/>
                  <a:pt x="281122" y="989944"/>
                </a:cubicBezTo>
                <a:cubicBezTo>
                  <a:pt x="311324" y="998421"/>
                  <a:pt x="346294" y="991533"/>
                  <a:pt x="372257" y="1013257"/>
                </a:cubicBezTo>
                <a:cubicBezTo>
                  <a:pt x="391332" y="1033922"/>
                  <a:pt x="417825" y="1034451"/>
                  <a:pt x="442728" y="1040280"/>
                </a:cubicBezTo>
                <a:cubicBezTo>
                  <a:pt x="455445" y="1041340"/>
                  <a:pt x="468161" y="1041340"/>
                  <a:pt x="480878" y="1038690"/>
                </a:cubicBezTo>
                <a:cubicBezTo>
                  <a:pt x="487236" y="1037101"/>
                  <a:pt x="493065" y="1034451"/>
                  <a:pt x="497833" y="1030743"/>
                </a:cubicBezTo>
                <a:cubicBezTo>
                  <a:pt x="498363" y="1029683"/>
                  <a:pt x="499423" y="1028623"/>
                  <a:pt x="499423" y="1028093"/>
                </a:cubicBezTo>
                <a:cubicBezTo>
                  <a:pt x="499953" y="1028093"/>
                  <a:pt x="501013" y="1028093"/>
                  <a:pt x="501543" y="1028093"/>
                </a:cubicBezTo>
                <a:cubicBezTo>
                  <a:pt x="513729" y="1036571"/>
                  <a:pt x="526976" y="1040280"/>
                  <a:pt x="541282" y="1038690"/>
                </a:cubicBezTo>
                <a:cubicBezTo>
                  <a:pt x="542341" y="1039750"/>
                  <a:pt x="543401" y="1040810"/>
                  <a:pt x="544461" y="1041869"/>
                </a:cubicBezTo>
                <a:cubicBezTo>
                  <a:pt x="551879" y="1049288"/>
                  <a:pt x="560357" y="1055646"/>
                  <a:pt x="568305" y="1062534"/>
                </a:cubicBezTo>
                <a:cubicBezTo>
                  <a:pt x="581551" y="1075250"/>
                  <a:pt x="591618" y="1090616"/>
                  <a:pt x="606984" y="1101743"/>
                </a:cubicBezTo>
                <a:cubicBezTo>
                  <a:pt x="610693" y="1104393"/>
                  <a:pt x="613872" y="1107042"/>
                  <a:pt x="616521" y="1110221"/>
                </a:cubicBezTo>
                <a:cubicBezTo>
                  <a:pt x="618641" y="1116579"/>
                  <a:pt x="620760" y="1122938"/>
                  <a:pt x="624999" y="1128236"/>
                </a:cubicBezTo>
                <a:cubicBezTo>
                  <a:pt x="626589" y="1133005"/>
                  <a:pt x="627648" y="1137774"/>
                  <a:pt x="629238" y="1142542"/>
                </a:cubicBezTo>
                <a:cubicBezTo>
                  <a:pt x="634007" y="1156319"/>
                  <a:pt x="637716" y="1170095"/>
                  <a:pt x="644604" y="1182811"/>
                </a:cubicBezTo>
                <a:cubicBezTo>
                  <a:pt x="651492" y="1194998"/>
                  <a:pt x="660500" y="1205595"/>
                  <a:pt x="668447" y="1216722"/>
                </a:cubicBezTo>
                <a:cubicBezTo>
                  <a:pt x="660500" y="1233678"/>
                  <a:pt x="668977" y="1251693"/>
                  <a:pt x="672686" y="1269178"/>
                </a:cubicBezTo>
                <a:cubicBezTo>
                  <a:pt x="678515" y="1295671"/>
                  <a:pt x="682753" y="1321634"/>
                  <a:pt x="674806" y="1348657"/>
                </a:cubicBezTo>
                <a:cubicBezTo>
                  <a:pt x="674276" y="1365082"/>
                  <a:pt x="674276" y="1381508"/>
                  <a:pt x="687522" y="1392635"/>
                </a:cubicBezTo>
                <a:cubicBezTo>
                  <a:pt x="676395" y="1402172"/>
                  <a:pt x="672686" y="1415948"/>
                  <a:pt x="665268" y="1427605"/>
                </a:cubicBezTo>
                <a:cubicBezTo>
                  <a:pt x="649902" y="1455158"/>
                  <a:pt x="629768" y="1479531"/>
                  <a:pt x="617051" y="1508144"/>
                </a:cubicBezTo>
                <a:cubicBezTo>
                  <a:pt x="611223" y="1524569"/>
                  <a:pt x="604865" y="1540995"/>
                  <a:pt x="605395" y="1558480"/>
                </a:cubicBezTo>
                <a:cubicBezTo>
                  <a:pt x="606454" y="1564308"/>
                  <a:pt x="609633" y="1569077"/>
                  <a:pt x="614402" y="1572786"/>
                </a:cubicBezTo>
                <a:cubicBezTo>
                  <a:pt x="614932" y="1572786"/>
                  <a:pt x="615992" y="1572786"/>
                  <a:pt x="616521" y="1572786"/>
                </a:cubicBezTo>
                <a:cubicBezTo>
                  <a:pt x="615992" y="1574376"/>
                  <a:pt x="615992" y="1575435"/>
                  <a:pt x="615462" y="1577025"/>
                </a:cubicBezTo>
                <a:cubicBezTo>
                  <a:pt x="608044" y="1602458"/>
                  <a:pt x="646193" y="1632660"/>
                  <a:pt x="615462" y="1651735"/>
                </a:cubicBezTo>
                <a:cubicBezTo>
                  <a:pt x="578372" y="1675048"/>
                  <a:pt x="586850" y="1708430"/>
                  <a:pt x="582081" y="1739691"/>
                </a:cubicBezTo>
                <a:cubicBezTo>
                  <a:pt x="582081" y="1741281"/>
                  <a:pt x="582611" y="1742870"/>
                  <a:pt x="582611" y="1744460"/>
                </a:cubicBezTo>
                <a:cubicBezTo>
                  <a:pt x="542341" y="1764594"/>
                  <a:pt x="556648" y="1808572"/>
                  <a:pt x="553468" y="1845133"/>
                </a:cubicBezTo>
                <a:cubicBezTo>
                  <a:pt x="555588" y="1848842"/>
                  <a:pt x="557707" y="1850961"/>
                  <a:pt x="560886" y="1852551"/>
                </a:cubicBezTo>
                <a:cubicBezTo>
                  <a:pt x="528035" y="1880103"/>
                  <a:pt x="537043" y="1918253"/>
                  <a:pt x="535453" y="1954283"/>
                </a:cubicBezTo>
                <a:cubicBezTo>
                  <a:pt x="535453" y="1954283"/>
                  <a:pt x="535453" y="1954283"/>
                  <a:pt x="535453" y="1954283"/>
                </a:cubicBezTo>
                <a:cubicBezTo>
                  <a:pt x="526976" y="1954283"/>
                  <a:pt x="519028" y="1954283"/>
                  <a:pt x="510550" y="1954813"/>
                </a:cubicBezTo>
                <a:cubicBezTo>
                  <a:pt x="510550" y="1954813"/>
                  <a:pt x="510550" y="1954813"/>
                  <a:pt x="510550" y="1954813"/>
                </a:cubicBezTo>
                <a:cubicBezTo>
                  <a:pt x="510550" y="1954813"/>
                  <a:pt x="510550" y="1954813"/>
                  <a:pt x="510550" y="1954813"/>
                </a:cubicBezTo>
                <a:cubicBezTo>
                  <a:pt x="516378" y="1925141"/>
                  <a:pt x="529095" y="1895999"/>
                  <a:pt x="522207" y="1864207"/>
                </a:cubicBezTo>
                <a:cubicBezTo>
                  <a:pt x="514789" y="1877454"/>
                  <a:pt x="507371" y="1891230"/>
                  <a:pt x="500483" y="1904477"/>
                </a:cubicBezTo>
                <a:cubicBezTo>
                  <a:pt x="477169" y="1922492"/>
                  <a:pt x="476639" y="1949514"/>
                  <a:pt x="472400" y="1974947"/>
                </a:cubicBezTo>
                <a:cubicBezTo>
                  <a:pt x="472400" y="1981306"/>
                  <a:pt x="473460" y="1987664"/>
                  <a:pt x="476109" y="1993492"/>
                </a:cubicBezTo>
                <a:cubicBezTo>
                  <a:pt x="474520" y="1995612"/>
                  <a:pt x="473460" y="1998261"/>
                  <a:pt x="471341" y="2000381"/>
                </a:cubicBezTo>
                <a:cubicBezTo>
                  <a:pt x="465512" y="2011508"/>
                  <a:pt x="464453" y="2022635"/>
                  <a:pt x="471871" y="2033232"/>
                </a:cubicBezTo>
                <a:cubicBezTo>
                  <a:pt x="470811" y="2034292"/>
                  <a:pt x="469751" y="2035351"/>
                  <a:pt x="468161" y="2036411"/>
                </a:cubicBezTo>
                <a:cubicBezTo>
                  <a:pt x="466572" y="2042239"/>
                  <a:pt x="466572" y="2047538"/>
                  <a:pt x="468691" y="2053366"/>
                </a:cubicBezTo>
                <a:cubicBezTo>
                  <a:pt x="475580" y="2063963"/>
                  <a:pt x="486177" y="2067672"/>
                  <a:pt x="497833" y="2070852"/>
                </a:cubicBezTo>
                <a:cubicBezTo>
                  <a:pt x="514789" y="2074031"/>
                  <a:pt x="531215" y="2082508"/>
                  <a:pt x="548170" y="2072441"/>
                </a:cubicBezTo>
                <a:cubicBezTo>
                  <a:pt x="549760" y="2072441"/>
                  <a:pt x="551349" y="2071911"/>
                  <a:pt x="552939" y="2071911"/>
                </a:cubicBezTo>
                <a:cubicBezTo>
                  <a:pt x="557707" y="2074561"/>
                  <a:pt x="562476" y="2077210"/>
                  <a:pt x="565125" y="2081449"/>
                </a:cubicBezTo>
                <a:cubicBezTo>
                  <a:pt x="578372" y="2089926"/>
                  <a:pt x="592148" y="2094165"/>
                  <a:pt x="605924" y="2085158"/>
                </a:cubicBezTo>
                <a:cubicBezTo>
                  <a:pt x="596917" y="2099464"/>
                  <a:pt x="596917" y="2115360"/>
                  <a:pt x="597976" y="2131785"/>
                </a:cubicBezTo>
                <a:cubicBezTo>
                  <a:pt x="598506" y="2138143"/>
                  <a:pt x="600096" y="2145032"/>
                  <a:pt x="601685" y="2151390"/>
                </a:cubicBezTo>
                <a:cubicBezTo>
                  <a:pt x="611223" y="2183181"/>
                  <a:pt x="605924" y="2216032"/>
                  <a:pt x="607514" y="2248884"/>
                </a:cubicBezTo>
                <a:cubicBezTo>
                  <a:pt x="608044" y="2262130"/>
                  <a:pt x="609633" y="2275906"/>
                  <a:pt x="613342" y="2288623"/>
                </a:cubicBezTo>
                <a:cubicBezTo>
                  <a:pt x="624999" y="2335250"/>
                  <a:pt x="617051" y="2382407"/>
                  <a:pt x="620230" y="2429565"/>
                </a:cubicBezTo>
                <a:cubicBezTo>
                  <a:pt x="620760" y="2439632"/>
                  <a:pt x="622350" y="2449169"/>
                  <a:pt x="624999" y="2458707"/>
                </a:cubicBezTo>
                <a:cubicBezTo>
                  <a:pt x="629768" y="2473543"/>
                  <a:pt x="632947" y="2488909"/>
                  <a:pt x="633477" y="2504275"/>
                </a:cubicBezTo>
                <a:cubicBezTo>
                  <a:pt x="636126" y="2531827"/>
                  <a:pt x="645134" y="2558320"/>
                  <a:pt x="648843" y="2585872"/>
                </a:cubicBezTo>
                <a:cubicBezTo>
                  <a:pt x="650962" y="2591701"/>
                  <a:pt x="653611" y="2597529"/>
                  <a:pt x="657320" y="2602298"/>
                </a:cubicBezTo>
                <a:cubicBezTo>
                  <a:pt x="658380" y="2602828"/>
                  <a:pt x="658910" y="2603358"/>
                  <a:pt x="659970" y="2603888"/>
                </a:cubicBezTo>
                <a:cubicBezTo>
                  <a:pt x="660500" y="2608656"/>
                  <a:pt x="661559" y="2613425"/>
                  <a:pt x="663149" y="2618194"/>
                </a:cubicBezTo>
                <a:cubicBezTo>
                  <a:pt x="663679" y="2621903"/>
                  <a:pt x="664208" y="2625612"/>
                  <a:pt x="664738" y="2628791"/>
                </a:cubicBezTo>
                <a:cubicBezTo>
                  <a:pt x="661029" y="2636209"/>
                  <a:pt x="659970" y="2644157"/>
                  <a:pt x="658910" y="2652634"/>
                </a:cubicBezTo>
                <a:cubicBezTo>
                  <a:pt x="658380" y="2663232"/>
                  <a:pt x="657850" y="2673299"/>
                  <a:pt x="658380" y="2683896"/>
                </a:cubicBezTo>
                <a:cubicBezTo>
                  <a:pt x="658910" y="2698202"/>
                  <a:pt x="660500" y="2711979"/>
                  <a:pt x="664208" y="2725225"/>
                </a:cubicBezTo>
                <a:cubicBezTo>
                  <a:pt x="675336" y="2774502"/>
                  <a:pt x="667918" y="2824838"/>
                  <a:pt x="669507" y="2874644"/>
                </a:cubicBezTo>
                <a:cubicBezTo>
                  <a:pt x="670037" y="2930279"/>
                  <a:pt x="667918" y="2985914"/>
                  <a:pt x="671627" y="3041549"/>
                </a:cubicBezTo>
                <a:cubicBezTo>
                  <a:pt x="685933" y="3086057"/>
                  <a:pt x="682224" y="3131625"/>
                  <a:pt x="683813" y="3177193"/>
                </a:cubicBezTo>
                <a:cubicBezTo>
                  <a:pt x="684343" y="3187790"/>
                  <a:pt x="685933" y="3197857"/>
                  <a:pt x="689642" y="3207395"/>
                </a:cubicBezTo>
                <a:cubicBezTo>
                  <a:pt x="693881" y="3218522"/>
                  <a:pt x="699709" y="3228589"/>
                  <a:pt x="710306" y="3234947"/>
                </a:cubicBezTo>
                <a:cubicBezTo>
                  <a:pt x="701828" y="3239186"/>
                  <a:pt x="695470" y="3246074"/>
                  <a:pt x="692291" y="3255612"/>
                </a:cubicBezTo>
                <a:cubicBezTo>
                  <a:pt x="691231" y="3291642"/>
                  <a:pt x="698119" y="3327672"/>
                  <a:pt x="697590" y="3363702"/>
                </a:cubicBezTo>
                <a:cubicBezTo>
                  <a:pt x="700769" y="3390195"/>
                  <a:pt x="708717" y="3414569"/>
                  <a:pt x="724082" y="3436823"/>
                </a:cubicBezTo>
                <a:cubicBezTo>
                  <a:pt x="727791" y="3456957"/>
                  <a:pt x="732030" y="3477092"/>
                  <a:pt x="735739" y="3497226"/>
                </a:cubicBezTo>
                <a:cubicBezTo>
                  <a:pt x="735739" y="3497226"/>
                  <a:pt x="735739" y="3497226"/>
                  <a:pt x="735739" y="3497226"/>
                </a:cubicBezTo>
                <a:cubicBezTo>
                  <a:pt x="736799" y="3508353"/>
                  <a:pt x="737859" y="3519480"/>
                  <a:pt x="738388" y="3530077"/>
                </a:cubicBezTo>
                <a:lnTo>
                  <a:pt x="738388" y="3530077"/>
                </a:lnTo>
                <a:cubicBezTo>
                  <a:pt x="737859" y="3547033"/>
                  <a:pt x="737859" y="3563988"/>
                  <a:pt x="737329" y="3580944"/>
                </a:cubicBezTo>
                <a:cubicBezTo>
                  <a:pt x="737859" y="3585183"/>
                  <a:pt x="737859" y="3589422"/>
                  <a:pt x="738388" y="3593660"/>
                </a:cubicBezTo>
                <a:cubicBezTo>
                  <a:pt x="735739" y="3617504"/>
                  <a:pt x="737329" y="3640288"/>
                  <a:pt x="748456" y="3662012"/>
                </a:cubicBezTo>
                <a:cubicBezTo>
                  <a:pt x="743157" y="3677908"/>
                  <a:pt x="745277" y="3693273"/>
                  <a:pt x="751635" y="3708109"/>
                </a:cubicBezTo>
                <a:cubicBezTo>
                  <a:pt x="763292" y="3747849"/>
                  <a:pt x="775478" y="3787058"/>
                  <a:pt x="787135" y="3826797"/>
                </a:cubicBezTo>
                <a:cubicBezTo>
                  <a:pt x="785016" y="3830506"/>
                  <a:pt x="785546" y="3833156"/>
                  <a:pt x="789255" y="3835805"/>
                </a:cubicBezTo>
                <a:cubicBezTo>
                  <a:pt x="788195" y="3842693"/>
                  <a:pt x="787665" y="3849581"/>
                  <a:pt x="786606" y="3856469"/>
                </a:cubicBezTo>
                <a:cubicBezTo>
                  <a:pt x="765941" y="3864947"/>
                  <a:pt x="750575" y="3880313"/>
                  <a:pt x="737859" y="3898328"/>
                </a:cubicBezTo>
                <a:cubicBezTo>
                  <a:pt x="723553" y="3900977"/>
                  <a:pt x="716135" y="3910515"/>
                  <a:pt x="711896" y="3923231"/>
                </a:cubicBezTo>
                <a:cubicBezTo>
                  <a:pt x="698649" y="3933829"/>
                  <a:pt x="683813" y="3942836"/>
                  <a:pt x="686992" y="3963500"/>
                </a:cubicBezTo>
                <a:cubicBezTo>
                  <a:pt x="677985" y="3974628"/>
                  <a:pt x="670567" y="3986284"/>
                  <a:pt x="676395" y="4002180"/>
                </a:cubicBezTo>
                <a:cubicBezTo>
                  <a:pt x="676395" y="4013837"/>
                  <a:pt x="676395" y="4025494"/>
                  <a:pt x="676925" y="4036621"/>
                </a:cubicBezTo>
                <a:cubicBezTo>
                  <a:pt x="701298" y="4041389"/>
                  <a:pt x="726202" y="4049337"/>
                  <a:pt x="751105" y="4040860"/>
                </a:cubicBezTo>
                <a:cubicBezTo>
                  <a:pt x="755344" y="4040860"/>
                  <a:pt x="759583" y="4040860"/>
                  <a:pt x="763822" y="4040330"/>
                </a:cubicBezTo>
                <a:cubicBezTo>
                  <a:pt x="784486" y="4039800"/>
                  <a:pt x="805151" y="4038740"/>
                  <a:pt x="825815" y="4038210"/>
                </a:cubicBezTo>
                <a:cubicBezTo>
                  <a:pt x="846479" y="4028143"/>
                  <a:pt x="871912" y="4028673"/>
                  <a:pt x="888868" y="4010658"/>
                </a:cubicBezTo>
                <a:cubicBezTo>
                  <a:pt x="893636" y="4007478"/>
                  <a:pt x="898405" y="4004829"/>
                  <a:pt x="903174" y="4001650"/>
                </a:cubicBezTo>
                <a:cubicBezTo>
                  <a:pt x="920659" y="3989993"/>
                  <a:pt x="928607" y="3972508"/>
                  <a:pt x="935495" y="3953963"/>
                </a:cubicBezTo>
                <a:cubicBezTo>
                  <a:pt x="948212" y="3953963"/>
                  <a:pt x="956690" y="3944426"/>
                  <a:pt x="966757" y="3938597"/>
                </a:cubicBezTo>
                <a:cubicBezTo>
                  <a:pt x="977884" y="3932239"/>
                  <a:pt x="985832" y="3918463"/>
                  <a:pt x="1001727" y="3924821"/>
                </a:cubicBezTo>
                <a:cubicBezTo>
                  <a:pt x="1036698" y="3913694"/>
                  <a:pt x="1015504" y="3879253"/>
                  <a:pt x="1028750" y="3859118"/>
                </a:cubicBezTo>
                <a:cubicBezTo>
                  <a:pt x="1029280" y="3851701"/>
                  <a:pt x="1029810" y="3844283"/>
                  <a:pt x="1030340" y="3836865"/>
                </a:cubicBezTo>
                <a:cubicBezTo>
                  <a:pt x="1087564" y="3836335"/>
                  <a:pt x="1055773" y="3893559"/>
                  <a:pt x="1080676" y="3914224"/>
                </a:cubicBezTo>
                <a:cubicBezTo>
                  <a:pt x="1107699" y="3935418"/>
                  <a:pt x="1150087" y="3917403"/>
                  <a:pt x="1172871" y="3950784"/>
                </a:cubicBezTo>
                <a:cubicBezTo>
                  <a:pt x="1181879" y="3977277"/>
                  <a:pt x="1204133" y="3993702"/>
                  <a:pt x="1221618" y="4013837"/>
                </a:cubicBezTo>
                <a:cubicBezTo>
                  <a:pt x="1225857" y="4013307"/>
                  <a:pt x="1230096" y="4013307"/>
                  <a:pt x="1234864" y="4012777"/>
                </a:cubicBezTo>
                <a:cubicBezTo>
                  <a:pt x="1288380" y="4030263"/>
                  <a:pt x="1340836" y="4063113"/>
                  <a:pt x="1399120" y="4028143"/>
                </a:cubicBezTo>
                <a:cubicBezTo>
                  <a:pt x="1421904" y="4006949"/>
                  <a:pt x="1410247" y="3985225"/>
                  <a:pt x="1400180" y="3962971"/>
                </a:cubicBezTo>
                <a:cubicBezTo>
                  <a:pt x="1400180" y="3962971"/>
                  <a:pt x="1400180" y="3962971"/>
                  <a:pt x="1400180" y="3962971"/>
                </a:cubicBezTo>
                <a:lnTo>
                  <a:pt x="1400180" y="3962971"/>
                </a:lnTo>
                <a:lnTo>
                  <a:pt x="1400180" y="3962971"/>
                </a:lnTo>
                <a:cubicBezTo>
                  <a:pt x="1398590" y="3955553"/>
                  <a:pt x="1397000" y="3948135"/>
                  <a:pt x="1395941" y="3940717"/>
                </a:cubicBezTo>
                <a:cubicBezTo>
                  <a:pt x="1392762" y="3939127"/>
                  <a:pt x="1389583" y="3939127"/>
                  <a:pt x="1385874" y="3939657"/>
                </a:cubicBezTo>
                <a:cubicBezTo>
                  <a:pt x="1381635" y="3935418"/>
                  <a:pt x="1377396" y="3930649"/>
                  <a:pt x="1373157" y="3926410"/>
                </a:cubicBezTo>
                <a:cubicBezTo>
                  <a:pt x="1363090" y="3902567"/>
                  <a:pt x="1344545" y="3887731"/>
                  <a:pt x="1321761" y="3877663"/>
                </a:cubicBezTo>
                <a:cubicBezTo>
                  <a:pt x="1321761" y="3877663"/>
                  <a:pt x="1321761" y="3877663"/>
                  <a:pt x="1321761" y="3877663"/>
                </a:cubicBezTo>
                <a:cubicBezTo>
                  <a:pt x="1310634" y="3868126"/>
                  <a:pt x="1299507" y="3858059"/>
                  <a:pt x="1288380" y="3848521"/>
                </a:cubicBezTo>
                <a:cubicBezTo>
                  <a:pt x="1287850" y="3836865"/>
                  <a:pt x="1287320" y="3825208"/>
                  <a:pt x="1286261" y="3813551"/>
                </a:cubicBezTo>
                <a:cubicBezTo>
                  <a:pt x="1286261" y="3813551"/>
                  <a:pt x="1286261" y="3813551"/>
                  <a:pt x="1286261" y="3813551"/>
                </a:cubicBezTo>
                <a:cubicBezTo>
                  <a:pt x="1309574" y="3799245"/>
                  <a:pt x="1297387" y="3776461"/>
                  <a:pt x="1297917" y="3757386"/>
                </a:cubicBezTo>
                <a:cubicBezTo>
                  <a:pt x="1299507" y="3682146"/>
                  <a:pt x="1294738" y="3606907"/>
                  <a:pt x="1307985" y="3532727"/>
                </a:cubicBezTo>
                <a:cubicBezTo>
                  <a:pt x="1309044" y="3524249"/>
                  <a:pt x="1309574" y="3515771"/>
                  <a:pt x="1310634" y="3507294"/>
                </a:cubicBezTo>
                <a:cubicBezTo>
                  <a:pt x="1320701" y="3483980"/>
                  <a:pt x="1327589" y="3460136"/>
                  <a:pt x="1324410" y="3434174"/>
                </a:cubicBezTo>
                <a:cubicBezTo>
                  <a:pt x="1346664" y="3368471"/>
                  <a:pt x="1336067" y="3302769"/>
                  <a:pt x="1324410" y="3237067"/>
                </a:cubicBezTo>
                <a:cubicBezTo>
                  <a:pt x="1324410" y="3237067"/>
                  <a:pt x="1324410" y="3237067"/>
                  <a:pt x="1324410" y="3237067"/>
                </a:cubicBezTo>
                <a:cubicBezTo>
                  <a:pt x="1326000" y="3212163"/>
                  <a:pt x="1327060" y="3187260"/>
                  <a:pt x="1328649" y="3162357"/>
                </a:cubicBezTo>
                <a:cubicBezTo>
                  <a:pt x="1331298" y="3155469"/>
                  <a:pt x="1331828" y="3148581"/>
                  <a:pt x="1330768" y="3141692"/>
                </a:cubicBezTo>
                <a:cubicBezTo>
                  <a:pt x="1319642" y="3087117"/>
                  <a:pt x="1321231" y="3029892"/>
                  <a:pt x="1311694" y="2975317"/>
                </a:cubicBezTo>
                <a:cubicBezTo>
                  <a:pt x="1312223" y="2965780"/>
                  <a:pt x="1313283" y="2956243"/>
                  <a:pt x="1315403" y="2946175"/>
                </a:cubicBezTo>
                <a:cubicBezTo>
                  <a:pt x="1330768" y="2921802"/>
                  <a:pt x="1327060" y="2895839"/>
                  <a:pt x="1322291" y="2869876"/>
                </a:cubicBezTo>
                <a:cubicBezTo>
                  <a:pt x="1320701" y="2865107"/>
                  <a:pt x="1319642" y="2860868"/>
                  <a:pt x="1318582" y="2856099"/>
                </a:cubicBezTo>
                <a:cubicBezTo>
                  <a:pt x="1339246" y="2816360"/>
                  <a:pt x="1318052" y="2769203"/>
                  <a:pt x="1332358" y="2728404"/>
                </a:cubicBezTo>
                <a:cubicBezTo>
                  <a:pt x="1334477" y="2718337"/>
                  <a:pt x="1335007" y="2707740"/>
                  <a:pt x="1335007" y="2697672"/>
                </a:cubicBezTo>
                <a:cubicBezTo>
                  <a:pt x="1337657" y="2657933"/>
                  <a:pt x="1341366" y="2618194"/>
                  <a:pt x="1340306" y="2577925"/>
                </a:cubicBezTo>
                <a:cubicBezTo>
                  <a:pt x="1340836" y="2547723"/>
                  <a:pt x="1337657" y="2517521"/>
                  <a:pt x="1347724" y="2488379"/>
                </a:cubicBezTo>
                <a:cubicBezTo>
                  <a:pt x="1352493" y="2460296"/>
                  <a:pt x="1355142" y="2432744"/>
                  <a:pt x="1347194" y="2404662"/>
                </a:cubicBezTo>
                <a:cubicBezTo>
                  <a:pt x="1349313" y="2404132"/>
                  <a:pt x="1350903" y="2403602"/>
                  <a:pt x="1353022" y="2402012"/>
                </a:cubicBezTo>
                <a:cubicBezTo>
                  <a:pt x="1360970" y="2393534"/>
                  <a:pt x="1366269" y="2383997"/>
                  <a:pt x="1368918" y="2372870"/>
                </a:cubicBezTo>
                <a:cubicBezTo>
                  <a:pt x="1369978" y="2365452"/>
                  <a:pt x="1368918" y="2358564"/>
                  <a:pt x="1364150" y="2353265"/>
                </a:cubicBezTo>
                <a:cubicBezTo>
                  <a:pt x="1376336" y="2358034"/>
                  <a:pt x="1387463" y="2351676"/>
                  <a:pt x="1399120" y="2346377"/>
                </a:cubicBezTo>
                <a:cubicBezTo>
                  <a:pt x="1406538" y="2342138"/>
                  <a:pt x="1413426" y="2336840"/>
                  <a:pt x="1420314" y="2331011"/>
                </a:cubicBezTo>
                <a:cubicBezTo>
                  <a:pt x="1438859" y="2313526"/>
                  <a:pt x="1463233" y="2302399"/>
                  <a:pt x="1478599" y="2281735"/>
                </a:cubicBezTo>
                <a:cubicBezTo>
                  <a:pt x="1481778" y="2276966"/>
                  <a:pt x="1484427" y="2271667"/>
                  <a:pt x="1486017" y="2266369"/>
                </a:cubicBezTo>
                <a:cubicBezTo>
                  <a:pt x="1490255" y="2246234"/>
                  <a:pt x="1490785" y="2226100"/>
                  <a:pt x="1486017" y="2206495"/>
                </a:cubicBezTo>
                <a:cubicBezTo>
                  <a:pt x="1484427" y="2202786"/>
                  <a:pt x="1482308" y="2199077"/>
                  <a:pt x="1480188" y="2195898"/>
                </a:cubicBezTo>
                <a:cubicBezTo>
                  <a:pt x="1480188" y="2195898"/>
                  <a:pt x="1480188" y="2195898"/>
                  <a:pt x="1480188" y="2195898"/>
                </a:cubicBezTo>
                <a:cubicBezTo>
                  <a:pt x="1496084" y="2172054"/>
                  <a:pt x="1516218" y="2150860"/>
                  <a:pt x="1526286" y="2123307"/>
                </a:cubicBezTo>
                <a:cubicBezTo>
                  <a:pt x="1527345" y="2076680"/>
                  <a:pt x="1543771" y="2030053"/>
                  <a:pt x="1531055" y="1982895"/>
                </a:cubicBezTo>
                <a:cubicBezTo>
                  <a:pt x="1529465" y="1972298"/>
                  <a:pt x="1528405" y="1961701"/>
                  <a:pt x="1526815" y="1951104"/>
                </a:cubicBezTo>
                <a:cubicBezTo>
                  <a:pt x="1531055" y="1948455"/>
                  <a:pt x="1535823" y="1945805"/>
                  <a:pt x="1541652" y="1943156"/>
                </a:cubicBezTo>
                <a:cubicBezTo>
                  <a:pt x="1562316" y="1907126"/>
                  <a:pt x="1560726" y="1870036"/>
                  <a:pt x="1544831" y="1832946"/>
                </a:cubicBezTo>
                <a:cubicBezTo>
                  <a:pt x="1544301" y="1832416"/>
                  <a:pt x="1543241" y="1831356"/>
                  <a:pt x="1542711" y="1830826"/>
                </a:cubicBezTo>
                <a:cubicBezTo>
                  <a:pt x="1542711" y="1830826"/>
                  <a:pt x="1543241" y="1830826"/>
                  <a:pt x="1543241" y="1830297"/>
                </a:cubicBezTo>
                <a:lnTo>
                  <a:pt x="1548540" y="1830826"/>
                </a:lnTo>
                <a:lnTo>
                  <a:pt x="1551719" y="1826588"/>
                </a:lnTo>
                <a:cubicBezTo>
                  <a:pt x="1551719" y="1826588"/>
                  <a:pt x="1551719" y="1826588"/>
                  <a:pt x="1551719" y="1826588"/>
                </a:cubicBezTo>
                <a:cubicBezTo>
                  <a:pt x="1551719" y="1826588"/>
                  <a:pt x="1557547" y="1827117"/>
                  <a:pt x="1557547" y="1827117"/>
                </a:cubicBezTo>
                <a:cubicBezTo>
                  <a:pt x="1557547" y="1827117"/>
                  <a:pt x="1562846" y="1826058"/>
                  <a:pt x="1562846" y="1826058"/>
                </a:cubicBezTo>
                <a:cubicBezTo>
                  <a:pt x="1563905" y="1816520"/>
                  <a:pt x="1564965" y="1806983"/>
                  <a:pt x="1566025" y="1797445"/>
                </a:cubicBezTo>
                <a:cubicBezTo>
                  <a:pt x="1566555" y="1795326"/>
                  <a:pt x="1566555" y="1793207"/>
                  <a:pt x="1567085" y="1791087"/>
                </a:cubicBezTo>
                <a:cubicBezTo>
                  <a:pt x="1571853" y="1783669"/>
                  <a:pt x="1574503" y="1775721"/>
                  <a:pt x="1573443" y="1766714"/>
                </a:cubicBezTo>
                <a:cubicBezTo>
                  <a:pt x="1572913" y="1764065"/>
                  <a:pt x="1571853" y="1761945"/>
                  <a:pt x="1570264" y="1759826"/>
                </a:cubicBezTo>
                <a:cubicBezTo>
                  <a:pt x="1570264" y="1759296"/>
                  <a:pt x="1570264" y="1758236"/>
                  <a:pt x="1570794" y="1757706"/>
                </a:cubicBezTo>
                <a:cubicBezTo>
                  <a:pt x="1570794" y="1751348"/>
                  <a:pt x="1569204" y="1745520"/>
                  <a:pt x="1565495" y="1740751"/>
                </a:cubicBezTo>
                <a:cubicBezTo>
                  <a:pt x="1565495" y="1740751"/>
                  <a:pt x="1565495" y="1740751"/>
                  <a:pt x="1565495" y="1740751"/>
                </a:cubicBezTo>
                <a:cubicBezTo>
                  <a:pt x="1593578" y="1739691"/>
                  <a:pt x="1588809" y="1715318"/>
                  <a:pt x="1593048" y="1697303"/>
                </a:cubicBezTo>
                <a:cubicBezTo>
                  <a:pt x="1593578" y="1687235"/>
                  <a:pt x="1593578" y="1677698"/>
                  <a:pt x="1593578" y="1667630"/>
                </a:cubicBezTo>
                <a:cubicBezTo>
                  <a:pt x="1593578" y="1661272"/>
                  <a:pt x="1593578" y="1654914"/>
                  <a:pt x="1593578" y="1648556"/>
                </a:cubicBezTo>
                <a:cubicBezTo>
                  <a:pt x="1593578" y="1639018"/>
                  <a:pt x="1594107" y="1629481"/>
                  <a:pt x="1594107" y="1620473"/>
                </a:cubicBezTo>
                <a:cubicBezTo>
                  <a:pt x="1594107" y="1614115"/>
                  <a:pt x="1594637" y="1607757"/>
                  <a:pt x="1594107" y="1601398"/>
                </a:cubicBezTo>
                <a:cubicBezTo>
                  <a:pt x="1595167" y="1554241"/>
                  <a:pt x="1591988" y="1506554"/>
                  <a:pt x="1595697" y="1459397"/>
                </a:cubicBezTo>
                <a:cubicBezTo>
                  <a:pt x="1596227" y="1453038"/>
                  <a:pt x="1596227" y="1446680"/>
                  <a:pt x="1595167" y="1440322"/>
                </a:cubicBezTo>
                <a:cubicBezTo>
                  <a:pt x="1593578" y="1437673"/>
                  <a:pt x="1592518" y="1435023"/>
                  <a:pt x="1590928" y="1432374"/>
                </a:cubicBezTo>
                <a:cubicBezTo>
                  <a:pt x="1598876" y="1430784"/>
                  <a:pt x="1602055" y="1427605"/>
                  <a:pt x="1604175" y="1423366"/>
                </a:cubicBezTo>
                <a:close/>
                <a:moveTo>
                  <a:pt x="540222" y="2045948"/>
                </a:moveTo>
                <a:cubicBezTo>
                  <a:pt x="539692" y="2045418"/>
                  <a:pt x="539162" y="2045418"/>
                  <a:pt x="538633" y="2044889"/>
                </a:cubicBezTo>
                <a:cubicBezTo>
                  <a:pt x="539162" y="2044889"/>
                  <a:pt x="539692" y="2044359"/>
                  <a:pt x="540222" y="2044359"/>
                </a:cubicBezTo>
                <a:cubicBezTo>
                  <a:pt x="540752" y="2044889"/>
                  <a:pt x="540222" y="2045418"/>
                  <a:pt x="540222" y="2045948"/>
                </a:cubicBezTo>
                <a:close/>
                <a:moveTo>
                  <a:pt x="743687" y="3531667"/>
                </a:moveTo>
                <a:cubicBezTo>
                  <a:pt x="746336" y="3533787"/>
                  <a:pt x="748456" y="3535376"/>
                  <a:pt x="750575" y="3537496"/>
                </a:cubicBezTo>
                <a:cubicBezTo>
                  <a:pt x="747926" y="3536436"/>
                  <a:pt x="745277" y="3534846"/>
                  <a:pt x="743687" y="3531667"/>
                </a:cubicBezTo>
                <a:close/>
                <a:moveTo>
                  <a:pt x="860256" y="619574"/>
                </a:moveTo>
                <a:cubicBezTo>
                  <a:pt x="838001" y="658783"/>
                  <a:pt x="826875" y="707000"/>
                  <a:pt x="781307" y="727135"/>
                </a:cubicBezTo>
                <a:cubicBezTo>
                  <a:pt x="777598" y="723955"/>
                  <a:pt x="773889" y="720776"/>
                  <a:pt x="769650" y="718127"/>
                </a:cubicBezTo>
                <a:cubicBezTo>
                  <a:pt x="765941" y="716007"/>
                  <a:pt x="761702" y="713888"/>
                  <a:pt x="757993" y="712828"/>
                </a:cubicBezTo>
                <a:cubicBezTo>
                  <a:pt x="753225" y="708060"/>
                  <a:pt x="748986" y="703291"/>
                  <a:pt x="744217" y="698522"/>
                </a:cubicBezTo>
                <a:cubicBezTo>
                  <a:pt x="723553" y="676798"/>
                  <a:pt x="699179" y="679447"/>
                  <a:pt x="674276" y="689515"/>
                </a:cubicBezTo>
                <a:cubicBezTo>
                  <a:pt x="671627" y="692164"/>
                  <a:pt x="668977" y="694283"/>
                  <a:pt x="666328" y="696933"/>
                </a:cubicBezTo>
                <a:cubicBezTo>
                  <a:pt x="665798" y="697992"/>
                  <a:pt x="665798" y="698522"/>
                  <a:pt x="665268" y="699582"/>
                </a:cubicBezTo>
                <a:cubicBezTo>
                  <a:pt x="665798" y="700642"/>
                  <a:pt x="665798" y="701701"/>
                  <a:pt x="665798" y="702761"/>
                </a:cubicBezTo>
                <a:cubicBezTo>
                  <a:pt x="665798" y="706470"/>
                  <a:pt x="665268" y="708590"/>
                  <a:pt x="664208" y="708590"/>
                </a:cubicBezTo>
                <a:cubicBezTo>
                  <a:pt x="647783" y="721306"/>
                  <a:pt x="631357" y="734552"/>
                  <a:pt x="615462" y="747269"/>
                </a:cubicBezTo>
                <a:cubicBezTo>
                  <a:pt x="601156" y="761575"/>
                  <a:pt x="584730" y="763695"/>
                  <a:pt x="566185" y="755747"/>
                </a:cubicBezTo>
                <a:cubicBezTo>
                  <a:pt x="523796" y="749388"/>
                  <a:pt x="477699" y="797605"/>
                  <a:pt x="437960" y="747269"/>
                </a:cubicBezTo>
                <a:cubicBezTo>
                  <a:pt x="417295" y="713358"/>
                  <a:pt x="386034" y="747269"/>
                  <a:pt x="353183" y="734552"/>
                </a:cubicBezTo>
                <a:cubicBezTo>
                  <a:pt x="380735" y="705410"/>
                  <a:pt x="404049" y="682627"/>
                  <a:pt x="436900" y="669910"/>
                </a:cubicBezTo>
                <a:cubicBezTo>
                  <a:pt x="438490" y="672029"/>
                  <a:pt x="440609" y="674679"/>
                  <a:pt x="442198" y="676798"/>
                </a:cubicBezTo>
                <a:cubicBezTo>
                  <a:pt x="442198" y="676798"/>
                  <a:pt x="442198" y="677328"/>
                  <a:pt x="442198" y="677328"/>
                </a:cubicBezTo>
                <a:cubicBezTo>
                  <a:pt x="463923" y="658253"/>
                  <a:pt x="489356" y="642357"/>
                  <a:pt x="494654" y="610566"/>
                </a:cubicBezTo>
                <a:cubicBezTo>
                  <a:pt x="513729" y="611096"/>
                  <a:pt x="524326" y="597320"/>
                  <a:pt x="535453" y="584073"/>
                </a:cubicBezTo>
                <a:cubicBezTo>
                  <a:pt x="547640" y="537446"/>
                  <a:pt x="601156" y="544334"/>
                  <a:pt x="627648" y="516251"/>
                </a:cubicBezTo>
                <a:cubicBezTo>
                  <a:pt x="628708" y="516251"/>
                  <a:pt x="629238" y="516251"/>
                  <a:pt x="630298" y="516251"/>
                </a:cubicBezTo>
                <a:cubicBezTo>
                  <a:pt x="645134" y="513072"/>
                  <a:pt x="658910" y="507774"/>
                  <a:pt x="668447" y="495057"/>
                </a:cubicBezTo>
                <a:cubicBezTo>
                  <a:pt x="667918" y="493997"/>
                  <a:pt x="667388" y="492408"/>
                  <a:pt x="666858" y="491348"/>
                </a:cubicBezTo>
                <a:cubicBezTo>
                  <a:pt x="701828" y="465385"/>
                  <a:pt x="744217" y="446840"/>
                  <a:pt x="755344" y="399683"/>
                </a:cubicBezTo>
                <a:cubicBezTo>
                  <a:pt x="758523" y="396504"/>
                  <a:pt x="761702" y="393325"/>
                  <a:pt x="764352" y="389616"/>
                </a:cubicBezTo>
                <a:cubicBezTo>
                  <a:pt x="769650" y="380078"/>
                  <a:pt x="774419" y="370541"/>
                  <a:pt x="774949" y="360474"/>
                </a:cubicBezTo>
                <a:cubicBezTo>
                  <a:pt x="783956" y="367362"/>
                  <a:pt x="796143" y="370541"/>
                  <a:pt x="800382" y="382728"/>
                </a:cubicBezTo>
                <a:cubicBezTo>
                  <a:pt x="806210" y="403392"/>
                  <a:pt x="805151" y="426706"/>
                  <a:pt x="823696" y="442071"/>
                </a:cubicBezTo>
                <a:cubicBezTo>
                  <a:pt x="853367" y="450549"/>
                  <a:pt x="853367" y="475452"/>
                  <a:pt x="855487" y="499296"/>
                </a:cubicBezTo>
                <a:cubicBezTo>
                  <a:pt x="858136" y="514132"/>
                  <a:pt x="860256" y="528968"/>
                  <a:pt x="877211" y="535326"/>
                </a:cubicBezTo>
                <a:cubicBezTo>
                  <a:pt x="878271" y="535326"/>
                  <a:pt x="879860" y="535326"/>
                  <a:pt x="880920" y="535326"/>
                </a:cubicBezTo>
                <a:cubicBezTo>
                  <a:pt x="869793" y="555991"/>
                  <a:pt x="877741" y="573476"/>
                  <a:pt x="888338" y="590431"/>
                </a:cubicBezTo>
                <a:cubicBezTo>
                  <a:pt x="874562" y="595730"/>
                  <a:pt x="867144" y="607917"/>
                  <a:pt x="860256" y="619574"/>
                </a:cubicBezTo>
                <a:close/>
                <a:moveTo>
                  <a:pt x="996959" y="3086587"/>
                </a:moveTo>
                <a:cubicBezTo>
                  <a:pt x="992190" y="3073871"/>
                  <a:pt x="987951" y="3061154"/>
                  <a:pt x="983182" y="3048968"/>
                </a:cubicBezTo>
                <a:cubicBezTo>
                  <a:pt x="983182" y="3048968"/>
                  <a:pt x="986361" y="3047908"/>
                  <a:pt x="986361" y="3047908"/>
                </a:cubicBezTo>
                <a:cubicBezTo>
                  <a:pt x="986361" y="3013997"/>
                  <a:pt x="985832" y="2980086"/>
                  <a:pt x="985832" y="2946705"/>
                </a:cubicBezTo>
                <a:cubicBezTo>
                  <a:pt x="985832" y="2946705"/>
                  <a:pt x="985832" y="2946705"/>
                  <a:pt x="985832" y="2946705"/>
                </a:cubicBezTo>
                <a:cubicBezTo>
                  <a:pt x="985832" y="2946705"/>
                  <a:pt x="983182" y="2946705"/>
                  <a:pt x="983182" y="2946705"/>
                </a:cubicBezTo>
                <a:cubicBezTo>
                  <a:pt x="983182" y="2921272"/>
                  <a:pt x="983182" y="2896369"/>
                  <a:pt x="983182" y="2870935"/>
                </a:cubicBezTo>
                <a:cubicBezTo>
                  <a:pt x="983182" y="2870935"/>
                  <a:pt x="983182" y="2870935"/>
                  <a:pt x="983182" y="2870935"/>
                </a:cubicBezTo>
                <a:cubicBezTo>
                  <a:pt x="983182" y="2870935"/>
                  <a:pt x="983182" y="2870935"/>
                  <a:pt x="983182" y="2870935"/>
                </a:cubicBezTo>
                <a:cubicBezTo>
                  <a:pt x="984242" y="2849741"/>
                  <a:pt x="985302" y="2829077"/>
                  <a:pt x="985832" y="2807883"/>
                </a:cubicBezTo>
                <a:cubicBezTo>
                  <a:pt x="985302" y="2799405"/>
                  <a:pt x="984772" y="2790927"/>
                  <a:pt x="984242" y="2781920"/>
                </a:cubicBezTo>
                <a:cubicBezTo>
                  <a:pt x="985302" y="2780860"/>
                  <a:pt x="986361" y="2779270"/>
                  <a:pt x="987421" y="2778210"/>
                </a:cubicBezTo>
                <a:cubicBezTo>
                  <a:pt x="986361" y="2779270"/>
                  <a:pt x="985302" y="2780860"/>
                  <a:pt x="984242" y="2781920"/>
                </a:cubicBezTo>
                <a:cubicBezTo>
                  <a:pt x="984772" y="2766024"/>
                  <a:pt x="980003" y="2742180"/>
                  <a:pt x="1000138" y="2740591"/>
                </a:cubicBezTo>
                <a:cubicBezTo>
                  <a:pt x="1027690" y="2738471"/>
                  <a:pt x="1020272" y="2764434"/>
                  <a:pt x="1021862" y="2781920"/>
                </a:cubicBezTo>
                <a:cubicBezTo>
                  <a:pt x="1021862" y="2837025"/>
                  <a:pt x="1021862" y="2892130"/>
                  <a:pt x="1022392" y="2946705"/>
                </a:cubicBezTo>
                <a:cubicBezTo>
                  <a:pt x="1021862" y="2980086"/>
                  <a:pt x="1021862" y="3013467"/>
                  <a:pt x="1021332" y="3046848"/>
                </a:cubicBezTo>
                <a:cubicBezTo>
                  <a:pt x="1022922" y="3066453"/>
                  <a:pt x="1023451" y="3084998"/>
                  <a:pt x="996959" y="3086587"/>
                </a:cubicBezTo>
                <a:close/>
                <a:moveTo>
                  <a:pt x="1394351" y="1797445"/>
                </a:moveTo>
                <a:cubicBezTo>
                  <a:pt x="1395411" y="1811752"/>
                  <a:pt x="1391702" y="1826588"/>
                  <a:pt x="1390112" y="1840894"/>
                </a:cubicBezTo>
                <a:cubicBezTo>
                  <a:pt x="1371567" y="1841953"/>
                  <a:pt x="1354612" y="1840364"/>
                  <a:pt x="1351963" y="1816520"/>
                </a:cubicBezTo>
                <a:cubicBezTo>
                  <a:pt x="1352493" y="1811752"/>
                  <a:pt x="1353022" y="1806983"/>
                  <a:pt x="1353552" y="1802214"/>
                </a:cubicBezTo>
                <a:cubicBezTo>
                  <a:pt x="1353552" y="1802214"/>
                  <a:pt x="1353552" y="1802214"/>
                  <a:pt x="1353552" y="1802214"/>
                </a:cubicBezTo>
                <a:cubicBezTo>
                  <a:pt x="1341896" y="1783139"/>
                  <a:pt x="1337657" y="1762475"/>
                  <a:pt x="1337657" y="1740751"/>
                </a:cubicBezTo>
                <a:cubicBezTo>
                  <a:pt x="1337657" y="1740751"/>
                  <a:pt x="1337657" y="1740751"/>
                  <a:pt x="1337657" y="1740751"/>
                </a:cubicBezTo>
                <a:cubicBezTo>
                  <a:pt x="1337657" y="1740751"/>
                  <a:pt x="1337657" y="1740751"/>
                  <a:pt x="1337657" y="1740751"/>
                </a:cubicBezTo>
                <a:cubicBezTo>
                  <a:pt x="1321761" y="1706840"/>
                  <a:pt x="1328119" y="1671869"/>
                  <a:pt x="1330768" y="1636899"/>
                </a:cubicBezTo>
                <a:cubicBezTo>
                  <a:pt x="1330768" y="1636899"/>
                  <a:pt x="1330768" y="1636899"/>
                  <a:pt x="1330768" y="1636899"/>
                </a:cubicBezTo>
                <a:cubicBezTo>
                  <a:pt x="1334477" y="1617824"/>
                  <a:pt x="1307985" y="1607757"/>
                  <a:pt x="1316462" y="1587092"/>
                </a:cubicBezTo>
                <a:cubicBezTo>
                  <a:pt x="1314873" y="1582853"/>
                  <a:pt x="1313283" y="1579144"/>
                  <a:pt x="1311694" y="1574906"/>
                </a:cubicBezTo>
                <a:cubicBezTo>
                  <a:pt x="1291029" y="1545234"/>
                  <a:pt x="1306925" y="1519271"/>
                  <a:pt x="1319112" y="1492778"/>
                </a:cubicBezTo>
                <a:cubicBezTo>
                  <a:pt x="1316992" y="1481651"/>
                  <a:pt x="1315403" y="1469994"/>
                  <a:pt x="1313283" y="1458867"/>
                </a:cubicBezTo>
                <a:cubicBezTo>
                  <a:pt x="1312223" y="1447210"/>
                  <a:pt x="1311694" y="1436083"/>
                  <a:pt x="1310634" y="1424426"/>
                </a:cubicBezTo>
                <a:cubicBezTo>
                  <a:pt x="1310634" y="1424426"/>
                  <a:pt x="1310634" y="1424426"/>
                  <a:pt x="1310634" y="1424426"/>
                </a:cubicBezTo>
                <a:cubicBezTo>
                  <a:pt x="1310634" y="1424426"/>
                  <a:pt x="1310634" y="1424426"/>
                  <a:pt x="1310634" y="1424426"/>
                </a:cubicBezTo>
                <a:cubicBezTo>
                  <a:pt x="1301097" y="1391045"/>
                  <a:pt x="1311694" y="1360843"/>
                  <a:pt x="1326000" y="1331171"/>
                </a:cubicBezTo>
                <a:cubicBezTo>
                  <a:pt x="1326000" y="1331171"/>
                  <a:pt x="1326000" y="1331171"/>
                  <a:pt x="1326000" y="1331171"/>
                </a:cubicBezTo>
                <a:cubicBezTo>
                  <a:pt x="1321761" y="1327462"/>
                  <a:pt x="1317522" y="1324283"/>
                  <a:pt x="1313813" y="1320574"/>
                </a:cubicBezTo>
                <a:cubicBezTo>
                  <a:pt x="1314873" y="1302029"/>
                  <a:pt x="1321761" y="1285074"/>
                  <a:pt x="1342955" y="1287723"/>
                </a:cubicBezTo>
                <a:cubicBezTo>
                  <a:pt x="1364679" y="1290372"/>
                  <a:pt x="1364679" y="1310507"/>
                  <a:pt x="1364679" y="1327462"/>
                </a:cubicBezTo>
                <a:cubicBezTo>
                  <a:pt x="1364679" y="1362963"/>
                  <a:pt x="1363620" y="1398993"/>
                  <a:pt x="1363090" y="1434493"/>
                </a:cubicBezTo>
                <a:cubicBezTo>
                  <a:pt x="1363090" y="1434493"/>
                  <a:pt x="1363090" y="1434493"/>
                  <a:pt x="1363090" y="1434493"/>
                </a:cubicBezTo>
                <a:cubicBezTo>
                  <a:pt x="1363090" y="1434493"/>
                  <a:pt x="1363090" y="1434493"/>
                  <a:pt x="1363090" y="1434493"/>
                </a:cubicBezTo>
                <a:cubicBezTo>
                  <a:pt x="1362560" y="1441911"/>
                  <a:pt x="1362560" y="1449329"/>
                  <a:pt x="1362030" y="1456218"/>
                </a:cubicBezTo>
                <a:cubicBezTo>
                  <a:pt x="1375276" y="1509203"/>
                  <a:pt x="1376866" y="1563249"/>
                  <a:pt x="1375276" y="1617294"/>
                </a:cubicBezTo>
                <a:cubicBezTo>
                  <a:pt x="1376336" y="1628421"/>
                  <a:pt x="1377926" y="1639018"/>
                  <a:pt x="1378986" y="1650145"/>
                </a:cubicBezTo>
                <a:cubicBezTo>
                  <a:pt x="1378986" y="1650145"/>
                  <a:pt x="1378986" y="1650145"/>
                  <a:pt x="1378986" y="1650145"/>
                </a:cubicBezTo>
                <a:cubicBezTo>
                  <a:pt x="1378986" y="1650145"/>
                  <a:pt x="1378986" y="1650145"/>
                  <a:pt x="1378986" y="1650145"/>
                </a:cubicBezTo>
                <a:cubicBezTo>
                  <a:pt x="1419255" y="1695183"/>
                  <a:pt x="1390642" y="1748169"/>
                  <a:pt x="1394351" y="1797445"/>
                </a:cubicBezTo>
                <a:close/>
                <a:moveTo>
                  <a:pt x="1480718" y="785949"/>
                </a:moveTo>
                <a:cubicBezTo>
                  <a:pt x="1480718" y="785949"/>
                  <a:pt x="1480718" y="785419"/>
                  <a:pt x="1480718" y="785949"/>
                </a:cubicBezTo>
                <a:cubicBezTo>
                  <a:pt x="1480718" y="785419"/>
                  <a:pt x="1480718" y="785419"/>
                  <a:pt x="1480718" y="785949"/>
                </a:cubicBezTo>
                <a:cubicBezTo>
                  <a:pt x="1480718" y="785419"/>
                  <a:pt x="1480718" y="785419"/>
                  <a:pt x="1480718" y="785949"/>
                </a:cubicBezTo>
                <a:close/>
                <a:moveTo>
                  <a:pt x="1527875" y="1888051"/>
                </a:moveTo>
                <a:cubicBezTo>
                  <a:pt x="1528405" y="1886461"/>
                  <a:pt x="1528935" y="1885402"/>
                  <a:pt x="1529465" y="1883812"/>
                </a:cubicBezTo>
                <a:cubicBezTo>
                  <a:pt x="1533174" y="1882223"/>
                  <a:pt x="1531055" y="1889111"/>
                  <a:pt x="1527875" y="1888051"/>
                </a:cubicBezTo>
                <a:close/>
              </a:path>
            </a:pathLst>
          </a:custGeom>
          <a:solidFill>
            <a:schemeClr val="accent3"/>
          </a:solidFill>
          <a:ln w="52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0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10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E62601"/>
      </a:accent1>
      <a:accent2>
        <a:srgbClr val="FBA200"/>
      </a:accent2>
      <a:accent3>
        <a:srgbClr val="07A398"/>
      </a:accent3>
      <a:accent4>
        <a:srgbClr val="0680C3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4537</Words>
  <Application>Microsoft Office PowerPoint</Application>
  <PresentationFormat>Widescreen</PresentationFormat>
  <Paragraphs>507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Adobe Song Std L</vt:lpstr>
      <vt:lpstr>Arial Unicode MS</vt:lpstr>
      <vt:lpstr>FZShuTi</vt:lpstr>
      <vt:lpstr>맑은 고딕</vt:lpstr>
      <vt:lpstr>Arial</vt:lpstr>
      <vt:lpstr>Arial Narrow</vt:lpstr>
      <vt:lpstr>Brush Script Std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VETERANS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Johnny Cage</cp:lastModifiedBy>
  <cp:revision>82</cp:revision>
  <dcterms:created xsi:type="dcterms:W3CDTF">2020-01-20T05:08:25Z</dcterms:created>
  <dcterms:modified xsi:type="dcterms:W3CDTF">2021-03-19T11:21:22Z</dcterms:modified>
</cp:coreProperties>
</file>