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59" r:id="rId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1" d="100"/>
          <a:sy n="51" d="100"/>
        </p:scale>
        <p:origin x="240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ree-powerpoint-templates-design.com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t.me/ppt_help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6"/>
          <p:cNvSpPr/>
          <p:nvPr/>
        </p:nvSpPr>
        <p:spPr>
          <a:xfrm>
            <a:off x="-11207" y="1343255"/>
            <a:ext cx="4743247" cy="3816161"/>
          </a:xfrm>
          <a:custGeom>
            <a:avLst/>
            <a:gdLst>
              <a:gd name="connsiteX0" fmla="*/ 9939 w 6728791"/>
              <a:gd name="connsiteY0" fmla="*/ 1798982 h 5277678"/>
              <a:gd name="connsiteX1" fmla="*/ 0 w 6728791"/>
              <a:gd name="connsiteY1" fmla="*/ 9939 h 5277678"/>
              <a:gd name="connsiteX2" fmla="*/ 3727174 w 6728791"/>
              <a:gd name="connsiteY2" fmla="*/ 0 h 5277678"/>
              <a:gd name="connsiteX3" fmla="*/ 6728791 w 6728791"/>
              <a:gd name="connsiteY3" fmla="*/ 5277678 h 5277678"/>
              <a:gd name="connsiteX4" fmla="*/ 9939 w 6728791"/>
              <a:gd name="connsiteY4" fmla="*/ 1798982 h 5277678"/>
              <a:gd name="connsiteX0" fmla="*/ 9939 w 5068956"/>
              <a:gd name="connsiteY0" fmla="*/ 1798982 h 5993295"/>
              <a:gd name="connsiteX1" fmla="*/ 0 w 5068956"/>
              <a:gd name="connsiteY1" fmla="*/ 9939 h 5993295"/>
              <a:gd name="connsiteX2" fmla="*/ 3727174 w 5068956"/>
              <a:gd name="connsiteY2" fmla="*/ 0 h 5993295"/>
              <a:gd name="connsiteX3" fmla="*/ 5068956 w 5068956"/>
              <a:gd name="connsiteY3" fmla="*/ 5993295 h 5993295"/>
              <a:gd name="connsiteX4" fmla="*/ 9939 w 5068956"/>
              <a:gd name="connsiteY4" fmla="*/ 1798982 h 5993295"/>
              <a:gd name="connsiteX0" fmla="*/ 2619028 w 5068956"/>
              <a:gd name="connsiteY0" fmla="*/ 8369512 h 8369512"/>
              <a:gd name="connsiteX1" fmla="*/ 0 w 5068956"/>
              <a:gd name="connsiteY1" fmla="*/ 9939 h 8369512"/>
              <a:gd name="connsiteX2" fmla="*/ 3727174 w 5068956"/>
              <a:gd name="connsiteY2" fmla="*/ 0 h 8369512"/>
              <a:gd name="connsiteX3" fmla="*/ 5068956 w 5068956"/>
              <a:gd name="connsiteY3" fmla="*/ 5993295 h 8369512"/>
              <a:gd name="connsiteX4" fmla="*/ 2619028 w 5068956"/>
              <a:gd name="connsiteY4" fmla="*/ 8369512 h 8369512"/>
              <a:gd name="connsiteX0" fmla="*/ 2578048 w 5027976"/>
              <a:gd name="connsiteY0" fmla="*/ 8369512 h 8369512"/>
              <a:gd name="connsiteX1" fmla="*/ 0 w 5027976"/>
              <a:gd name="connsiteY1" fmla="*/ 8328967 h 8369512"/>
              <a:gd name="connsiteX2" fmla="*/ 3686194 w 5027976"/>
              <a:gd name="connsiteY2" fmla="*/ 0 h 8369512"/>
              <a:gd name="connsiteX3" fmla="*/ 5027976 w 5027976"/>
              <a:gd name="connsiteY3" fmla="*/ 5993295 h 8369512"/>
              <a:gd name="connsiteX4" fmla="*/ 2578048 w 5027976"/>
              <a:gd name="connsiteY4" fmla="*/ 8369512 h 8369512"/>
              <a:gd name="connsiteX0" fmla="*/ 2621074 w 5071002"/>
              <a:gd name="connsiteY0" fmla="*/ 4462711 h 4462711"/>
              <a:gd name="connsiteX1" fmla="*/ 43026 w 5071002"/>
              <a:gd name="connsiteY1" fmla="*/ 4422166 h 4462711"/>
              <a:gd name="connsiteX2" fmla="*/ 0 w 5071002"/>
              <a:gd name="connsiteY2" fmla="*/ 0 h 4462711"/>
              <a:gd name="connsiteX3" fmla="*/ 5071002 w 5071002"/>
              <a:gd name="connsiteY3" fmla="*/ 2086494 h 4462711"/>
              <a:gd name="connsiteX4" fmla="*/ 2621074 w 5071002"/>
              <a:gd name="connsiteY4" fmla="*/ 4462711 h 4462711"/>
              <a:gd name="connsiteX0" fmla="*/ 2621074 w 7652770"/>
              <a:gd name="connsiteY0" fmla="*/ 4462711 h 4462711"/>
              <a:gd name="connsiteX1" fmla="*/ 43026 w 7652770"/>
              <a:gd name="connsiteY1" fmla="*/ 4422166 h 4462711"/>
              <a:gd name="connsiteX2" fmla="*/ 0 w 7652770"/>
              <a:gd name="connsiteY2" fmla="*/ 0 h 4462711"/>
              <a:gd name="connsiteX3" fmla="*/ 7652770 w 7652770"/>
              <a:gd name="connsiteY3" fmla="*/ 2810482 h 4462711"/>
              <a:gd name="connsiteX4" fmla="*/ 2621074 w 7652770"/>
              <a:gd name="connsiteY4" fmla="*/ 4462711 h 4462711"/>
              <a:gd name="connsiteX0" fmla="*/ 2607413 w 7639109"/>
              <a:gd name="connsiteY0" fmla="*/ 6129250 h 6129250"/>
              <a:gd name="connsiteX1" fmla="*/ 29365 w 7639109"/>
              <a:gd name="connsiteY1" fmla="*/ 6088705 h 6129250"/>
              <a:gd name="connsiteX2" fmla="*/ 0 w 7639109"/>
              <a:gd name="connsiteY2" fmla="*/ 0 h 6129250"/>
              <a:gd name="connsiteX3" fmla="*/ 7639109 w 7639109"/>
              <a:gd name="connsiteY3" fmla="*/ 4477021 h 6129250"/>
              <a:gd name="connsiteX4" fmla="*/ 2607413 w 7639109"/>
              <a:gd name="connsiteY4" fmla="*/ 6129250 h 6129250"/>
              <a:gd name="connsiteX0" fmla="*/ 2866956 w 7898652"/>
              <a:gd name="connsiteY0" fmla="*/ 6115589 h 6115589"/>
              <a:gd name="connsiteX1" fmla="*/ 288908 w 7898652"/>
              <a:gd name="connsiteY1" fmla="*/ 6075044 h 6115589"/>
              <a:gd name="connsiteX2" fmla="*/ 0 w 7898652"/>
              <a:gd name="connsiteY2" fmla="*/ 0 h 6115589"/>
              <a:gd name="connsiteX3" fmla="*/ 7898652 w 7898652"/>
              <a:gd name="connsiteY3" fmla="*/ 4463360 h 6115589"/>
              <a:gd name="connsiteX4" fmla="*/ 2866956 w 7898652"/>
              <a:gd name="connsiteY4" fmla="*/ 6115589 h 6115589"/>
              <a:gd name="connsiteX0" fmla="*/ 2621073 w 7652769"/>
              <a:gd name="connsiteY0" fmla="*/ 6156569 h 6156569"/>
              <a:gd name="connsiteX1" fmla="*/ 43025 w 7652769"/>
              <a:gd name="connsiteY1" fmla="*/ 6116024 h 6156569"/>
              <a:gd name="connsiteX2" fmla="*/ 0 w 7652769"/>
              <a:gd name="connsiteY2" fmla="*/ 0 h 6156569"/>
              <a:gd name="connsiteX3" fmla="*/ 7652769 w 7652769"/>
              <a:gd name="connsiteY3" fmla="*/ 4504340 h 6156569"/>
              <a:gd name="connsiteX4" fmla="*/ 2621073 w 7652769"/>
              <a:gd name="connsiteY4" fmla="*/ 6156569 h 6156569"/>
              <a:gd name="connsiteX0" fmla="*/ 3069814 w 8101510"/>
              <a:gd name="connsiteY0" fmla="*/ 6156569 h 6157005"/>
              <a:gd name="connsiteX1" fmla="*/ 0 w 8101510"/>
              <a:gd name="connsiteY1" fmla="*/ 6157005 h 6157005"/>
              <a:gd name="connsiteX2" fmla="*/ 448741 w 8101510"/>
              <a:gd name="connsiteY2" fmla="*/ 0 h 6157005"/>
              <a:gd name="connsiteX3" fmla="*/ 8101510 w 8101510"/>
              <a:gd name="connsiteY3" fmla="*/ 4504340 h 6157005"/>
              <a:gd name="connsiteX4" fmla="*/ 3069814 w 8101510"/>
              <a:gd name="connsiteY4" fmla="*/ 6156569 h 6157005"/>
              <a:gd name="connsiteX0" fmla="*/ 2621073 w 7652769"/>
              <a:gd name="connsiteY0" fmla="*/ 6156569 h 6157005"/>
              <a:gd name="connsiteX1" fmla="*/ 15705 w 7652769"/>
              <a:gd name="connsiteY1" fmla="*/ 6157005 h 6157005"/>
              <a:gd name="connsiteX2" fmla="*/ 0 w 7652769"/>
              <a:gd name="connsiteY2" fmla="*/ 0 h 6157005"/>
              <a:gd name="connsiteX3" fmla="*/ 7652769 w 7652769"/>
              <a:gd name="connsiteY3" fmla="*/ 4504340 h 6157005"/>
              <a:gd name="connsiteX4" fmla="*/ 2621073 w 7652769"/>
              <a:gd name="connsiteY4" fmla="*/ 6156569 h 6157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52769" h="6157005">
                <a:moveTo>
                  <a:pt x="2621073" y="6156569"/>
                </a:moveTo>
                <a:lnTo>
                  <a:pt x="15705" y="6157005"/>
                </a:lnTo>
                <a:lnTo>
                  <a:pt x="0" y="0"/>
                </a:lnTo>
                <a:lnTo>
                  <a:pt x="7652769" y="4504340"/>
                </a:lnTo>
                <a:lnTo>
                  <a:pt x="2621073" y="6156569"/>
                </a:lnTo>
                <a:close/>
              </a:path>
            </a:pathLst>
          </a:custGeom>
          <a:gradFill>
            <a:gsLst>
              <a:gs pos="0">
                <a:schemeClr val="bg1">
                  <a:alpha val="95000"/>
                </a:schemeClr>
              </a:gs>
              <a:gs pos="100000">
                <a:schemeClr val="bg1">
                  <a:alpha val="19000"/>
                </a:scheme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51521" y="3979391"/>
            <a:ext cx="48600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251520" y="3003798"/>
            <a:ext cx="4860032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</a:t>
            </a:r>
          </a:p>
          <a:p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PPT TEMPLATES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6" y="134651"/>
            <a:ext cx="2483768" cy="1213962"/>
          </a:xfrm>
          <a:prstGeom prst="rect">
            <a:avLst/>
          </a:prstGeom>
        </p:spPr>
      </p:pic>
      <p:sp>
        <p:nvSpPr>
          <p:cNvPr id="11" name="TextBox 3">
            <a:hlinkClick r:id="rId3"/>
            <a:extLst>
              <a:ext uri="{FF2B5EF4-FFF2-40B4-BE49-F238E27FC236}">
                <a16:creationId xmlns:a16="http://schemas.microsoft.com/office/drawing/2014/main" id="{65EB7FFB-6FB1-480A-A898-65150C03087A}"/>
              </a:ext>
            </a:extLst>
          </p:cNvPr>
          <p:cNvSpPr txBox="1"/>
          <p:nvPr/>
        </p:nvSpPr>
        <p:spPr>
          <a:xfrm>
            <a:off x="-390719" y="4523236"/>
            <a:ext cx="37824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cs typeface="Arial" pitchFamily="34" charset="0"/>
              </a:rPr>
              <a:t>PPT Help </a:t>
            </a:r>
            <a:r>
              <a:rPr lang="en-US" altLang="ko-KR" sz="1200" dirty="0" smtClean="0">
                <a:cs typeface="Arial" pitchFamily="34" charset="0"/>
                <a:hlinkClick r:id="rId4"/>
              </a:rPr>
              <a:t>https</a:t>
            </a:r>
            <a:r>
              <a:rPr lang="en-US" altLang="ko-KR" sz="1200" dirty="0">
                <a:cs typeface="Arial" pitchFamily="34" charset="0"/>
                <a:hlinkClick r:id="rId4"/>
              </a:rPr>
              <a:t>://</a:t>
            </a:r>
            <a:r>
              <a:rPr lang="en-US" altLang="ko-KR" sz="1200" dirty="0" smtClean="0">
                <a:cs typeface="Arial" pitchFamily="34" charset="0"/>
                <a:hlinkClick r:id="rId4"/>
              </a:rPr>
              <a:t>t.me/ppt_help</a:t>
            </a:r>
            <a:r>
              <a:rPr lang="en-US" altLang="ko-KR" sz="1200" dirty="0" smtClean="0">
                <a:cs typeface="Arial" pitchFamily="34" charset="0"/>
              </a:rPr>
              <a:t>  </a:t>
            </a:r>
            <a:endParaRPr lang="ko-KR" altLang="en-US" sz="1200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Click to edit text styles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- Widescreen(16:9)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altLang="ko-KR" dirty="0"/>
              <a:t>Free PPT _ 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b="1" dirty="0"/>
              <a:t>Click to </a:t>
            </a:r>
            <a:r>
              <a:rPr lang="en-US" altLang="ko-KR" b="1" dirty="0" smtClean="0"/>
              <a:t>edit text styles </a:t>
            </a:r>
            <a:r>
              <a:rPr lang="en-US" b="1" dirty="0" smtClean="0"/>
              <a:t>- </a:t>
            </a:r>
            <a:r>
              <a:rPr lang="en-US" b="1" dirty="0"/>
              <a:t>Widescreen(16:9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757</TotalTime>
  <Words>286</Words>
  <Application>Microsoft Office PowerPoint</Application>
  <PresentationFormat>On-screen Show (16:9)</PresentationFormat>
  <Paragraphs>19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맑은 고딕</vt:lpstr>
      <vt:lpstr>Arial</vt:lpstr>
      <vt:lpstr>Calibri</vt:lpstr>
      <vt:lpstr>Wingdings</vt:lpstr>
      <vt:lpstr>Office Theme</vt:lpstr>
      <vt:lpstr>Custom Design</vt:lpstr>
      <vt:lpstr>PowerPoint Presentation</vt:lpstr>
      <vt:lpstr> Free PPT _ Click to add title</vt:lpstr>
      <vt:lpstr>Free PPT _ Click to add title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Johnny Cage</cp:lastModifiedBy>
  <cp:revision>30</cp:revision>
  <dcterms:created xsi:type="dcterms:W3CDTF">2014-04-01T16:27:38Z</dcterms:created>
  <dcterms:modified xsi:type="dcterms:W3CDTF">2021-03-19T11:20:18Z</dcterms:modified>
</cp:coreProperties>
</file>