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6081818" y="-1136407"/>
            <a:ext cx="1800200" cy="4319972"/>
          </a:xfrm>
          <a:prstGeom prst="round2SameRect">
            <a:avLst>
              <a:gd name="adj1" fmla="val 10197"/>
              <a:gd name="adj2" fmla="val 0"/>
            </a:avLst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69902" y="1326070"/>
            <a:ext cx="4283969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69902" y="263284"/>
            <a:ext cx="428396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1" y="4431229"/>
            <a:ext cx="1183430" cy="578412"/>
          </a:xfrm>
          <a:prstGeom prst="rect">
            <a:avLst/>
          </a:prstGeom>
        </p:spPr>
      </p:pic>
      <p:sp>
        <p:nvSpPr>
          <p:cNvPr id="14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012160" y="1991709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25</cp:revision>
  <dcterms:created xsi:type="dcterms:W3CDTF">2014-04-01T16:27:38Z</dcterms:created>
  <dcterms:modified xsi:type="dcterms:W3CDTF">2021-03-19T11:18:57Z</dcterms:modified>
</cp:coreProperties>
</file>