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t.me/ppt_help" TargetMode="External"/><Relationship Id="rId4" Type="http://schemas.openxmlformats.org/officeDocument/2006/relationships/hyperlink" Target="http://www.free-powerpoint-templates-desig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1" y="124308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26749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7655"/>
            <a:ext cx="1301512" cy="321849"/>
          </a:xfrm>
          <a:prstGeom prst="rect">
            <a:avLst/>
          </a:prstGeom>
        </p:spPr>
      </p:pic>
      <p:sp>
        <p:nvSpPr>
          <p:cNvPr id="8" name="TextBox 3">
            <a:hlinkClick r:id="rId4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652120" y="1703958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5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8" y="267494"/>
            <a:ext cx="1578084" cy="771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25</cp:revision>
  <dcterms:created xsi:type="dcterms:W3CDTF">2014-04-01T16:27:38Z</dcterms:created>
  <dcterms:modified xsi:type="dcterms:W3CDTF">2021-03-19T11:18:34Z</dcterms:modified>
</cp:coreProperties>
</file>