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47"/>
  </p:notesMasterIdLst>
  <p:sldIdLst>
    <p:sldId id="270" r:id="rId4"/>
    <p:sldId id="271" r:id="rId5"/>
    <p:sldId id="317" r:id="rId6"/>
    <p:sldId id="278" r:id="rId7"/>
    <p:sldId id="346" r:id="rId8"/>
    <p:sldId id="303" r:id="rId9"/>
    <p:sldId id="288" r:id="rId10"/>
    <p:sldId id="300" r:id="rId11"/>
    <p:sldId id="312" r:id="rId12"/>
    <p:sldId id="281" r:id="rId13"/>
    <p:sldId id="283" r:id="rId14"/>
    <p:sldId id="279" r:id="rId15"/>
    <p:sldId id="285" r:id="rId16"/>
    <p:sldId id="287" r:id="rId17"/>
    <p:sldId id="294" r:id="rId18"/>
    <p:sldId id="286" r:id="rId19"/>
    <p:sldId id="289" r:id="rId20"/>
    <p:sldId id="292" r:id="rId21"/>
    <p:sldId id="313" r:id="rId22"/>
    <p:sldId id="291" r:id="rId23"/>
    <p:sldId id="290" r:id="rId24"/>
    <p:sldId id="293" r:id="rId25"/>
    <p:sldId id="284" r:id="rId26"/>
    <p:sldId id="295" r:id="rId27"/>
    <p:sldId id="296" r:id="rId28"/>
    <p:sldId id="297" r:id="rId29"/>
    <p:sldId id="305" r:id="rId30"/>
    <p:sldId id="302" r:id="rId31"/>
    <p:sldId id="318" r:id="rId32"/>
    <p:sldId id="299" r:id="rId33"/>
    <p:sldId id="280" r:id="rId34"/>
    <p:sldId id="344" r:id="rId35"/>
    <p:sldId id="347" r:id="rId36"/>
    <p:sldId id="298" r:id="rId37"/>
    <p:sldId id="309" r:id="rId38"/>
    <p:sldId id="307" r:id="rId39"/>
    <p:sldId id="282" r:id="rId40"/>
    <p:sldId id="345" r:id="rId41"/>
    <p:sldId id="311" r:id="rId42"/>
    <p:sldId id="310" r:id="rId43"/>
    <p:sldId id="314" r:id="rId44"/>
    <p:sldId id="315" r:id="rId45"/>
    <p:sldId id="31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2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20" y="48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54-4708-B5AD-8593313F3FA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54-4708-B5AD-8593313F3FA5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54-4708-B5AD-8593313F3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F122-4A4A-B825-7CEF9FBEAE9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122-4A4A-B825-7CEF9FBEAE9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2-4A4A-B825-7CEF9FBEA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0D74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FC36-405F-AF76-483804CB1B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C36-405F-AF76-483804CB1B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FC36-405F-AF76-483804CB1BE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36-405F-AF76-483804CB1B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7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8-FC36-405F-AF76-483804CB1B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A-FC36-405F-AF76-483804CB1B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FC36-405F-AF76-483804CB1BE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C36-405F-AF76-483804CB1B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B0D740">
                <a:alpha val="40000"/>
              </a:srgb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FC36-405F-AF76-483804CB1B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1-FC36-405F-AF76-483804CB1B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3-FC36-405F-AF76-483804CB1BE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C36-405F-AF76-483804CB1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249115776"/>
        <c:axId val="249117312"/>
      </c:barChart>
      <c:catAx>
        <c:axId val="249115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9117312"/>
        <c:crosses val="autoZero"/>
        <c:auto val="1"/>
        <c:lblAlgn val="ctr"/>
        <c:lblOffset val="100"/>
        <c:noMultiLvlLbl val="0"/>
      </c:catAx>
      <c:valAx>
        <c:axId val="2491173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4911577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EBC-48A0-906D-6C8F5623244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EBC-48A0-906D-6C8F5623244E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EBC-48A0-906D-6C8F5623244E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BC-48A0-906D-6C8F56232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5B-4598-B1B8-46B8907C0B23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5B-4598-B1B8-46B8907C0B23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5B-4598-B1B8-46B8907C0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FF-4C30-8D34-0CE6064BB946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FF-4C30-8D34-0CE6064BB946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FF-4C30-8D34-0CE6064BB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F5-43A1-BE42-ED0E9F31564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F5-43A1-BE42-ED0E9F315644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F5-43A1-BE42-ED0E9F315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AC3-4F55-896E-A7E5974D4B7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AC3-4F55-896E-A7E5974D4B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3-4F55-896E-A7E5974D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8D1-4404-B430-F815E991BEF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8D1-4404-B430-F815E991BEF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D1-4404-B430-F815E991B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360-4ED7-879E-CC0820CE3CB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360-4ED7-879E-CC0820CE3CB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60-4ED7-879E-CC0820CE3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0E15-4DAC-8B2B-10BFF91A0FB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E15-4DAC-8B2B-10BFF91A0F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15-4DAC-8B2B-10BFF91A0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5A3-47B7-9001-5819CE437CD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5A3-47B7-9001-5819CE437C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A3-47B7-9001-5819CE437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EBA9B-144F-44E8-A7C3-3FAE83401530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F8C03-6155-4496-972B-D8179385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FFCE9-C4B2-4166-AD80-00A70049FE4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30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42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55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73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2111B-4149-4F74-A528-F9A9F026224E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196ABA7-4967-43DB-B637-4096C7F410AD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EA44A3C2-2F05-41EA-99DC-3FDC02C71C84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9FA29E-B589-48E7-8F8D-14E9A554C870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1">
              <a:extLst>
                <a:ext uri="{FF2B5EF4-FFF2-40B4-BE49-F238E27FC236}">
                  <a16:creationId xmlns:a16="http://schemas.microsoft.com/office/drawing/2014/main" id="{67222C87-0C98-4F8D-9F8D-A576DFC34BDE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0E973565-8155-4AB2-BF75-962639BF96EE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B2FABD6D-6151-43AA-B670-252AADB21C8C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1B89234-BFB8-4604-B609-77D5889BFB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E8B923A6-244E-4D63-8098-BAD67933A1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97253" y="3356345"/>
            <a:ext cx="3492000" cy="2700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3288CA2B-43CF-447D-A181-B0596F366F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4103" y="3356345"/>
            <a:ext cx="3492000" cy="2700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62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A0E67F-084B-4E5D-A984-CC478FC645C6}"/>
              </a:ext>
            </a:extLst>
          </p:cNvPr>
          <p:cNvSpPr/>
          <p:nvPr userDrawn="1"/>
        </p:nvSpPr>
        <p:spPr>
          <a:xfrm>
            <a:off x="1220558" y="0"/>
            <a:ext cx="8086725" cy="6858000"/>
          </a:xfrm>
          <a:custGeom>
            <a:avLst/>
            <a:gdLst>
              <a:gd name="connsiteX0" fmla="*/ 3133695 w 8086725"/>
              <a:gd name="connsiteY0" fmla="*/ 0 h 6858000"/>
              <a:gd name="connsiteX1" fmla="*/ 8086725 w 8086725"/>
              <a:gd name="connsiteY1" fmla="*/ 0 h 6858000"/>
              <a:gd name="connsiteX2" fmla="*/ 4953031 w 8086725"/>
              <a:gd name="connsiteY2" fmla="*/ 6858000 h 6858000"/>
              <a:gd name="connsiteX3" fmla="*/ 0 w 8086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725" h="6858000">
                <a:moveTo>
                  <a:pt x="3133695" y="0"/>
                </a:moveTo>
                <a:lnTo>
                  <a:pt x="8086725" y="0"/>
                </a:lnTo>
                <a:lnTo>
                  <a:pt x="49530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4847C-0B32-45AD-96C1-F8EFF8B48C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1076" y="0"/>
            <a:ext cx="8086725" cy="6858000"/>
          </a:xfrm>
          <a:custGeom>
            <a:avLst/>
            <a:gdLst>
              <a:gd name="connsiteX0" fmla="*/ 3133695 w 8086725"/>
              <a:gd name="connsiteY0" fmla="*/ 0 h 6858000"/>
              <a:gd name="connsiteX1" fmla="*/ 8086725 w 8086725"/>
              <a:gd name="connsiteY1" fmla="*/ 0 h 6858000"/>
              <a:gd name="connsiteX2" fmla="*/ 4953031 w 8086725"/>
              <a:gd name="connsiteY2" fmla="*/ 6858000 h 6858000"/>
              <a:gd name="connsiteX3" fmla="*/ 0 w 8086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725" h="6858000">
                <a:moveTo>
                  <a:pt x="3133695" y="0"/>
                </a:moveTo>
                <a:lnTo>
                  <a:pt x="8086725" y="0"/>
                </a:lnTo>
                <a:lnTo>
                  <a:pt x="49530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625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2FC4CB35-4D17-4712-BCEE-7F01F38F3221}"/>
              </a:ext>
            </a:extLst>
          </p:cNvPr>
          <p:cNvSpPr/>
          <p:nvPr userDrawn="1"/>
        </p:nvSpPr>
        <p:spPr>
          <a:xfrm flipH="1">
            <a:off x="4588937" y="0"/>
            <a:ext cx="7349067" cy="6858000"/>
          </a:xfrm>
          <a:prstGeom prst="parallelogram">
            <a:avLst>
              <a:gd name="adj" fmla="val 931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A92879-879F-4E48-B3D7-603847C486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57182" y="3429000"/>
            <a:ext cx="6434667" cy="3429000"/>
          </a:xfrm>
          <a:custGeom>
            <a:avLst/>
            <a:gdLst>
              <a:gd name="connsiteX0" fmla="*/ 3234514 w 6434667"/>
              <a:gd name="connsiteY0" fmla="*/ 0 h 3429000"/>
              <a:gd name="connsiteX1" fmla="*/ 6434667 w 6434667"/>
              <a:gd name="connsiteY1" fmla="*/ 3429000 h 3429000"/>
              <a:gd name="connsiteX2" fmla="*/ 0 w 6434667"/>
              <a:gd name="connsiteY2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4667" h="3429000">
                <a:moveTo>
                  <a:pt x="3234514" y="0"/>
                </a:moveTo>
                <a:lnTo>
                  <a:pt x="643466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43AB8E-01B7-479C-B79B-4BEE1DA0B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18812" y="0"/>
            <a:ext cx="7173188" cy="6858000"/>
          </a:xfrm>
          <a:custGeom>
            <a:avLst/>
            <a:gdLst>
              <a:gd name="connsiteX0" fmla="*/ 0 w 7173188"/>
              <a:gd name="connsiteY0" fmla="*/ 0 h 6858000"/>
              <a:gd name="connsiteX1" fmla="*/ 7173188 w 7173188"/>
              <a:gd name="connsiteY1" fmla="*/ 0 h 6858000"/>
              <a:gd name="connsiteX2" fmla="*/ 7173188 w 7173188"/>
              <a:gd name="connsiteY2" fmla="*/ 6858000 h 6858000"/>
              <a:gd name="connsiteX3" fmla="*/ 6393092 w 71731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188" h="6858000">
                <a:moveTo>
                  <a:pt x="0" y="0"/>
                </a:moveTo>
                <a:lnTo>
                  <a:pt x="7173188" y="0"/>
                </a:lnTo>
                <a:lnTo>
                  <a:pt x="7173188" y="6858000"/>
                </a:lnTo>
                <a:lnTo>
                  <a:pt x="6393092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581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05840" anchor="ctr"/>
          <a:lstStyle>
            <a:lvl1pPr marL="0" indent="0" algn="l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05840" anchor="ctr"/>
          <a:lstStyle>
            <a:lvl1pPr marL="0" indent="0" algn="l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40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6D93E0-70A3-4AE2-BE88-F757D52EF1AF}"/>
              </a:ext>
            </a:extLst>
          </p:cNvPr>
          <p:cNvGrpSpPr/>
          <p:nvPr userDrawn="1"/>
        </p:nvGrpSpPr>
        <p:grpSpPr>
          <a:xfrm flipH="1">
            <a:off x="0" y="1"/>
            <a:ext cx="12192000" cy="6857999"/>
            <a:chOff x="0" y="1"/>
            <a:chExt cx="12192000" cy="6857999"/>
          </a:xfrm>
        </p:grpSpPr>
        <p:sp>
          <p:nvSpPr>
            <p:cNvPr id="9" name="Right Triangle 8"/>
            <p:cNvSpPr/>
            <p:nvPr userDrawn="1"/>
          </p:nvSpPr>
          <p:spPr>
            <a:xfrm>
              <a:off x="0" y="1458000"/>
              <a:ext cx="5400000" cy="540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0800000">
              <a:off x="7152000" y="1"/>
              <a:ext cx="5040000" cy="50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076000" y="568506"/>
            <a:ext cx="3420000" cy="2844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0" y="3501295"/>
            <a:ext cx="5400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9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11652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959881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08109" y="54453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652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9881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08109" y="348061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521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369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41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6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9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6" r:id="rId9"/>
    <p:sldLayoutId id="2147483677" r:id="rId10"/>
    <p:sldLayoutId id="2147483678" r:id="rId11"/>
    <p:sldLayoutId id="2147483665" r:id="rId12"/>
    <p:sldLayoutId id="2147483679" r:id="rId13"/>
    <p:sldLayoutId id="2147483674" r:id="rId14"/>
    <p:sldLayoutId id="2147483675" r:id="rId15"/>
    <p:sldLayoutId id="2147483680" r:id="rId16"/>
    <p:sldLayoutId id="2147483681" r:id="rId17"/>
    <p:sldLayoutId id="2147483683" r:id="rId18"/>
    <p:sldLayoutId id="214748368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581FB3-16A9-4E44-B5DC-17BAC4FA42EE}"/>
              </a:ext>
            </a:extLst>
          </p:cNvPr>
          <p:cNvCxnSpPr>
            <a:cxnSpLocks/>
          </p:cNvCxnSpPr>
          <p:nvPr/>
        </p:nvCxnSpPr>
        <p:spPr>
          <a:xfrm>
            <a:off x="0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60448" y="3744000"/>
            <a:ext cx="57612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accent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560536" y="5589296"/>
            <a:ext cx="576115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8" y="245754"/>
            <a:ext cx="1140334" cy="557348"/>
          </a:xfrm>
          <a:prstGeom prst="rect">
            <a:avLst/>
          </a:prstGeom>
        </p:spPr>
      </p:pic>
      <p:sp>
        <p:nvSpPr>
          <p:cNvPr id="14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6266602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96">
            <a:extLst>
              <a:ext uri="{FF2B5EF4-FFF2-40B4-BE49-F238E27FC236}">
                <a16:creationId xmlns:a16="http://schemas.microsoft.com/office/drawing/2014/main" id="{37259C71-4916-45FA-A4A7-4ED2D707B58F}"/>
              </a:ext>
            </a:extLst>
          </p:cNvPr>
          <p:cNvGrpSpPr/>
          <p:nvPr/>
        </p:nvGrpSpPr>
        <p:grpSpPr>
          <a:xfrm>
            <a:off x="4078942" y="2240328"/>
            <a:ext cx="4034116" cy="3593332"/>
            <a:chOff x="6740674" y="2417495"/>
            <a:chExt cx="4010025" cy="3571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1BA81E-D26B-406F-A07B-84FD5078D90D}"/>
                </a:ext>
              </a:extLst>
            </p:cNvPr>
            <p:cNvSpPr/>
            <p:nvPr/>
          </p:nvSpPr>
          <p:spPr>
            <a:xfrm>
              <a:off x="8755116" y="2511595"/>
              <a:ext cx="1133475" cy="1524000"/>
            </a:xfrm>
            <a:custGeom>
              <a:avLst/>
              <a:gdLst>
                <a:gd name="connsiteX0" fmla="*/ 567785 w 1133475"/>
                <a:gd name="connsiteY0" fmla="*/ 714573 h 1524000"/>
                <a:gd name="connsiteX1" fmla="*/ 64865 w 1133475"/>
                <a:gd name="connsiteY1" fmla="*/ 1521340 h 1524000"/>
                <a:gd name="connsiteX2" fmla="*/ 269653 w 1133475"/>
                <a:gd name="connsiteY2" fmla="*/ 473590 h 1524000"/>
                <a:gd name="connsiteX3" fmla="*/ 915448 w 1133475"/>
                <a:gd name="connsiteY3" fmla="*/ 55443 h 1524000"/>
                <a:gd name="connsiteX4" fmla="*/ 1029748 w 1133475"/>
                <a:gd name="connsiteY4" fmla="*/ 8770 h 1524000"/>
                <a:gd name="connsiteX5" fmla="*/ 1087851 w 1133475"/>
                <a:gd name="connsiteY5" fmla="*/ 35440 h 1524000"/>
                <a:gd name="connsiteX6" fmla="*/ 908780 w 1133475"/>
                <a:gd name="connsiteY6" fmla="*/ 946983 h 1524000"/>
                <a:gd name="connsiteX7" fmla="*/ 223933 w 1133475"/>
                <a:gd name="connsiteY7" fmla="*/ 1474668 h 1524000"/>
                <a:gd name="connsiteX8" fmla="*/ 113443 w 1133475"/>
                <a:gd name="connsiteY8" fmla="*/ 1530865 h 1524000"/>
                <a:gd name="connsiteX9" fmla="*/ 101060 w 1133475"/>
                <a:gd name="connsiteY9" fmla="*/ 1528960 h 1524000"/>
                <a:gd name="connsiteX10" fmla="*/ 567785 w 1133475"/>
                <a:gd name="connsiteY10" fmla="*/ 714573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1524000">
                  <a:moveTo>
                    <a:pt x="567785" y="714573"/>
                  </a:moveTo>
                  <a:cubicBezTo>
                    <a:pt x="370618" y="960318"/>
                    <a:pt x="207740" y="1228923"/>
                    <a:pt x="64865" y="1521340"/>
                  </a:cubicBezTo>
                  <a:cubicBezTo>
                    <a:pt x="-58007" y="1126053"/>
                    <a:pt x="-15145" y="775533"/>
                    <a:pt x="269653" y="473590"/>
                  </a:cubicBezTo>
                  <a:cubicBezTo>
                    <a:pt x="450628" y="282138"/>
                    <a:pt x="676370" y="158313"/>
                    <a:pt x="915448" y="55443"/>
                  </a:cubicBezTo>
                  <a:cubicBezTo>
                    <a:pt x="953548" y="39250"/>
                    <a:pt x="992601" y="25915"/>
                    <a:pt x="1029748" y="8770"/>
                  </a:cubicBezTo>
                  <a:cubicBezTo>
                    <a:pt x="1063086" y="-7422"/>
                    <a:pt x="1076420" y="-2660"/>
                    <a:pt x="1087851" y="35440"/>
                  </a:cubicBezTo>
                  <a:cubicBezTo>
                    <a:pt x="1187863" y="370720"/>
                    <a:pt x="1127855" y="674568"/>
                    <a:pt x="908780" y="946983"/>
                  </a:cubicBezTo>
                  <a:cubicBezTo>
                    <a:pt x="723043" y="1177488"/>
                    <a:pt x="481108" y="1336555"/>
                    <a:pt x="223933" y="1474668"/>
                  </a:cubicBezTo>
                  <a:cubicBezTo>
                    <a:pt x="187738" y="1493718"/>
                    <a:pt x="150590" y="1511815"/>
                    <a:pt x="113443" y="1530865"/>
                  </a:cubicBezTo>
                  <a:cubicBezTo>
                    <a:pt x="111538" y="1531818"/>
                    <a:pt x="107728" y="1529913"/>
                    <a:pt x="101060" y="1528960"/>
                  </a:cubicBezTo>
                  <a:cubicBezTo>
                    <a:pt x="234410" y="1243210"/>
                    <a:pt x="391573" y="973653"/>
                    <a:pt x="567785" y="71457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65DC92-BDD6-41CD-B7DE-A1631F6E1171}"/>
                </a:ext>
              </a:extLst>
            </p:cNvPr>
            <p:cNvSpPr/>
            <p:nvPr/>
          </p:nvSpPr>
          <p:spPr>
            <a:xfrm>
              <a:off x="7770099" y="2417918"/>
              <a:ext cx="904875" cy="1628775"/>
            </a:xfrm>
            <a:custGeom>
              <a:avLst/>
              <a:gdLst>
                <a:gd name="connsiteX0" fmla="*/ 894625 w 904875"/>
                <a:gd name="connsiteY0" fmla="*/ 1601682 h 1628775"/>
                <a:gd name="connsiteX1" fmla="*/ 413613 w 904875"/>
                <a:gd name="connsiteY1" fmla="*/ 780627 h 1628775"/>
                <a:gd name="connsiteX2" fmla="*/ 864145 w 904875"/>
                <a:gd name="connsiteY2" fmla="*/ 1633114 h 1628775"/>
                <a:gd name="connsiteX3" fmla="*/ 451713 w 904875"/>
                <a:gd name="connsiteY3" fmla="*/ 1469284 h 1628775"/>
                <a:gd name="connsiteX4" fmla="*/ 29755 w 904875"/>
                <a:gd name="connsiteY4" fmla="*/ 807297 h 1628775"/>
                <a:gd name="connsiteX5" fmla="*/ 39280 w 904875"/>
                <a:gd name="connsiteY5" fmla="*/ 26247 h 1628775"/>
                <a:gd name="connsiteX6" fmla="*/ 81190 w 904875"/>
                <a:gd name="connsiteY6" fmla="*/ 3387 h 1628775"/>
                <a:gd name="connsiteX7" fmla="*/ 810805 w 904875"/>
                <a:gd name="connsiteY7" fmla="*/ 673947 h 1628775"/>
                <a:gd name="connsiteX8" fmla="*/ 894625 w 904875"/>
                <a:gd name="connsiteY8" fmla="*/ 1601682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875" h="1628775">
                  <a:moveTo>
                    <a:pt x="894625" y="1601682"/>
                  </a:moveTo>
                  <a:cubicBezTo>
                    <a:pt x="707935" y="1342602"/>
                    <a:pt x="549820" y="1068282"/>
                    <a:pt x="413613" y="780627"/>
                  </a:cubicBezTo>
                  <a:cubicBezTo>
                    <a:pt x="527913" y="1080664"/>
                    <a:pt x="682218" y="1358794"/>
                    <a:pt x="864145" y="1633114"/>
                  </a:cubicBezTo>
                  <a:cubicBezTo>
                    <a:pt x="711745" y="1601682"/>
                    <a:pt x="576490" y="1550247"/>
                    <a:pt x="451713" y="1469284"/>
                  </a:cubicBezTo>
                  <a:cubicBezTo>
                    <a:pt x="209778" y="1313074"/>
                    <a:pt x="83095" y="1083522"/>
                    <a:pt x="29755" y="807297"/>
                  </a:cubicBezTo>
                  <a:cubicBezTo>
                    <a:pt x="-20727" y="546312"/>
                    <a:pt x="228" y="286279"/>
                    <a:pt x="39280" y="26247"/>
                  </a:cubicBezTo>
                  <a:cubicBezTo>
                    <a:pt x="44043" y="-4233"/>
                    <a:pt x="56425" y="-2328"/>
                    <a:pt x="81190" y="3387"/>
                  </a:cubicBezTo>
                  <a:cubicBezTo>
                    <a:pt x="452665" y="87207"/>
                    <a:pt x="690790" y="317712"/>
                    <a:pt x="810805" y="673947"/>
                  </a:cubicBezTo>
                  <a:cubicBezTo>
                    <a:pt x="912723" y="974937"/>
                    <a:pt x="917485" y="1286404"/>
                    <a:pt x="894625" y="16016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2E8ADB8-EBA7-46E9-A9F2-AF552A71F11C}"/>
                </a:ext>
              </a:extLst>
            </p:cNvPr>
            <p:cNvSpPr/>
            <p:nvPr/>
          </p:nvSpPr>
          <p:spPr>
            <a:xfrm>
              <a:off x="7598358" y="4352975"/>
              <a:ext cx="1133475" cy="1533525"/>
            </a:xfrm>
            <a:custGeom>
              <a:avLst/>
              <a:gdLst>
                <a:gd name="connsiteX0" fmla="*/ 1035886 w 1133475"/>
                <a:gd name="connsiteY0" fmla="*/ 0 h 1533525"/>
                <a:gd name="connsiteX1" fmla="*/ 546301 w 1133475"/>
                <a:gd name="connsiteY1" fmla="*/ 848677 h 1533525"/>
                <a:gd name="connsiteX2" fmla="*/ 1069224 w 1133475"/>
                <a:gd name="connsiteY2" fmla="*/ 17145 h 1533525"/>
                <a:gd name="connsiteX3" fmla="*/ 903489 w 1133475"/>
                <a:gd name="connsiteY3" fmla="*/ 1021080 h 1533525"/>
                <a:gd name="connsiteX4" fmla="*/ 289126 w 1133475"/>
                <a:gd name="connsiteY4" fmla="*/ 1451610 h 1533525"/>
                <a:gd name="connsiteX5" fmla="*/ 96721 w 1133475"/>
                <a:gd name="connsiteY5" fmla="*/ 1531620 h 1533525"/>
                <a:gd name="connsiteX6" fmla="*/ 49096 w 1133475"/>
                <a:gd name="connsiteY6" fmla="*/ 1508760 h 1533525"/>
                <a:gd name="connsiteX7" fmla="*/ 239596 w 1133475"/>
                <a:gd name="connsiteY7" fmla="*/ 574358 h 1533525"/>
                <a:gd name="connsiteX8" fmla="*/ 892059 w 1133475"/>
                <a:gd name="connsiteY8" fmla="*/ 73342 h 1533525"/>
                <a:gd name="connsiteX9" fmla="*/ 1014931 w 1133475"/>
                <a:gd name="connsiteY9" fmla="*/ 10478 h 1533525"/>
                <a:gd name="connsiteX10" fmla="*/ 1035886 w 1133475"/>
                <a:gd name="connsiteY10" fmla="*/ 0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1533525">
                  <a:moveTo>
                    <a:pt x="1035886" y="0"/>
                  </a:moveTo>
                  <a:cubicBezTo>
                    <a:pt x="893964" y="302895"/>
                    <a:pt x="731086" y="581977"/>
                    <a:pt x="546301" y="848677"/>
                  </a:cubicBezTo>
                  <a:cubicBezTo>
                    <a:pt x="752041" y="595313"/>
                    <a:pt x="920634" y="318135"/>
                    <a:pt x="1069224" y="17145"/>
                  </a:cubicBezTo>
                  <a:cubicBezTo>
                    <a:pt x="1183524" y="387667"/>
                    <a:pt x="1156854" y="723900"/>
                    <a:pt x="903489" y="1021080"/>
                  </a:cubicBezTo>
                  <a:cubicBezTo>
                    <a:pt x="735849" y="1217295"/>
                    <a:pt x="519631" y="1345883"/>
                    <a:pt x="289126" y="1451610"/>
                  </a:cubicBezTo>
                  <a:cubicBezTo>
                    <a:pt x="226261" y="1481138"/>
                    <a:pt x="159586" y="1503045"/>
                    <a:pt x="96721" y="1531620"/>
                  </a:cubicBezTo>
                  <a:cubicBezTo>
                    <a:pt x="68146" y="1544955"/>
                    <a:pt x="57669" y="1540193"/>
                    <a:pt x="49096" y="1508760"/>
                  </a:cubicBezTo>
                  <a:cubicBezTo>
                    <a:pt x="-56631" y="1162050"/>
                    <a:pt x="9091" y="851535"/>
                    <a:pt x="239596" y="574358"/>
                  </a:cubicBezTo>
                  <a:cubicBezTo>
                    <a:pt x="418666" y="358140"/>
                    <a:pt x="648219" y="206692"/>
                    <a:pt x="892059" y="73342"/>
                  </a:cubicBezTo>
                  <a:cubicBezTo>
                    <a:pt x="932064" y="51435"/>
                    <a:pt x="973974" y="31433"/>
                    <a:pt x="1014931" y="10478"/>
                  </a:cubicBezTo>
                  <a:cubicBezTo>
                    <a:pt x="1017789" y="7620"/>
                    <a:pt x="1021599" y="5715"/>
                    <a:pt x="103588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C5EE5E-5441-4B22-A59D-06DE422E0909}"/>
                </a:ext>
              </a:extLst>
            </p:cNvPr>
            <p:cNvSpPr/>
            <p:nvPr/>
          </p:nvSpPr>
          <p:spPr>
            <a:xfrm>
              <a:off x="6739986" y="3762890"/>
              <a:ext cx="1819275" cy="828675"/>
            </a:xfrm>
            <a:custGeom>
              <a:avLst/>
              <a:gdLst>
                <a:gd name="connsiteX0" fmla="*/ 793168 w 1819275"/>
                <a:gd name="connsiteY0" fmla="*/ 414825 h 828675"/>
                <a:gd name="connsiteX1" fmla="*/ 1816153 w 1819275"/>
                <a:gd name="connsiteY1" fmla="*/ 456735 h 828675"/>
                <a:gd name="connsiteX2" fmla="*/ 1703758 w 1819275"/>
                <a:gd name="connsiteY2" fmla="*/ 571035 h 828675"/>
                <a:gd name="connsiteX3" fmla="*/ 1005576 w 1819275"/>
                <a:gd name="connsiteY3" fmla="*/ 832020 h 828675"/>
                <a:gd name="connsiteX4" fmla="*/ 442648 w 1819275"/>
                <a:gd name="connsiteY4" fmla="*/ 658665 h 828675"/>
                <a:gd name="connsiteX5" fmla="*/ 18786 w 1819275"/>
                <a:gd name="connsiteY5" fmla="*/ 370058 h 828675"/>
                <a:gd name="connsiteX6" fmla="*/ 14976 w 1819275"/>
                <a:gd name="connsiteY6" fmla="*/ 320528 h 828675"/>
                <a:gd name="connsiteX7" fmla="*/ 933186 w 1819275"/>
                <a:gd name="connsiteY7" fmla="*/ 19538 h 828675"/>
                <a:gd name="connsiteX8" fmla="*/ 1819963 w 1819275"/>
                <a:gd name="connsiteY8" fmla="*/ 419588 h 828675"/>
                <a:gd name="connsiteX9" fmla="*/ 793168 w 1819275"/>
                <a:gd name="connsiteY9" fmla="*/ 41482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9275" h="828675">
                  <a:moveTo>
                    <a:pt x="793168" y="414825"/>
                  </a:moveTo>
                  <a:cubicBezTo>
                    <a:pt x="1129401" y="469118"/>
                    <a:pt x="1467538" y="482453"/>
                    <a:pt x="1816153" y="456735"/>
                  </a:cubicBezTo>
                  <a:cubicBezTo>
                    <a:pt x="1775196" y="498645"/>
                    <a:pt x="1741858" y="537698"/>
                    <a:pt x="1703758" y="571035"/>
                  </a:cubicBezTo>
                  <a:cubicBezTo>
                    <a:pt x="1504686" y="747248"/>
                    <a:pt x="1276086" y="846308"/>
                    <a:pt x="1005576" y="832020"/>
                  </a:cubicBezTo>
                  <a:cubicBezTo>
                    <a:pt x="803646" y="821543"/>
                    <a:pt x="618861" y="752963"/>
                    <a:pt x="442648" y="658665"/>
                  </a:cubicBezTo>
                  <a:cubicBezTo>
                    <a:pt x="291201" y="577703"/>
                    <a:pt x="152136" y="477690"/>
                    <a:pt x="18786" y="370058"/>
                  </a:cubicBezTo>
                  <a:cubicBezTo>
                    <a:pt x="-4074" y="351960"/>
                    <a:pt x="-6932" y="343388"/>
                    <a:pt x="14976" y="320528"/>
                  </a:cubicBezTo>
                  <a:cubicBezTo>
                    <a:pt x="265483" y="50018"/>
                    <a:pt x="573141" y="-45232"/>
                    <a:pt x="933186" y="19538"/>
                  </a:cubicBezTo>
                  <a:cubicBezTo>
                    <a:pt x="1257988" y="77640"/>
                    <a:pt x="1538023" y="235755"/>
                    <a:pt x="1819963" y="419588"/>
                  </a:cubicBezTo>
                  <a:cubicBezTo>
                    <a:pt x="1469443" y="451020"/>
                    <a:pt x="1131306" y="447210"/>
                    <a:pt x="793168" y="41482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905B4E-76DE-4870-B404-C9C953296B6C}"/>
                </a:ext>
              </a:extLst>
            </p:cNvPr>
            <p:cNvSpPr/>
            <p:nvPr/>
          </p:nvSpPr>
          <p:spPr>
            <a:xfrm>
              <a:off x="8925709" y="3805567"/>
              <a:ext cx="1819275" cy="828675"/>
            </a:xfrm>
            <a:custGeom>
              <a:avLst/>
              <a:gdLst>
                <a:gd name="connsiteX0" fmla="*/ 1072515 w 1819275"/>
                <a:gd name="connsiteY0" fmla="*/ 424536 h 828675"/>
                <a:gd name="connsiteX1" fmla="*/ 11430 w 1819275"/>
                <a:gd name="connsiteY1" fmla="*/ 375958 h 828675"/>
                <a:gd name="connsiteX2" fmla="*/ 29528 w 1819275"/>
                <a:gd name="connsiteY2" fmla="*/ 345478 h 828675"/>
                <a:gd name="connsiteX3" fmla="*/ 619125 w 1819275"/>
                <a:gd name="connsiteY3" fmla="*/ 12103 h 828675"/>
                <a:gd name="connsiteX4" fmla="*/ 1186815 w 1819275"/>
                <a:gd name="connsiteY4" fmla="*/ 86398 h 828675"/>
                <a:gd name="connsiteX5" fmla="*/ 1807845 w 1819275"/>
                <a:gd name="connsiteY5" fmla="*/ 468351 h 828675"/>
                <a:gd name="connsiteX6" fmla="*/ 1808798 w 1819275"/>
                <a:gd name="connsiteY6" fmla="*/ 508356 h 828675"/>
                <a:gd name="connsiteX7" fmla="*/ 929640 w 1819275"/>
                <a:gd name="connsiteY7" fmla="*/ 821728 h 828675"/>
                <a:gd name="connsiteX8" fmla="*/ 53340 w 1819275"/>
                <a:gd name="connsiteY8" fmla="*/ 448348 h 828675"/>
                <a:gd name="connsiteX9" fmla="*/ 0 w 1819275"/>
                <a:gd name="connsiteY9" fmla="*/ 413106 h 828675"/>
                <a:gd name="connsiteX10" fmla="*/ 1072515 w 1819275"/>
                <a:gd name="connsiteY10" fmla="*/ 424536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275" h="828675">
                  <a:moveTo>
                    <a:pt x="1072515" y="424536"/>
                  </a:moveTo>
                  <a:cubicBezTo>
                    <a:pt x="721043" y="365481"/>
                    <a:pt x="366713" y="350241"/>
                    <a:pt x="11430" y="375958"/>
                  </a:cubicBezTo>
                  <a:cubicBezTo>
                    <a:pt x="6668" y="358813"/>
                    <a:pt x="21908" y="353098"/>
                    <a:pt x="29528" y="345478"/>
                  </a:cubicBezTo>
                  <a:cubicBezTo>
                    <a:pt x="193358" y="175933"/>
                    <a:pt x="381953" y="51156"/>
                    <a:pt x="619125" y="12103"/>
                  </a:cubicBezTo>
                  <a:cubicBezTo>
                    <a:pt x="816293" y="-20282"/>
                    <a:pt x="1004888" y="14961"/>
                    <a:pt x="1186815" y="86398"/>
                  </a:cubicBezTo>
                  <a:cubicBezTo>
                    <a:pt x="1416368" y="175933"/>
                    <a:pt x="1617345" y="314998"/>
                    <a:pt x="1807845" y="468351"/>
                  </a:cubicBezTo>
                  <a:cubicBezTo>
                    <a:pt x="1827848" y="484543"/>
                    <a:pt x="1823085" y="493116"/>
                    <a:pt x="1808798" y="508356"/>
                  </a:cubicBezTo>
                  <a:cubicBezTo>
                    <a:pt x="1570673" y="766483"/>
                    <a:pt x="1278255" y="874116"/>
                    <a:pt x="929640" y="821728"/>
                  </a:cubicBezTo>
                  <a:cubicBezTo>
                    <a:pt x="605790" y="773151"/>
                    <a:pt x="323850" y="622656"/>
                    <a:pt x="53340" y="448348"/>
                  </a:cubicBezTo>
                  <a:cubicBezTo>
                    <a:pt x="39053" y="438823"/>
                    <a:pt x="24765" y="429298"/>
                    <a:pt x="0" y="413106"/>
                  </a:cubicBezTo>
                  <a:cubicBezTo>
                    <a:pt x="366713" y="382626"/>
                    <a:pt x="719138" y="386436"/>
                    <a:pt x="1072515" y="42453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FDF357E-3CCB-4F94-9628-9A0DDC0D0C75}"/>
                </a:ext>
              </a:extLst>
            </p:cNvPr>
            <p:cNvSpPr/>
            <p:nvPr/>
          </p:nvSpPr>
          <p:spPr>
            <a:xfrm>
              <a:off x="8812308" y="4357065"/>
              <a:ext cx="895350" cy="1619250"/>
            </a:xfrm>
            <a:custGeom>
              <a:avLst/>
              <a:gdLst>
                <a:gd name="connsiteX0" fmla="*/ 484876 w 895350"/>
                <a:gd name="connsiteY0" fmla="*/ 817917 h 1619250"/>
                <a:gd name="connsiteX1" fmla="*/ 74348 w 895350"/>
                <a:gd name="connsiteY1" fmla="*/ 47345 h 1619250"/>
                <a:gd name="connsiteX2" fmla="*/ 43868 w 895350"/>
                <a:gd name="connsiteY2" fmla="*/ 672 h 1619250"/>
                <a:gd name="connsiteX3" fmla="*/ 129593 w 895350"/>
                <a:gd name="connsiteY3" fmla="*/ 16865 h 1619250"/>
                <a:gd name="connsiteX4" fmla="*/ 885878 w 895350"/>
                <a:gd name="connsiteY4" fmla="*/ 888402 h 1619250"/>
                <a:gd name="connsiteX5" fmla="*/ 864923 w 895350"/>
                <a:gd name="connsiteY5" fmla="*/ 1598967 h 1619250"/>
                <a:gd name="connsiteX6" fmla="*/ 823966 w 895350"/>
                <a:gd name="connsiteY6" fmla="*/ 1624685 h 1619250"/>
                <a:gd name="connsiteX7" fmla="*/ 131498 w 895350"/>
                <a:gd name="connsiteY7" fmla="*/ 1051280 h 1619250"/>
                <a:gd name="connsiteX8" fmla="*/ 10531 w 895350"/>
                <a:gd name="connsiteY8" fmla="*/ 23532 h 1619250"/>
                <a:gd name="connsiteX9" fmla="*/ 476303 w 895350"/>
                <a:gd name="connsiteY9" fmla="*/ 826490 h 1619250"/>
                <a:gd name="connsiteX10" fmla="*/ 542026 w 895350"/>
                <a:gd name="connsiteY10" fmla="*/ 968412 h 1619250"/>
                <a:gd name="connsiteX11" fmla="*/ 484876 w 895350"/>
                <a:gd name="connsiteY11" fmla="*/ 817917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5350" h="1619250">
                  <a:moveTo>
                    <a:pt x="484876" y="817917"/>
                  </a:moveTo>
                  <a:cubicBezTo>
                    <a:pt x="375338" y="546455"/>
                    <a:pt x="235321" y="292137"/>
                    <a:pt x="74348" y="47345"/>
                  </a:cubicBezTo>
                  <a:cubicBezTo>
                    <a:pt x="64823" y="33057"/>
                    <a:pt x="55298" y="18770"/>
                    <a:pt x="43868" y="672"/>
                  </a:cubicBezTo>
                  <a:cubicBezTo>
                    <a:pt x="77206" y="-3138"/>
                    <a:pt x="102923" y="10197"/>
                    <a:pt x="129593" y="16865"/>
                  </a:cubicBezTo>
                  <a:cubicBezTo>
                    <a:pt x="564886" y="135927"/>
                    <a:pt x="826823" y="440727"/>
                    <a:pt x="885878" y="888402"/>
                  </a:cubicBezTo>
                  <a:cubicBezTo>
                    <a:pt x="917311" y="1127480"/>
                    <a:pt x="899213" y="1362747"/>
                    <a:pt x="864923" y="1598967"/>
                  </a:cubicBezTo>
                  <a:cubicBezTo>
                    <a:pt x="861113" y="1626590"/>
                    <a:pt x="850636" y="1630400"/>
                    <a:pt x="823966" y="1624685"/>
                  </a:cubicBezTo>
                  <a:cubicBezTo>
                    <a:pt x="496306" y="1549437"/>
                    <a:pt x="262943" y="1361795"/>
                    <a:pt x="131498" y="1051280"/>
                  </a:cubicBezTo>
                  <a:cubicBezTo>
                    <a:pt x="-8519" y="720762"/>
                    <a:pt x="-12329" y="374052"/>
                    <a:pt x="10531" y="23532"/>
                  </a:cubicBezTo>
                  <a:cubicBezTo>
                    <a:pt x="191506" y="276897"/>
                    <a:pt x="348668" y="543597"/>
                    <a:pt x="476303" y="826490"/>
                  </a:cubicBezTo>
                  <a:cubicBezTo>
                    <a:pt x="509641" y="872210"/>
                    <a:pt x="523928" y="925550"/>
                    <a:pt x="542026" y="968412"/>
                  </a:cubicBezTo>
                  <a:cubicBezTo>
                    <a:pt x="531548" y="921740"/>
                    <a:pt x="495353" y="874115"/>
                    <a:pt x="484876" y="81791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85E0BA5-F507-49BC-8E46-1D70A782E967}"/>
                </a:ext>
              </a:extLst>
            </p:cNvPr>
            <p:cNvSpPr/>
            <p:nvPr/>
          </p:nvSpPr>
          <p:spPr>
            <a:xfrm>
              <a:off x="9288612" y="5174983"/>
              <a:ext cx="66675" cy="161925"/>
            </a:xfrm>
            <a:custGeom>
              <a:avLst/>
              <a:gdLst>
                <a:gd name="connsiteX0" fmla="*/ 8572 w 66675"/>
                <a:gd name="connsiteY0" fmla="*/ 0 h 161925"/>
                <a:gd name="connsiteX1" fmla="*/ 66675 w 66675"/>
                <a:gd name="connsiteY1" fmla="*/ 165735 h 161925"/>
                <a:gd name="connsiteX2" fmla="*/ 0 w 66675"/>
                <a:gd name="connsiteY2" fmla="*/ 8572 h 161925"/>
                <a:gd name="connsiteX3" fmla="*/ 8572 w 6667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61925">
                  <a:moveTo>
                    <a:pt x="8572" y="0"/>
                  </a:moveTo>
                  <a:cubicBezTo>
                    <a:pt x="38100" y="51435"/>
                    <a:pt x="56197" y="107632"/>
                    <a:pt x="66675" y="165735"/>
                  </a:cubicBezTo>
                  <a:cubicBezTo>
                    <a:pt x="44768" y="113347"/>
                    <a:pt x="21907" y="60960"/>
                    <a:pt x="0" y="8572"/>
                  </a:cubicBezTo>
                  <a:cubicBezTo>
                    <a:pt x="1905" y="5715"/>
                    <a:pt x="4763" y="2857"/>
                    <a:pt x="8572" y="0"/>
                  </a:cubicBez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38E5B-52FE-4AA4-B02C-5BB28029173D}"/>
              </a:ext>
            </a:extLst>
          </p:cNvPr>
          <p:cNvGrpSpPr/>
          <p:nvPr/>
        </p:nvGrpSpPr>
        <p:grpSpPr>
          <a:xfrm>
            <a:off x="1063330" y="1718564"/>
            <a:ext cx="2700000" cy="1107996"/>
            <a:chOff x="2551706" y="4283314"/>
            <a:chExt cx="1682085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C6FC4D-709F-4C2C-A5CD-7A419BD843F2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D7F4F6-9D73-43B8-8E3B-082451722DB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97F8D9-83D3-4EC5-AACA-3C92DE379A1C}"/>
              </a:ext>
            </a:extLst>
          </p:cNvPr>
          <p:cNvGrpSpPr/>
          <p:nvPr/>
        </p:nvGrpSpPr>
        <p:grpSpPr>
          <a:xfrm>
            <a:off x="297193" y="3366792"/>
            <a:ext cx="2700000" cy="1107996"/>
            <a:chOff x="2551706" y="4283314"/>
            <a:chExt cx="1682085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3A2296-7FE3-4490-9304-CA05A1DE912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149A1F-F074-42DF-80E0-A006C381F4F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08CAA9-1E57-4B0F-AFF7-AF84C3FF09DD}"/>
              </a:ext>
            </a:extLst>
          </p:cNvPr>
          <p:cNvGrpSpPr/>
          <p:nvPr/>
        </p:nvGrpSpPr>
        <p:grpSpPr>
          <a:xfrm>
            <a:off x="1063330" y="5015020"/>
            <a:ext cx="2700000" cy="1107996"/>
            <a:chOff x="2551706" y="4283314"/>
            <a:chExt cx="1682085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2DA5F-1B8F-401A-8680-4AD06C50BF0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A17B46-6282-4EC7-AC4B-950959EEBBC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CE507A-8675-4EAB-9388-76B857F8ED80}"/>
              </a:ext>
            </a:extLst>
          </p:cNvPr>
          <p:cNvGrpSpPr/>
          <p:nvPr/>
        </p:nvGrpSpPr>
        <p:grpSpPr>
          <a:xfrm>
            <a:off x="8704466" y="1718564"/>
            <a:ext cx="2700000" cy="1107996"/>
            <a:chOff x="2551706" y="4283314"/>
            <a:chExt cx="1682085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2244DD-5B4C-4B6F-909E-93AB04B9862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8B3497-A6B4-47DB-AD4F-F2CAEDCB91F7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2E3D38-1343-400A-BCA5-9F4AAF1EFA1D}"/>
              </a:ext>
            </a:extLst>
          </p:cNvPr>
          <p:cNvGrpSpPr/>
          <p:nvPr/>
        </p:nvGrpSpPr>
        <p:grpSpPr>
          <a:xfrm>
            <a:off x="9208521" y="3366792"/>
            <a:ext cx="2700000" cy="1107996"/>
            <a:chOff x="2551706" y="4283314"/>
            <a:chExt cx="1682085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27A685-6E25-4644-9423-AFD0C87A6EB2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1BB7E1-89C2-4E33-88FF-4FB47D4F169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144862-78C3-416C-9F99-691A53516EC2}"/>
              </a:ext>
            </a:extLst>
          </p:cNvPr>
          <p:cNvGrpSpPr/>
          <p:nvPr/>
        </p:nvGrpSpPr>
        <p:grpSpPr>
          <a:xfrm>
            <a:off x="8704465" y="5015020"/>
            <a:ext cx="2700000" cy="1107996"/>
            <a:chOff x="2551706" y="4283314"/>
            <a:chExt cx="1682085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1F2457-EE5C-4AB0-9B4A-0E1219258738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ABE7A1-429A-4351-B9C1-216490CA14C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84F3225-8765-4C57-A6D9-1783D4C13B52}"/>
              </a:ext>
            </a:extLst>
          </p:cNvPr>
          <p:cNvSpPr/>
          <p:nvPr/>
        </p:nvSpPr>
        <p:spPr>
          <a:xfrm>
            <a:off x="7731994" y="5222312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A6AD56-73C1-4C66-9D69-0A2134C66425}"/>
              </a:ext>
            </a:extLst>
          </p:cNvPr>
          <p:cNvSpPr/>
          <p:nvPr/>
        </p:nvSpPr>
        <p:spPr>
          <a:xfrm>
            <a:off x="3992141" y="5222312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34DB2C-D211-4AD7-A560-BCE17DAE4D1F}"/>
              </a:ext>
            </a:extLst>
          </p:cNvPr>
          <p:cNvSpPr/>
          <p:nvPr/>
        </p:nvSpPr>
        <p:spPr>
          <a:xfrm>
            <a:off x="3272061" y="3572474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E2194D-D17F-465E-9486-5DA094F4665E}"/>
              </a:ext>
            </a:extLst>
          </p:cNvPr>
          <p:cNvSpPr/>
          <p:nvPr/>
        </p:nvSpPr>
        <p:spPr>
          <a:xfrm>
            <a:off x="3992141" y="192585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2C415F-37DF-4C85-B815-BA0AC8505CBF}"/>
              </a:ext>
            </a:extLst>
          </p:cNvPr>
          <p:cNvSpPr/>
          <p:nvPr/>
        </p:nvSpPr>
        <p:spPr>
          <a:xfrm>
            <a:off x="7731994" y="1925856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91E589-B037-486F-A5B6-6B7F7C84BFB4}"/>
              </a:ext>
            </a:extLst>
          </p:cNvPr>
          <p:cNvSpPr/>
          <p:nvPr/>
        </p:nvSpPr>
        <p:spPr>
          <a:xfrm>
            <a:off x="8236050" y="3553204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8F9DA61D-3803-4496-90C0-A010657058E4}"/>
              </a:ext>
            </a:extLst>
          </p:cNvPr>
          <p:cNvSpPr/>
          <p:nvPr/>
        </p:nvSpPr>
        <p:spPr>
          <a:xfrm flipH="1">
            <a:off x="3435387" y="3788647"/>
            <a:ext cx="351974" cy="2903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Teardrop 1">
            <a:extLst>
              <a:ext uri="{FF2B5EF4-FFF2-40B4-BE49-F238E27FC236}">
                <a16:creationId xmlns:a16="http://schemas.microsoft.com/office/drawing/2014/main" id="{EC38969A-6039-4F48-9F9A-94A1BEA9E5AD}"/>
              </a:ext>
            </a:extLst>
          </p:cNvPr>
          <p:cNvSpPr/>
          <p:nvPr/>
        </p:nvSpPr>
        <p:spPr>
          <a:xfrm rot="18805991">
            <a:off x="4165242" y="2098633"/>
            <a:ext cx="338656" cy="33512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5545231B-DB23-489D-9855-4E439B269FE0}"/>
              </a:ext>
            </a:extLst>
          </p:cNvPr>
          <p:cNvSpPr/>
          <p:nvPr/>
        </p:nvSpPr>
        <p:spPr>
          <a:xfrm>
            <a:off x="7893510" y="2136846"/>
            <a:ext cx="370383" cy="27143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Donut 39">
            <a:extLst>
              <a:ext uri="{FF2B5EF4-FFF2-40B4-BE49-F238E27FC236}">
                <a16:creationId xmlns:a16="http://schemas.microsoft.com/office/drawing/2014/main" id="{159DB6E4-6207-4BD9-A8A2-2F483090D94F}"/>
              </a:ext>
            </a:extLst>
          </p:cNvPr>
          <p:cNvSpPr/>
          <p:nvPr/>
        </p:nvSpPr>
        <p:spPr>
          <a:xfrm>
            <a:off x="8420502" y="3712710"/>
            <a:ext cx="366294" cy="36629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7B60492-E97D-4F53-899C-B4DD97A38FC1}"/>
              </a:ext>
            </a:extLst>
          </p:cNvPr>
          <p:cNvSpPr/>
          <p:nvPr/>
        </p:nvSpPr>
        <p:spPr>
          <a:xfrm>
            <a:off x="4175380" y="5424404"/>
            <a:ext cx="349896" cy="2924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Chord 15">
            <a:extLst>
              <a:ext uri="{FF2B5EF4-FFF2-40B4-BE49-F238E27FC236}">
                <a16:creationId xmlns:a16="http://schemas.microsoft.com/office/drawing/2014/main" id="{F828B1E2-0FFF-4813-8580-D7AA93639BBE}"/>
              </a:ext>
            </a:extLst>
          </p:cNvPr>
          <p:cNvSpPr/>
          <p:nvPr/>
        </p:nvSpPr>
        <p:spPr>
          <a:xfrm>
            <a:off x="7993020" y="5390452"/>
            <a:ext cx="178938" cy="3901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C8E41-8985-4C41-9308-6D57C32F3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45A50-3D4B-4F08-A70F-CF61FEA02899}"/>
              </a:ext>
            </a:extLst>
          </p:cNvPr>
          <p:cNvSpPr txBox="1"/>
          <p:nvPr/>
        </p:nvSpPr>
        <p:spPr>
          <a:xfrm>
            <a:off x="693300" y="790889"/>
            <a:ext cx="308812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ALLPPT </a:t>
            </a:r>
            <a:r>
              <a:rPr lang="en-GB" altLang="ko-KR" sz="3200" dirty="0">
                <a:latin typeface="+mj-lt"/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Clean Text </a:t>
            </a:r>
            <a:r>
              <a:rPr lang="en-GB" altLang="ko-KR" sz="3200" dirty="0">
                <a:latin typeface="+mj-lt"/>
                <a:cs typeface="Arial" pitchFamily="34" charset="0"/>
              </a:rPr>
              <a:t>Slide for your Presentation</a:t>
            </a:r>
            <a:endParaRPr lang="ko-KR" alt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AC10E-A918-4577-A4B5-EDA20C4E8F3E}"/>
              </a:ext>
            </a:extLst>
          </p:cNvPr>
          <p:cNvSpPr txBox="1"/>
          <p:nvPr/>
        </p:nvSpPr>
        <p:spPr>
          <a:xfrm>
            <a:off x="8162925" y="4079854"/>
            <a:ext cx="3414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34EB7-F020-40EB-A46F-9C1B101D387A}"/>
              </a:ext>
            </a:extLst>
          </p:cNvPr>
          <p:cNvCxnSpPr>
            <a:cxnSpLocks/>
          </p:cNvCxnSpPr>
          <p:nvPr/>
        </p:nvCxnSpPr>
        <p:spPr>
          <a:xfrm flipH="1">
            <a:off x="1212849" y="0"/>
            <a:ext cx="3183305" cy="685800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037D2C-23D9-47A5-BD6B-52E244CF52FE}"/>
              </a:ext>
            </a:extLst>
          </p:cNvPr>
          <p:cNvCxnSpPr>
            <a:cxnSpLocks/>
          </p:cNvCxnSpPr>
          <p:nvPr/>
        </p:nvCxnSpPr>
        <p:spPr>
          <a:xfrm flipH="1">
            <a:off x="9008695" y="0"/>
            <a:ext cx="3183305" cy="6858000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6365A7-F5B2-442F-AA58-C3D6ECBC5DB7}"/>
              </a:ext>
            </a:extLst>
          </p:cNvPr>
          <p:cNvSpPr txBox="1"/>
          <p:nvPr/>
        </p:nvSpPr>
        <p:spPr>
          <a:xfrm>
            <a:off x="8516076" y="3029038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11230-CCB6-4826-A7BB-41A008BA5325}"/>
              </a:ext>
            </a:extLst>
          </p:cNvPr>
          <p:cNvSpPr txBox="1"/>
          <p:nvPr/>
        </p:nvSpPr>
        <p:spPr>
          <a:xfrm>
            <a:off x="8516076" y="2268216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CE3C41-D94E-434E-8F44-7FB3827061CF}"/>
              </a:ext>
            </a:extLst>
          </p:cNvPr>
          <p:cNvSpPr/>
          <p:nvPr/>
        </p:nvSpPr>
        <p:spPr>
          <a:xfrm>
            <a:off x="7327122" y="3468666"/>
            <a:ext cx="139841" cy="12159"/>
          </a:xfrm>
          <a:custGeom>
            <a:avLst/>
            <a:gdLst>
              <a:gd name="connsiteX0" fmla="*/ 104440 w 105356"/>
              <a:gd name="connsiteY0" fmla="*/ 11396 h 9161"/>
              <a:gd name="connsiteX1" fmla="*/ 69169 w 105356"/>
              <a:gd name="connsiteY1" fmla="*/ 9564 h 9161"/>
              <a:gd name="connsiteX2" fmla="*/ 0 w 105356"/>
              <a:gd name="connsiteY2" fmla="*/ 6357 h 9161"/>
              <a:gd name="connsiteX3" fmla="*/ 5039 w 105356"/>
              <a:gd name="connsiteY3" fmla="*/ 3609 h 9161"/>
              <a:gd name="connsiteX4" fmla="*/ 95279 w 105356"/>
              <a:gd name="connsiteY4" fmla="*/ 4983 h 9161"/>
              <a:gd name="connsiteX5" fmla="*/ 105357 w 105356"/>
              <a:gd name="connsiteY5" fmla="*/ 6357 h 9161"/>
              <a:gd name="connsiteX6" fmla="*/ 104440 w 105356"/>
              <a:gd name="connsiteY6" fmla="*/ 11396 h 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56" h="9161">
                <a:moveTo>
                  <a:pt x="104440" y="11396"/>
                </a:moveTo>
                <a:cubicBezTo>
                  <a:pt x="92989" y="6816"/>
                  <a:pt x="81079" y="9564"/>
                  <a:pt x="69169" y="9564"/>
                </a:cubicBezTo>
                <a:cubicBezTo>
                  <a:pt x="46265" y="9106"/>
                  <a:pt x="22904" y="10022"/>
                  <a:pt x="0" y="6357"/>
                </a:cubicBezTo>
                <a:cubicBezTo>
                  <a:pt x="1832" y="5441"/>
                  <a:pt x="3206" y="3609"/>
                  <a:pt x="5039" y="3609"/>
                </a:cubicBezTo>
                <a:cubicBezTo>
                  <a:pt x="35271" y="-514"/>
                  <a:pt x="65504" y="-2346"/>
                  <a:pt x="95279" y="4983"/>
                </a:cubicBezTo>
                <a:cubicBezTo>
                  <a:pt x="98485" y="5899"/>
                  <a:pt x="102150" y="5899"/>
                  <a:pt x="105357" y="6357"/>
                </a:cubicBezTo>
                <a:cubicBezTo>
                  <a:pt x="109479" y="8648"/>
                  <a:pt x="106731" y="10022"/>
                  <a:pt x="104440" y="11396"/>
                </a:cubicBezTo>
                <a:close/>
              </a:path>
            </a:pathLst>
          </a:custGeom>
          <a:solidFill>
            <a:srgbClr val="006000"/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71E840-9D05-46C4-B503-584058836AF0}"/>
              </a:ext>
            </a:extLst>
          </p:cNvPr>
          <p:cNvGrpSpPr/>
          <p:nvPr/>
        </p:nvGrpSpPr>
        <p:grpSpPr>
          <a:xfrm>
            <a:off x="4747209" y="2003593"/>
            <a:ext cx="2977914" cy="3545930"/>
            <a:chOff x="4337982" y="1516309"/>
            <a:chExt cx="3796368" cy="452049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20E62C6-4DE9-483C-8B12-32A1AA59EB56}"/>
                </a:ext>
              </a:extLst>
            </p:cNvPr>
            <p:cNvGrpSpPr/>
            <p:nvPr/>
          </p:nvGrpSpPr>
          <p:grpSpPr>
            <a:xfrm>
              <a:off x="4337982" y="2474956"/>
              <a:ext cx="1684167" cy="2225289"/>
              <a:chOff x="4414182" y="2417791"/>
              <a:chExt cx="1684167" cy="222528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02BF961-D96E-4D76-983F-E9EDB1EAFA56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077E507-4FE3-4B1A-A422-71BEFE82F792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C6F55C-CFD9-4875-B79E-28686CC98ED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56268F2-FE84-499B-9EF4-1903D827A19A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D49AE6-E0B8-49FE-9DED-8233D8B2C71F}"/>
                </a:ext>
              </a:extLst>
            </p:cNvPr>
            <p:cNvGrpSpPr/>
            <p:nvPr/>
          </p:nvGrpSpPr>
          <p:grpSpPr>
            <a:xfrm>
              <a:off x="5823941" y="1516309"/>
              <a:ext cx="2310409" cy="3185932"/>
              <a:chOff x="5900141" y="1459144"/>
              <a:chExt cx="2310409" cy="318593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8FA9D676-350E-4EF8-9DD6-6C8C5DACFD51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E69F46F-BEDC-4EC2-B6BE-34AC5E67A750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788179A-D8BB-4E4C-9342-6437A895628B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D451E8D-408A-4278-99EA-9C7C2638AE66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E4D86CA-FBC6-4971-A629-2DE3BB562F9F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41C468-37E2-4E16-84CB-FD4C9ED017D8}"/>
                </a:ext>
              </a:extLst>
            </p:cNvPr>
            <p:cNvGrpSpPr/>
            <p:nvPr/>
          </p:nvGrpSpPr>
          <p:grpSpPr>
            <a:xfrm>
              <a:off x="5200392" y="4656429"/>
              <a:ext cx="1616244" cy="1380378"/>
              <a:chOff x="4983166" y="4633525"/>
              <a:chExt cx="2207049" cy="188496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A0AEC29-F54E-4455-839A-FEDC839C9E32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80D1DBF-E5E7-48AF-B2D7-0C592024D976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EF1811E-5E2A-470F-9944-144C7B94C9DF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6270A7E-4196-4086-90C2-222CD78C6FB8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E29985-C369-4CD6-96E7-A4BAA847A0AB}"/>
              </a:ext>
            </a:extLst>
          </p:cNvPr>
          <p:cNvGrpSpPr/>
          <p:nvPr/>
        </p:nvGrpSpPr>
        <p:grpSpPr>
          <a:xfrm>
            <a:off x="1412708" y="1695816"/>
            <a:ext cx="2829600" cy="923330"/>
            <a:chOff x="2551706" y="4283314"/>
            <a:chExt cx="1682085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820E3-B2B3-4047-8A72-03C7F540D2E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E32E50-5E3B-496C-9038-6D57DCED12A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F45E72-1138-4E2C-BECA-4D4F772E28B1}"/>
              </a:ext>
            </a:extLst>
          </p:cNvPr>
          <p:cNvGrpSpPr/>
          <p:nvPr/>
        </p:nvGrpSpPr>
        <p:grpSpPr>
          <a:xfrm>
            <a:off x="7951175" y="1695816"/>
            <a:ext cx="2829600" cy="923330"/>
            <a:chOff x="2551706" y="4283314"/>
            <a:chExt cx="1682085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B83E2C-0CDD-4CA4-9936-2BC548CBE27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87BD82-42BC-4193-BAF5-61379951CCE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E5394-6322-42C8-A19F-DA2A6C1C9238}"/>
              </a:ext>
            </a:extLst>
          </p:cNvPr>
          <p:cNvGrpSpPr/>
          <p:nvPr/>
        </p:nvGrpSpPr>
        <p:grpSpPr>
          <a:xfrm>
            <a:off x="788400" y="3433713"/>
            <a:ext cx="2829600" cy="923330"/>
            <a:chOff x="2551706" y="4283314"/>
            <a:chExt cx="1682085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658E30-8BE7-4E4B-9D34-26B10E0D9EE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61E96D-06DE-4E1B-B871-13B166D1BC1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D97353-3F60-46C9-ACB3-DE98F9FDBFEC}"/>
              </a:ext>
            </a:extLst>
          </p:cNvPr>
          <p:cNvGrpSpPr/>
          <p:nvPr/>
        </p:nvGrpSpPr>
        <p:grpSpPr>
          <a:xfrm>
            <a:off x="8575482" y="3433713"/>
            <a:ext cx="2829600" cy="923330"/>
            <a:chOff x="2551706" y="4283314"/>
            <a:chExt cx="1682085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5912D3-8391-4188-8C33-419A681A148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5AEBA6-3FCD-484C-9EA5-501E98C1CBA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740A3E-4645-478D-A68D-03E826F9FA05}"/>
              </a:ext>
            </a:extLst>
          </p:cNvPr>
          <p:cNvGrpSpPr/>
          <p:nvPr/>
        </p:nvGrpSpPr>
        <p:grpSpPr>
          <a:xfrm>
            <a:off x="1373354" y="5171610"/>
            <a:ext cx="2829600" cy="923330"/>
            <a:chOff x="2551706" y="4283314"/>
            <a:chExt cx="1682085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E56E21-B5A3-4C26-BBD2-D4451D477A5B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AF154C-F963-4B2D-8AC0-ACD92012AE7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8CA74F-931B-41FD-9F23-A7FD2DA6B3F7}"/>
              </a:ext>
            </a:extLst>
          </p:cNvPr>
          <p:cNvGrpSpPr/>
          <p:nvPr/>
        </p:nvGrpSpPr>
        <p:grpSpPr>
          <a:xfrm>
            <a:off x="7990529" y="5171610"/>
            <a:ext cx="2829600" cy="923330"/>
            <a:chOff x="2551706" y="4283314"/>
            <a:chExt cx="1682085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014DFC-DBB0-499F-B584-4273054FA418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C6FAF-BD84-4EF9-A67B-1526D06A6B04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8B10A5-F369-4C67-9704-D9E4112D0ADC}"/>
              </a:ext>
            </a:extLst>
          </p:cNvPr>
          <p:cNvGrpSpPr/>
          <p:nvPr/>
        </p:nvGrpSpPr>
        <p:grpSpPr>
          <a:xfrm>
            <a:off x="3847083" y="1762461"/>
            <a:ext cx="4472740" cy="4341629"/>
            <a:chOff x="2323083" y="1750735"/>
            <a:chExt cx="4472740" cy="434162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EBFDA7-F45F-476D-8B16-0663C52AD569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38DBFE-6FF2-4CEB-BF5F-4F276CE16B14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431DD2-314D-451A-A932-AE54082FEF0F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4AA775-7E96-456D-928C-F465FF942528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31A1A4-E43B-4722-8B7D-D120557B999E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DE5ACB-8272-4E44-B496-9253B9A9856E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969402-5835-47E2-A895-B6B3ABC3DB5A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EEB0CBF7-8DD7-4069-B0F9-DCF2C6135784}"/>
              </a:ext>
            </a:extLst>
          </p:cNvPr>
          <p:cNvSpPr/>
          <p:nvPr/>
        </p:nvSpPr>
        <p:spPr>
          <a:xfrm>
            <a:off x="1053682" y="2179771"/>
            <a:ext cx="10186708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6C1FF0ED-CD57-4E1F-AB95-40B044052B88}"/>
              </a:ext>
            </a:extLst>
          </p:cNvPr>
          <p:cNvSpPr/>
          <p:nvPr/>
        </p:nvSpPr>
        <p:spPr>
          <a:xfrm>
            <a:off x="2781874" y="2927973"/>
            <a:ext cx="8458517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48E9627E-3E93-4EDB-B29E-CC6B1D791150}"/>
              </a:ext>
            </a:extLst>
          </p:cNvPr>
          <p:cNvSpPr/>
          <p:nvPr/>
        </p:nvSpPr>
        <p:spPr>
          <a:xfrm>
            <a:off x="4510066" y="3669996"/>
            <a:ext cx="6730324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F1BA6003-196C-484E-A6BD-3A0EF083E821}"/>
              </a:ext>
            </a:extLst>
          </p:cNvPr>
          <p:cNvSpPr/>
          <p:nvPr/>
        </p:nvSpPr>
        <p:spPr>
          <a:xfrm>
            <a:off x="6220504" y="4412019"/>
            <a:ext cx="5019886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C6628-9332-411F-90FB-8DCAE266352E}"/>
              </a:ext>
            </a:extLst>
          </p:cNvPr>
          <p:cNvGrpSpPr/>
          <p:nvPr/>
        </p:nvGrpSpPr>
        <p:grpSpPr>
          <a:xfrm>
            <a:off x="1144114" y="2755835"/>
            <a:ext cx="1512168" cy="1096064"/>
            <a:chOff x="1418442" y="3789040"/>
            <a:chExt cx="1512168" cy="10960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A3FA26-55CA-4777-8E3B-278DD4522D33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E98ABC-FE86-4D77-A264-A4DA9C2FEAAE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167292-F0F4-4EA8-AAE4-6B4BF17A7E0F}"/>
              </a:ext>
            </a:extLst>
          </p:cNvPr>
          <p:cNvGrpSpPr/>
          <p:nvPr/>
        </p:nvGrpSpPr>
        <p:grpSpPr>
          <a:xfrm>
            <a:off x="2872306" y="3531979"/>
            <a:ext cx="1512168" cy="1096064"/>
            <a:chOff x="1418442" y="3789040"/>
            <a:chExt cx="1512168" cy="10960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8B76C3-D6C4-431C-98E0-C77044AABAEE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5E2E3-B14C-4CCF-A15C-338B4D0383FA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9F371-1A47-42BE-8874-038F5D868A04}"/>
              </a:ext>
            </a:extLst>
          </p:cNvPr>
          <p:cNvGrpSpPr/>
          <p:nvPr/>
        </p:nvGrpSpPr>
        <p:grpSpPr>
          <a:xfrm>
            <a:off x="4591620" y="4272611"/>
            <a:ext cx="1512168" cy="1096064"/>
            <a:chOff x="1418442" y="3789040"/>
            <a:chExt cx="1512168" cy="10960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BF06CD-32A6-4B5D-B3CD-DF8845D2C04A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E1FA14-425F-48F4-91E8-A0B67D1C5099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5F26CA-65BC-4624-8651-D995DBBE228A}"/>
              </a:ext>
            </a:extLst>
          </p:cNvPr>
          <p:cNvGrpSpPr/>
          <p:nvPr/>
        </p:nvGrpSpPr>
        <p:grpSpPr>
          <a:xfrm>
            <a:off x="6310934" y="5004365"/>
            <a:ext cx="1512168" cy="1096064"/>
            <a:chOff x="1418442" y="3789040"/>
            <a:chExt cx="1512168" cy="1096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3F35D-9C10-4D92-824E-EE68A064668C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1C31BA-E5F7-4EB3-B4ED-CF7BF72392E3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787A8-B1A9-4C7B-8A3F-1C116158181F}"/>
              </a:ext>
            </a:extLst>
          </p:cNvPr>
          <p:cNvSpPr txBox="1"/>
          <p:nvPr/>
        </p:nvSpPr>
        <p:spPr>
          <a:xfrm>
            <a:off x="1273016" y="2358798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A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CCD14-B9D8-41B1-8B79-6C268F4737FC}"/>
              </a:ext>
            </a:extLst>
          </p:cNvPr>
          <p:cNvSpPr txBox="1"/>
          <p:nvPr/>
        </p:nvSpPr>
        <p:spPr>
          <a:xfrm>
            <a:off x="3014818" y="3098122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B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26834-C848-451E-BF9D-035401EC6ECE}"/>
              </a:ext>
            </a:extLst>
          </p:cNvPr>
          <p:cNvSpPr txBox="1"/>
          <p:nvPr/>
        </p:nvSpPr>
        <p:spPr>
          <a:xfrm>
            <a:off x="4756618" y="3837446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C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9F0386-4E38-4995-A686-6C4147647A9E}"/>
              </a:ext>
            </a:extLst>
          </p:cNvPr>
          <p:cNvSpPr txBox="1"/>
          <p:nvPr/>
        </p:nvSpPr>
        <p:spPr>
          <a:xfrm>
            <a:off x="6498420" y="4576770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D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898B94-3F26-4C28-A3E1-9B42006EEDA4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F4D0AE-3321-4D99-A59A-E7B4AFB77A92}"/>
              </a:ext>
            </a:extLst>
          </p:cNvPr>
          <p:cNvSpPr/>
          <p:nvPr/>
        </p:nvSpPr>
        <p:spPr>
          <a:xfrm>
            <a:off x="8039100" y="0"/>
            <a:ext cx="2809875" cy="27241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30">
            <a:extLst>
              <a:ext uri="{FF2B5EF4-FFF2-40B4-BE49-F238E27FC236}">
                <a16:creationId xmlns:a16="http://schemas.microsoft.com/office/drawing/2014/main" id="{CABF447C-1E8E-45AF-97C7-62F5AF16E442}"/>
              </a:ext>
            </a:extLst>
          </p:cNvPr>
          <p:cNvGrpSpPr/>
          <p:nvPr/>
        </p:nvGrpSpPr>
        <p:grpSpPr>
          <a:xfrm>
            <a:off x="9151336" y="304801"/>
            <a:ext cx="764189" cy="697528"/>
            <a:chOff x="5655661" y="377455"/>
            <a:chExt cx="4490127" cy="4098447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F23A43-669D-4D3B-A125-CDD4E34C1321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D843E1-B60A-4B35-B72B-C0789C69C7BC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F38B73-830C-423B-936D-AB40AD1FE116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A3956D-4E66-4C38-AF68-8C6677EDBBA0}"/>
              </a:ext>
            </a:extLst>
          </p:cNvPr>
          <p:cNvSpPr txBox="1"/>
          <p:nvPr/>
        </p:nvSpPr>
        <p:spPr>
          <a:xfrm>
            <a:off x="8039100" y="1726593"/>
            <a:ext cx="2809875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We Create Professional Presentation Designed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8E7DB-D4E1-408A-AC54-7DC13A943139}"/>
              </a:ext>
            </a:extLst>
          </p:cNvPr>
          <p:cNvSpPr txBox="1"/>
          <p:nvPr/>
        </p:nvSpPr>
        <p:spPr>
          <a:xfrm>
            <a:off x="8330948" y="1269277"/>
            <a:ext cx="22261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5E82A-E6E9-4442-A1FE-490060391EAD}"/>
              </a:ext>
            </a:extLst>
          </p:cNvPr>
          <p:cNvSpPr txBox="1"/>
          <p:nvPr/>
        </p:nvSpPr>
        <p:spPr>
          <a:xfrm>
            <a:off x="376946" y="5934046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E6B7C-AA02-425E-8884-1C26AA3A180D}"/>
              </a:ext>
            </a:extLst>
          </p:cNvPr>
          <p:cNvSpPr txBox="1"/>
          <p:nvPr/>
        </p:nvSpPr>
        <p:spPr>
          <a:xfrm>
            <a:off x="376946" y="5173224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00CF0-5279-4B59-AF8C-D10A9EBD4655}"/>
              </a:ext>
            </a:extLst>
          </p:cNvPr>
          <p:cNvSpPr txBox="1"/>
          <p:nvPr/>
        </p:nvSpPr>
        <p:spPr>
          <a:xfrm>
            <a:off x="7527993" y="4584850"/>
            <a:ext cx="428706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91688D54-A68B-41CF-B677-8462B101ABFA}"/>
              </a:ext>
            </a:extLst>
          </p:cNvPr>
          <p:cNvSpPr/>
          <p:nvPr/>
        </p:nvSpPr>
        <p:spPr>
          <a:xfrm>
            <a:off x="7527993" y="4975823"/>
            <a:ext cx="4323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2008 ~ 2015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2016 ~ 2020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4">
            <a:extLst>
              <a:ext uri="{FF2B5EF4-FFF2-40B4-BE49-F238E27FC236}">
                <a16:creationId xmlns:a16="http://schemas.microsoft.com/office/drawing/2014/main" id="{5605E86D-DD48-4EEC-B9A8-146F27AB4E61}"/>
              </a:ext>
            </a:extLst>
          </p:cNvPr>
          <p:cNvGrpSpPr/>
          <p:nvPr/>
        </p:nvGrpSpPr>
        <p:grpSpPr>
          <a:xfrm flipH="1">
            <a:off x="5909631" y="4204758"/>
            <a:ext cx="3710346" cy="2672527"/>
            <a:chOff x="1016436" y="3876641"/>
            <a:chExt cx="3796962" cy="2734917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563CD2D-51B6-4579-9B72-7838FC6FE3C2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EC38BBD-86A0-449C-B9FA-424C543F069C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5783134-436A-4E0E-8D8F-5F239C3EA62A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336E6CD0-2A2A-4D7B-91D5-A5CF9F039EC2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FE51F417-9B92-44EC-8C4E-57CBBE1A2BA5}"/>
              </a:ext>
            </a:extLst>
          </p:cNvPr>
          <p:cNvGrpSpPr/>
          <p:nvPr/>
        </p:nvGrpSpPr>
        <p:grpSpPr>
          <a:xfrm>
            <a:off x="2572031" y="4204758"/>
            <a:ext cx="3710346" cy="2672527"/>
            <a:chOff x="1016436" y="3876641"/>
            <a:chExt cx="3796962" cy="273491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39AE5AC-AC50-4ACB-8F43-7E7833AD1BFD}"/>
                </a:ext>
              </a:extLst>
            </p:cNvPr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7 w 3523460"/>
                <a:gd name="connsiteY0" fmla="*/ 4528242 h 4528242"/>
                <a:gd name="connsiteX1" fmla="*/ 870139 w 3523460"/>
                <a:gd name="connsiteY1" fmla="*/ 4094960 h 4528242"/>
                <a:gd name="connsiteX2" fmla="*/ 432816 w 3523460"/>
                <a:gd name="connsiteY2" fmla="*/ 2274110 h 4528242"/>
                <a:gd name="connsiteX3" fmla="*/ 75008 w 3523460"/>
                <a:gd name="connsiteY3" fmla="*/ 970096 h 4528242"/>
                <a:gd name="connsiteX4" fmla="*/ 750867 w 3523460"/>
                <a:gd name="connsiteY4" fmla="*/ 2107132 h 4528242"/>
                <a:gd name="connsiteX5" fmla="*/ 838333 w 3523460"/>
                <a:gd name="connsiteY5" fmla="*/ 2035571 h 4528242"/>
                <a:gd name="connsiteX6" fmla="*/ 711112 w 3523460"/>
                <a:gd name="connsiteY6" fmla="*/ 214722 h 4528242"/>
                <a:gd name="connsiteX7" fmla="*/ 1235897 w 3523460"/>
                <a:gd name="connsiteY7" fmla="*/ 1868593 h 4528242"/>
                <a:gd name="connsiteX8" fmla="*/ 1315411 w 3523460"/>
                <a:gd name="connsiteY8" fmla="*/ 1852690 h 4528242"/>
                <a:gd name="connsiteX9" fmla="*/ 1458534 w 3523460"/>
                <a:gd name="connsiteY9" fmla="*/ 37 h 4528242"/>
                <a:gd name="connsiteX10" fmla="*/ 1728878 w 3523460"/>
                <a:gd name="connsiteY10" fmla="*/ 1828836 h 4528242"/>
                <a:gd name="connsiteX11" fmla="*/ 1816344 w 3523460"/>
                <a:gd name="connsiteY11" fmla="*/ 1868594 h 4528242"/>
                <a:gd name="connsiteX12" fmla="*/ 2492205 w 3523460"/>
                <a:gd name="connsiteY12" fmla="*/ 333992 h 4528242"/>
                <a:gd name="connsiteX13" fmla="*/ 2221860 w 3523460"/>
                <a:gd name="connsiteY13" fmla="*/ 2011718 h 4528242"/>
                <a:gd name="connsiteX14" fmla="*/ 2325227 w 3523460"/>
                <a:gd name="connsiteY14" fmla="*/ 2711432 h 4528242"/>
                <a:gd name="connsiteX15" fmla="*/ 2762549 w 3523460"/>
                <a:gd name="connsiteY15" fmla="*/ 2266158 h 4528242"/>
                <a:gd name="connsiteX16" fmla="*/ 3509971 w 3523460"/>
                <a:gd name="connsiteY16" fmla="*/ 2162792 h 4528242"/>
                <a:gd name="connsiteX17" fmla="*/ 2778451 w 3523460"/>
                <a:gd name="connsiteY17" fmla="*/ 2942019 h 4528242"/>
                <a:gd name="connsiteX18" fmla="*/ 2118493 w 3523460"/>
                <a:gd name="connsiteY18" fmla="*/ 4007494 h 4528242"/>
                <a:gd name="connsiteX19" fmla="*/ 2126522 w 3523460"/>
                <a:gd name="connsiteY19" fmla="*/ 4522103 h 4528242"/>
                <a:gd name="connsiteX20" fmla="*/ 948467 w 3523460"/>
                <a:gd name="connsiteY20" fmla="*/ 4528242 h 4528242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126522 w 3523460"/>
                <a:gd name="connsiteY19" fmla="*/ 4522103 h 6103601"/>
                <a:gd name="connsiteX20" fmla="*/ 948467 w 3523460"/>
                <a:gd name="connsiteY20" fmla="*/ 6103601 h 6103601"/>
                <a:gd name="connsiteX0" fmla="*/ 948467 w 3523460"/>
                <a:gd name="connsiteY0" fmla="*/ 6103601 h 6103601"/>
                <a:gd name="connsiteX1" fmla="*/ 870139 w 3523460"/>
                <a:gd name="connsiteY1" fmla="*/ 4094960 h 6103601"/>
                <a:gd name="connsiteX2" fmla="*/ 432816 w 3523460"/>
                <a:gd name="connsiteY2" fmla="*/ 2274110 h 6103601"/>
                <a:gd name="connsiteX3" fmla="*/ 75008 w 3523460"/>
                <a:gd name="connsiteY3" fmla="*/ 970096 h 6103601"/>
                <a:gd name="connsiteX4" fmla="*/ 750867 w 3523460"/>
                <a:gd name="connsiteY4" fmla="*/ 2107132 h 6103601"/>
                <a:gd name="connsiteX5" fmla="*/ 838333 w 3523460"/>
                <a:gd name="connsiteY5" fmla="*/ 2035571 h 6103601"/>
                <a:gd name="connsiteX6" fmla="*/ 711112 w 3523460"/>
                <a:gd name="connsiteY6" fmla="*/ 214722 h 6103601"/>
                <a:gd name="connsiteX7" fmla="*/ 1235897 w 3523460"/>
                <a:gd name="connsiteY7" fmla="*/ 1868593 h 6103601"/>
                <a:gd name="connsiteX8" fmla="*/ 1315411 w 3523460"/>
                <a:gd name="connsiteY8" fmla="*/ 1852690 h 6103601"/>
                <a:gd name="connsiteX9" fmla="*/ 1458534 w 3523460"/>
                <a:gd name="connsiteY9" fmla="*/ 37 h 6103601"/>
                <a:gd name="connsiteX10" fmla="*/ 1728878 w 3523460"/>
                <a:gd name="connsiteY10" fmla="*/ 1828836 h 6103601"/>
                <a:gd name="connsiteX11" fmla="*/ 1816344 w 3523460"/>
                <a:gd name="connsiteY11" fmla="*/ 1868594 h 6103601"/>
                <a:gd name="connsiteX12" fmla="*/ 2492205 w 3523460"/>
                <a:gd name="connsiteY12" fmla="*/ 333992 h 6103601"/>
                <a:gd name="connsiteX13" fmla="*/ 2221860 w 3523460"/>
                <a:gd name="connsiteY13" fmla="*/ 2011718 h 6103601"/>
                <a:gd name="connsiteX14" fmla="*/ 2325227 w 3523460"/>
                <a:gd name="connsiteY14" fmla="*/ 2711432 h 6103601"/>
                <a:gd name="connsiteX15" fmla="*/ 2762549 w 3523460"/>
                <a:gd name="connsiteY15" fmla="*/ 2266158 h 6103601"/>
                <a:gd name="connsiteX16" fmla="*/ 3509971 w 3523460"/>
                <a:gd name="connsiteY16" fmla="*/ 2162792 h 6103601"/>
                <a:gd name="connsiteX17" fmla="*/ 2778451 w 3523460"/>
                <a:gd name="connsiteY17" fmla="*/ 2942019 h 6103601"/>
                <a:gd name="connsiteX18" fmla="*/ 2118493 w 3523460"/>
                <a:gd name="connsiteY18" fmla="*/ 4007494 h 6103601"/>
                <a:gd name="connsiteX19" fmla="*/ 2357064 w 3523460"/>
                <a:gd name="connsiteY19" fmla="*/ 6059037 h 6103601"/>
                <a:gd name="connsiteX20" fmla="*/ 948467 w 3523460"/>
                <a:gd name="connsiteY20" fmla="*/ 6103601 h 61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4DCAB58-0182-4DAF-AB32-DC1DCA27B66F}"/>
                </a:ext>
              </a:extLst>
            </p:cNvPr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9256 w 3523460"/>
                <a:gd name="connsiteY0" fmla="*/ 4777995 h 4777995"/>
                <a:gd name="connsiteX1" fmla="*/ 870139 w 3523460"/>
                <a:gd name="connsiteY1" fmla="*/ 4094960 h 4777995"/>
                <a:gd name="connsiteX2" fmla="*/ 432816 w 3523460"/>
                <a:gd name="connsiteY2" fmla="*/ 2274110 h 4777995"/>
                <a:gd name="connsiteX3" fmla="*/ 75008 w 3523460"/>
                <a:gd name="connsiteY3" fmla="*/ 970096 h 4777995"/>
                <a:gd name="connsiteX4" fmla="*/ 750867 w 3523460"/>
                <a:gd name="connsiteY4" fmla="*/ 2107132 h 4777995"/>
                <a:gd name="connsiteX5" fmla="*/ 838333 w 3523460"/>
                <a:gd name="connsiteY5" fmla="*/ 2035571 h 4777995"/>
                <a:gd name="connsiteX6" fmla="*/ 711112 w 3523460"/>
                <a:gd name="connsiteY6" fmla="*/ 214722 h 4777995"/>
                <a:gd name="connsiteX7" fmla="*/ 1235897 w 3523460"/>
                <a:gd name="connsiteY7" fmla="*/ 1868593 h 4777995"/>
                <a:gd name="connsiteX8" fmla="*/ 1315411 w 3523460"/>
                <a:gd name="connsiteY8" fmla="*/ 1852690 h 4777995"/>
                <a:gd name="connsiteX9" fmla="*/ 1458534 w 3523460"/>
                <a:gd name="connsiteY9" fmla="*/ 37 h 4777995"/>
                <a:gd name="connsiteX10" fmla="*/ 1728878 w 3523460"/>
                <a:gd name="connsiteY10" fmla="*/ 1828836 h 4777995"/>
                <a:gd name="connsiteX11" fmla="*/ 1816344 w 3523460"/>
                <a:gd name="connsiteY11" fmla="*/ 1868594 h 4777995"/>
                <a:gd name="connsiteX12" fmla="*/ 2492205 w 3523460"/>
                <a:gd name="connsiteY12" fmla="*/ 333992 h 4777995"/>
                <a:gd name="connsiteX13" fmla="*/ 2221860 w 3523460"/>
                <a:gd name="connsiteY13" fmla="*/ 2011718 h 4777995"/>
                <a:gd name="connsiteX14" fmla="*/ 2325227 w 3523460"/>
                <a:gd name="connsiteY14" fmla="*/ 2711432 h 4777995"/>
                <a:gd name="connsiteX15" fmla="*/ 2762549 w 3523460"/>
                <a:gd name="connsiteY15" fmla="*/ 2266158 h 4777995"/>
                <a:gd name="connsiteX16" fmla="*/ 3509971 w 3523460"/>
                <a:gd name="connsiteY16" fmla="*/ 2162792 h 4777995"/>
                <a:gd name="connsiteX17" fmla="*/ 2778451 w 3523460"/>
                <a:gd name="connsiteY17" fmla="*/ 2942019 h 4777995"/>
                <a:gd name="connsiteX18" fmla="*/ 2118493 w 3523460"/>
                <a:gd name="connsiteY18" fmla="*/ 4007494 h 4777995"/>
                <a:gd name="connsiteX19" fmla="*/ 2126522 w 3523460"/>
                <a:gd name="connsiteY19" fmla="*/ 4522103 h 4777995"/>
                <a:gd name="connsiteX20" fmla="*/ 929256 w 3523460"/>
                <a:gd name="connsiteY20" fmla="*/ 4777995 h 4777995"/>
                <a:gd name="connsiteX0" fmla="*/ 929256 w 3523460"/>
                <a:gd name="connsiteY0" fmla="*/ 4777995 h 4829491"/>
                <a:gd name="connsiteX1" fmla="*/ 870139 w 3523460"/>
                <a:gd name="connsiteY1" fmla="*/ 4094960 h 4829491"/>
                <a:gd name="connsiteX2" fmla="*/ 432816 w 3523460"/>
                <a:gd name="connsiteY2" fmla="*/ 2274110 h 4829491"/>
                <a:gd name="connsiteX3" fmla="*/ 75008 w 3523460"/>
                <a:gd name="connsiteY3" fmla="*/ 970096 h 4829491"/>
                <a:gd name="connsiteX4" fmla="*/ 750867 w 3523460"/>
                <a:gd name="connsiteY4" fmla="*/ 2107132 h 4829491"/>
                <a:gd name="connsiteX5" fmla="*/ 838333 w 3523460"/>
                <a:gd name="connsiteY5" fmla="*/ 2035571 h 4829491"/>
                <a:gd name="connsiteX6" fmla="*/ 711112 w 3523460"/>
                <a:gd name="connsiteY6" fmla="*/ 214722 h 4829491"/>
                <a:gd name="connsiteX7" fmla="*/ 1235897 w 3523460"/>
                <a:gd name="connsiteY7" fmla="*/ 1868593 h 4829491"/>
                <a:gd name="connsiteX8" fmla="*/ 1315411 w 3523460"/>
                <a:gd name="connsiteY8" fmla="*/ 1852690 h 4829491"/>
                <a:gd name="connsiteX9" fmla="*/ 1458534 w 3523460"/>
                <a:gd name="connsiteY9" fmla="*/ 37 h 4829491"/>
                <a:gd name="connsiteX10" fmla="*/ 1728878 w 3523460"/>
                <a:gd name="connsiteY10" fmla="*/ 1828836 h 4829491"/>
                <a:gd name="connsiteX11" fmla="*/ 1816344 w 3523460"/>
                <a:gd name="connsiteY11" fmla="*/ 1868594 h 4829491"/>
                <a:gd name="connsiteX12" fmla="*/ 2492205 w 3523460"/>
                <a:gd name="connsiteY12" fmla="*/ 333992 h 4829491"/>
                <a:gd name="connsiteX13" fmla="*/ 2221860 w 3523460"/>
                <a:gd name="connsiteY13" fmla="*/ 2011718 h 4829491"/>
                <a:gd name="connsiteX14" fmla="*/ 2325227 w 3523460"/>
                <a:gd name="connsiteY14" fmla="*/ 2711432 h 4829491"/>
                <a:gd name="connsiteX15" fmla="*/ 2762549 w 3523460"/>
                <a:gd name="connsiteY15" fmla="*/ 2266158 h 4829491"/>
                <a:gd name="connsiteX16" fmla="*/ 3509971 w 3523460"/>
                <a:gd name="connsiteY16" fmla="*/ 2162792 h 4829491"/>
                <a:gd name="connsiteX17" fmla="*/ 2778451 w 3523460"/>
                <a:gd name="connsiteY17" fmla="*/ 2942019 h 4829491"/>
                <a:gd name="connsiteX18" fmla="*/ 2118493 w 3523460"/>
                <a:gd name="connsiteY18" fmla="*/ 4007494 h 4829491"/>
                <a:gd name="connsiteX19" fmla="*/ 2145734 w 3523460"/>
                <a:gd name="connsiteY19" fmla="*/ 4829491 h 4829491"/>
                <a:gd name="connsiteX20" fmla="*/ 929256 w 3523460"/>
                <a:gd name="connsiteY20" fmla="*/ 4777995 h 482949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4 w 3523460"/>
                <a:gd name="connsiteY19" fmla="*/ 4829491 h 4854841"/>
                <a:gd name="connsiteX20" fmla="*/ 929256 w 3523460"/>
                <a:gd name="connsiteY20" fmla="*/ 4854841 h 4854841"/>
                <a:gd name="connsiteX0" fmla="*/ 929256 w 3523460"/>
                <a:gd name="connsiteY0" fmla="*/ 4854841 h 4854841"/>
                <a:gd name="connsiteX1" fmla="*/ 870139 w 3523460"/>
                <a:gd name="connsiteY1" fmla="*/ 4094960 h 4854841"/>
                <a:gd name="connsiteX2" fmla="*/ 432816 w 3523460"/>
                <a:gd name="connsiteY2" fmla="*/ 2274110 h 4854841"/>
                <a:gd name="connsiteX3" fmla="*/ 75008 w 3523460"/>
                <a:gd name="connsiteY3" fmla="*/ 970096 h 4854841"/>
                <a:gd name="connsiteX4" fmla="*/ 750867 w 3523460"/>
                <a:gd name="connsiteY4" fmla="*/ 2107132 h 4854841"/>
                <a:gd name="connsiteX5" fmla="*/ 838333 w 3523460"/>
                <a:gd name="connsiteY5" fmla="*/ 2035571 h 4854841"/>
                <a:gd name="connsiteX6" fmla="*/ 711112 w 3523460"/>
                <a:gd name="connsiteY6" fmla="*/ 214722 h 4854841"/>
                <a:gd name="connsiteX7" fmla="*/ 1235897 w 3523460"/>
                <a:gd name="connsiteY7" fmla="*/ 1868593 h 4854841"/>
                <a:gd name="connsiteX8" fmla="*/ 1315411 w 3523460"/>
                <a:gd name="connsiteY8" fmla="*/ 1852690 h 4854841"/>
                <a:gd name="connsiteX9" fmla="*/ 1458534 w 3523460"/>
                <a:gd name="connsiteY9" fmla="*/ 37 h 4854841"/>
                <a:gd name="connsiteX10" fmla="*/ 1728878 w 3523460"/>
                <a:gd name="connsiteY10" fmla="*/ 1828836 h 4854841"/>
                <a:gd name="connsiteX11" fmla="*/ 1816344 w 3523460"/>
                <a:gd name="connsiteY11" fmla="*/ 1868594 h 4854841"/>
                <a:gd name="connsiteX12" fmla="*/ 2492205 w 3523460"/>
                <a:gd name="connsiteY12" fmla="*/ 333992 h 4854841"/>
                <a:gd name="connsiteX13" fmla="*/ 2221860 w 3523460"/>
                <a:gd name="connsiteY13" fmla="*/ 2011718 h 4854841"/>
                <a:gd name="connsiteX14" fmla="*/ 2325227 w 3523460"/>
                <a:gd name="connsiteY14" fmla="*/ 2711432 h 4854841"/>
                <a:gd name="connsiteX15" fmla="*/ 2762549 w 3523460"/>
                <a:gd name="connsiteY15" fmla="*/ 2266158 h 4854841"/>
                <a:gd name="connsiteX16" fmla="*/ 3509971 w 3523460"/>
                <a:gd name="connsiteY16" fmla="*/ 2162792 h 4854841"/>
                <a:gd name="connsiteX17" fmla="*/ 2778451 w 3523460"/>
                <a:gd name="connsiteY17" fmla="*/ 2942019 h 4854841"/>
                <a:gd name="connsiteX18" fmla="*/ 2118493 w 3523460"/>
                <a:gd name="connsiteY18" fmla="*/ 4007494 h 4854841"/>
                <a:gd name="connsiteX19" fmla="*/ 2145735 w 3523460"/>
                <a:gd name="connsiteY19" fmla="*/ 4837820 h 4854841"/>
                <a:gd name="connsiteX20" fmla="*/ 929256 w 3523460"/>
                <a:gd name="connsiteY20" fmla="*/ 4854841 h 4854841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  <a:gd name="connsiteX0" fmla="*/ 929257 w 3523460"/>
                <a:gd name="connsiteY0" fmla="*/ 4829855 h 4837820"/>
                <a:gd name="connsiteX1" fmla="*/ 870139 w 3523460"/>
                <a:gd name="connsiteY1" fmla="*/ 4094960 h 4837820"/>
                <a:gd name="connsiteX2" fmla="*/ 432816 w 3523460"/>
                <a:gd name="connsiteY2" fmla="*/ 2274110 h 4837820"/>
                <a:gd name="connsiteX3" fmla="*/ 75008 w 3523460"/>
                <a:gd name="connsiteY3" fmla="*/ 970096 h 4837820"/>
                <a:gd name="connsiteX4" fmla="*/ 750867 w 3523460"/>
                <a:gd name="connsiteY4" fmla="*/ 2107132 h 4837820"/>
                <a:gd name="connsiteX5" fmla="*/ 838333 w 3523460"/>
                <a:gd name="connsiteY5" fmla="*/ 2035571 h 4837820"/>
                <a:gd name="connsiteX6" fmla="*/ 711112 w 3523460"/>
                <a:gd name="connsiteY6" fmla="*/ 214722 h 4837820"/>
                <a:gd name="connsiteX7" fmla="*/ 1235897 w 3523460"/>
                <a:gd name="connsiteY7" fmla="*/ 1868593 h 4837820"/>
                <a:gd name="connsiteX8" fmla="*/ 1315411 w 3523460"/>
                <a:gd name="connsiteY8" fmla="*/ 1852690 h 4837820"/>
                <a:gd name="connsiteX9" fmla="*/ 1458534 w 3523460"/>
                <a:gd name="connsiteY9" fmla="*/ 37 h 4837820"/>
                <a:gd name="connsiteX10" fmla="*/ 1728878 w 3523460"/>
                <a:gd name="connsiteY10" fmla="*/ 1828836 h 4837820"/>
                <a:gd name="connsiteX11" fmla="*/ 1816344 w 3523460"/>
                <a:gd name="connsiteY11" fmla="*/ 1868594 h 4837820"/>
                <a:gd name="connsiteX12" fmla="*/ 2492205 w 3523460"/>
                <a:gd name="connsiteY12" fmla="*/ 333992 h 4837820"/>
                <a:gd name="connsiteX13" fmla="*/ 2221860 w 3523460"/>
                <a:gd name="connsiteY13" fmla="*/ 2011718 h 4837820"/>
                <a:gd name="connsiteX14" fmla="*/ 2325227 w 3523460"/>
                <a:gd name="connsiteY14" fmla="*/ 2711432 h 4837820"/>
                <a:gd name="connsiteX15" fmla="*/ 2762549 w 3523460"/>
                <a:gd name="connsiteY15" fmla="*/ 2266158 h 4837820"/>
                <a:gd name="connsiteX16" fmla="*/ 3509971 w 3523460"/>
                <a:gd name="connsiteY16" fmla="*/ 2162792 h 4837820"/>
                <a:gd name="connsiteX17" fmla="*/ 2778451 w 3523460"/>
                <a:gd name="connsiteY17" fmla="*/ 2942019 h 4837820"/>
                <a:gd name="connsiteX18" fmla="*/ 2118493 w 3523460"/>
                <a:gd name="connsiteY18" fmla="*/ 4007494 h 4837820"/>
                <a:gd name="connsiteX19" fmla="*/ 2145735 w 3523460"/>
                <a:gd name="connsiteY19" fmla="*/ 4837820 h 4837820"/>
                <a:gd name="connsiteX20" fmla="*/ 929257 w 3523460"/>
                <a:gd name="connsiteY20" fmla="*/ 4829855 h 483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FBFA6E2-A202-450F-A1CD-86C1C0D89A76}"/>
                </a:ext>
              </a:extLst>
            </p:cNvPr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" fmla="*/ 755374 w 3434963"/>
                <a:gd name="connsiteY0" fmla="*/ 4778734 h 4778734"/>
                <a:gd name="connsiteX1" fmla="*/ 747422 w 3434963"/>
                <a:gd name="connsiteY1" fmla="*/ 4341412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87179 w 3434963"/>
                <a:gd name="connsiteY1" fmla="*/ 426985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1995777 w 3434963"/>
                <a:gd name="connsiteY15" fmla="*/ 4007457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34963"/>
                <a:gd name="connsiteY0" fmla="*/ 4778734 h 4778734"/>
                <a:gd name="connsiteX1" fmla="*/ 795131 w 3434963"/>
                <a:gd name="connsiteY1" fmla="*/ 4142631 h 4778734"/>
                <a:gd name="connsiteX2" fmla="*/ 381662 w 3434963"/>
                <a:gd name="connsiteY2" fmla="*/ 2313830 h 4778734"/>
                <a:gd name="connsiteX3" fmla="*/ 0 w 3434963"/>
                <a:gd name="connsiteY3" fmla="*/ 1017767 h 4778734"/>
                <a:gd name="connsiteX4" fmla="*/ 691763 w 3434963"/>
                <a:gd name="connsiteY4" fmla="*/ 2019631 h 4778734"/>
                <a:gd name="connsiteX5" fmla="*/ 612250 w 3434963"/>
                <a:gd name="connsiteY5" fmla="*/ 182880 h 4778734"/>
                <a:gd name="connsiteX6" fmla="*/ 1208598 w 3434963"/>
                <a:gd name="connsiteY6" fmla="*/ 1804946 h 4778734"/>
                <a:gd name="connsiteX7" fmla="*/ 1351721 w 3434963"/>
                <a:gd name="connsiteY7" fmla="*/ 0 h 4778734"/>
                <a:gd name="connsiteX8" fmla="*/ 1701579 w 3434963"/>
                <a:gd name="connsiteY8" fmla="*/ 1868557 h 4778734"/>
                <a:gd name="connsiteX9" fmla="*/ 2401294 w 3434963"/>
                <a:gd name="connsiteY9" fmla="*/ 333955 h 4778734"/>
                <a:gd name="connsiteX10" fmla="*/ 2138901 w 3434963"/>
                <a:gd name="connsiteY10" fmla="*/ 2003729 h 4778734"/>
                <a:gd name="connsiteX11" fmla="*/ 2250219 w 3434963"/>
                <a:gd name="connsiteY11" fmla="*/ 2759103 h 4778734"/>
                <a:gd name="connsiteX12" fmla="*/ 2568271 w 3434963"/>
                <a:gd name="connsiteY12" fmla="*/ 2361537 h 4778734"/>
                <a:gd name="connsiteX13" fmla="*/ 3434963 w 3434963"/>
                <a:gd name="connsiteY13" fmla="*/ 2210463 h 4778734"/>
                <a:gd name="connsiteX14" fmla="*/ 2703443 w 3434963"/>
                <a:gd name="connsiteY14" fmla="*/ 2989690 h 4778734"/>
                <a:gd name="connsiteX15" fmla="*/ 2043485 w 3434963"/>
                <a:gd name="connsiteY15" fmla="*/ 4055165 h 4778734"/>
                <a:gd name="connsiteX16" fmla="*/ 2154803 w 3434963"/>
                <a:gd name="connsiteY16" fmla="*/ 4778734 h 4778734"/>
                <a:gd name="connsiteX17" fmla="*/ 755374 w 3434963"/>
                <a:gd name="connsiteY17" fmla="*/ 4778734 h 4778734"/>
                <a:gd name="connsiteX0" fmla="*/ 755374 w 3446514"/>
                <a:gd name="connsiteY0" fmla="*/ 4778734 h 4778734"/>
                <a:gd name="connsiteX1" fmla="*/ 795131 w 3446514"/>
                <a:gd name="connsiteY1" fmla="*/ 4142631 h 4778734"/>
                <a:gd name="connsiteX2" fmla="*/ 381662 w 3446514"/>
                <a:gd name="connsiteY2" fmla="*/ 2313830 h 4778734"/>
                <a:gd name="connsiteX3" fmla="*/ 0 w 3446514"/>
                <a:gd name="connsiteY3" fmla="*/ 1017767 h 4778734"/>
                <a:gd name="connsiteX4" fmla="*/ 691763 w 3446514"/>
                <a:gd name="connsiteY4" fmla="*/ 2019631 h 4778734"/>
                <a:gd name="connsiteX5" fmla="*/ 612250 w 3446514"/>
                <a:gd name="connsiteY5" fmla="*/ 182880 h 4778734"/>
                <a:gd name="connsiteX6" fmla="*/ 1208598 w 3446514"/>
                <a:gd name="connsiteY6" fmla="*/ 1804946 h 4778734"/>
                <a:gd name="connsiteX7" fmla="*/ 1351721 w 3446514"/>
                <a:gd name="connsiteY7" fmla="*/ 0 h 4778734"/>
                <a:gd name="connsiteX8" fmla="*/ 1701579 w 3446514"/>
                <a:gd name="connsiteY8" fmla="*/ 1868557 h 4778734"/>
                <a:gd name="connsiteX9" fmla="*/ 2401294 w 3446514"/>
                <a:gd name="connsiteY9" fmla="*/ 333955 h 4778734"/>
                <a:gd name="connsiteX10" fmla="*/ 2138901 w 3446514"/>
                <a:gd name="connsiteY10" fmla="*/ 2003729 h 4778734"/>
                <a:gd name="connsiteX11" fmla="*/ 2250219 w 3446514"/>
                <a:gd name="connsiteY11" fmla="*/ 2759103 h 4778734"/>
                <a:gd name="connsiteX12" fmla="*/ 2568271 w 3446514"/>
                <a:gd name="connsiteY12" fmla="*/ 2361537 h 4778734"/>
                <a:gd name="connsiteX13" fmla="*/ 3434963 w 3446514"/>
                <a:gd name="connsiteY13" fmla="*/ 2210463 h 4778734"/>
                <a:gd name="connsiteX14" fmla="*/ 2703443 w 3446514"/>
                <a:gd name="connsiteY14" fmla="*/ 2989690 h 4778734"/>
                <a:gd name="connsiteX15" fmla="*/ 2043485 w 3446514"/>
                <a:gd name="connsiteY15" fmla="*/ 4055165 h 4778734"/>
                <a:gd name="connsiteX16" fmla="*/ 2154803 w 3446514"/>
                <a:gd name="connsiteY16" fmla="*/ 4778734 h 4778734"/>
                <a:gd name="connsiteX17" fmla="*/ 755374 w 3446514"/>
                <a:gd name="connsiteY17" fmla="*/ 4778734 h 4778734"/>
                <a:gd name="connsiteX0" fmla="*/ 755374 w 3448610"/>
                <a:gd name="connsiteY0" fmla="*/ 4778734 h 4778734"/>
                <a:gd name="connsiteX1" fmla="*/ 795131 w 3448610"/>
                <a:gd name="connsiteY1" fmla="*/ 4142631 h 4778734"/>
                <a:gd name="connsiteX2" fmla="*/ 381662 w 3448610"/>
                <a:gd name="connsiteY2" fmla="*/ 2313830 h 4778734"/>
                <a:gd name="connsiteX3" fmla="*/ 0 w 3448610"/>
                <a:gd name="connsiteY3" fmla="*/ 1017767 h 4778734"/>
                <a:gd name="connsiteX4" fmla="*/ 691763 w 3448610"/>
                <a:gd name="connsiteY4" fmla="*/ 2019631 h 4778734"/>
                <a:gd name="connsiteX5" fmla="*/ 612250 w 3448610"/>
                <a:gd name="connsiteY5" fmla="*/ 182880 h 4778734"/>
                <a:gd name="connsiteX6" fmla="*/ 1208598 w 3448610"/>
                <a:gd name="connsiteY6" fmla="*/ 1804946 h 4778734"/>
                <a:gd name="connsiteX7" fmla="*/ 1351721 w 3448610"/>
                <a:gd name="connsiteY7" fmla="*/ 0 h 4778734"/>
                <a:gd name="connsiteX8" fmla="*/ 1701579 w 3448610"/>
                <a:gd name="connsiteY8" fmla="*/ 1868557 h 4778734"/>
                <a:gd name="connsiteX9" fmla="*/ 2401294 w 3448610"/>
                <a:gd name="connsiteY9" fmla="*/ 333955 h 4778734"/>
                <a:gd name="connsiteX10" fmla="*/ 2138901 w 3448610"/>
                <a:gd name="connsiteY10" fmla="*/ 2003729 h 4778734"/>
                <a:gd name="connsiteX11" fmla="*/ 2250219 w 3448610"/>
                <a:gd name="connsiteY11" fmla="*/ 2759103 h 4778734"/>
                <a:gd name="connsiteX12" fmla="*/ 2687541 w 3448610"/>
                <a:gd name="connsiteY12" fmla="*/ 2313829 h 4778734"/>
                <a:gd name="connsiteX13" fmla="*/ 3434963 w 3448610"/>
                <a:gd name="connsiteY13" fmla="*/ 2210463 h 4778734"/>
                <a:gd name="connsiteX14" fmla="*/ 2703443 w 3448610"/>
                <a:gd name="connsiteY14" fmla="*/ 2989690 h 4778734"/>
                <a:gd name="connsiteX15" fmla="*/ 2043485 w 3448610"/>
                <a:gd name="connsiteY15" fmla="*/ 4055165 h 4778734"/>
                <a:gd name="connsiteX16" fmla="*/ 2154803 w 3448610"/>
                <a:gd name="connsiteY16" fmla="*/ 4778734 h 4778734"/>
                <a:gd name="connsiteX17" fmla="*/ 755374 w 3448610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81662 w 3448452"/>
                <a:gd name="connsiteY2" fmla="*/ 2313830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755374 w 3448452"/>
                <a:gd name="connsiteY0" fmla="*/ 4778734 h 4778734"/>
                <a:gd name="connsiteX1" fmla="*/ 795131 w 3448452"/>
                <a:gd name="connsiteY1" fmla="*/ 4142631 h 4778734"/>
                <a:gd name="connsiteX2" fmla="*/ 357808 w 3448452"/>
                <a:gd name="connsiteY2" fmla="*/ 2321781 h 4778734"/>
                <a:gd name="connsiteX3" fmla="*/ 0 w 3448452"/>
                <a:gd name="connsiteY3" fmla="*/ 1017767 h 4778734"/>
                <a:gd name="connsiteX4" fmla="*/ 691763 w 3448452"/>
                <a:gd name="connsiteY4" fmla="*/ 2019631 h 4778734"/>
                <a:gd name="connsiteX5" fmla="*/ 612250 w 3448452"/>
                <a:gd name="connsiteY5" fmla="*/ 182880 h 4778734"/>
                <a:gd name="connsiteX6" fmla="*/ 1208598 w 3448452"/>
                <a:gd name="connsiteY6" fmla="*/ 1804946 h 4778734"/>
                <a:gd name="connsiteX7" fmla="*/ 1351721 w 3448452"/>
                <a:gd name="connsiteY7" fmla="*/ 0 h 4778734"/>
                <a:gd name="connsiteX8" fmla="*/ 1701579 w 3448452"/>
                <a:gd name="connsiteY8" fmla="*/ 1868557 h 4778734"/>
                <a:gd name="connsiteX9" fmla="*/ 2401294 w 3448452"/>
                <a:gd name="connsiteY9" fmla="*/ 333955 h 4778734"/>
                <a:gd name="connsiteX10" fmla="*/ 2138901 w 3448452"/>
                <a:gd name="connsiteY10" fmla="*/ 2003729 h 4778734"/>
                <a:gd name="connsiteX11" fmla="*/ 2250219 w 3448452"/>
                <a:gd name="connsiteY11" fmla="*/ 2759103 h 4778734"/>
                <a:gd name="connsiteX12" fmla="*/ 2687541 w 3448452"/>
                <a:gd name="connsiteY12" fmla="*/ 2313829 h 4778734"/>
                <a:gd name="connsiteX13" fmla="*/ 3434963 w 3448452"/>
                <a:gd name="connsiteY13" fmla="*/ 2210463 h 4778734"/>
                <a:gd name="connsiteX14" fmla="*/ 2703443 w 3448452"/>
                <a:gd name="connsiteY14" fmla="*/ 2989690 h 4778734"/>
                <a:gd name="connsiteX15" fmla="*/ 2043485 w 3448452"/>
                <a:gd name="connsiteY15" fmla="*/ 4055165 h 4778734"/>
                <a:gd name="connsiteX16" fmla="*/ 2154803 w 3448452"/>
                <a:gd name="connsiteY16" fmla="*/ 4778734 h 4778734"/>
                <a:gd name="connsiteX17" fmla="*/ 755374 w 3448452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687258 w 3523460"/>
                <a:gd name="connsiteY5" fmla="*/ 182880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83606 w 3523460"/>
                <a:gd name="connsiteY6" fmla="*/ 1804946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78734 h 4778734"/>
                <a:gd name="connsiteX1" fmla="*/ 870139 w 3523460"/>
                <a:gd name="connsiteY1" fmla="*/ 4142631 h 4778734"/>
                <a:gd name="connsiteX2" fmla="*/ 432816 w 3523460"/>
                <a:gd name="connsiteY2" fmla="*/ 2321781 h 4778734"/>
                <a:gd name="connsiteX3" fmla="*/ 75008 w 3523460"/>
                <a:gd name="connsiteY3" fmla="*/ 1017767 h 4778734"/>
                <a:gd name="connsiteX4" fmla="*/ 766771 w 3523460"/>
                <a:gd name="connsiteY4" fmla="*/ 2019631 h 4778734"/>
                <a:gd name="connsiteX5" fmla="*/ 711112 w 3523460"/>
                <a:gd name="connsiteY5" fmla="*/ 262393 h 4778734"/>
                <a:gd name="connsiteX6" fmla="*/ 1251801 w 3523460"/>
                <a:gd name="connsiteY6" fmla="*/ 1812897 h 4778734"/>
                <a:gd name="connsiteX7" fmla="*/ 1426729 w 3523460"/>
                <a:gd name="connsiteY7" fmla="*/ 0 h 4778734"/>
                <a:gd name="connsiteX8" fmla="*/ 1776587 w 3523460"/>
                <a:gd name="connsiteY8" fmla="*/ 1868557 h 4778734"/>
                <a:gd name="connsiteX9" fmla="*/ 2476302 w 3523460"/>
                <a:gd name="connsiteY9" fmla="*/ 333955 h 4778734"/>
                <a:gd name="connsiteX10" fmla="*/ 2213909 w 3523460"/>
                <a:gd name="connsiteY10" fmla="*/ 2003729 h 4778734"/>
                <a:gd name="connsiteX11" fmla="*/ 2325227 w 3523460"/>
                <a:gd name="connsiteY11" fmla="*/ 2759103 h 4778734"/>
                <a:gd name="connsiteX12" fmla="*/ 2762549 w 3523460"/>
                <a:gd name="connsiteY12" fmla="*/ 2313829 h 4778734"/>
                <a:gd name="connsiteX13" fmla="*/ 3509971 w 3523460"/>
                <a:gd name="connsiteY13" fmla="*/ 2210463 h 4778734"/>
                <a:gd name="connsiteX14" fmla="*/ 2778451 w 3523460"/>
                <a:gd name="connsiteY14" fmla="*/ 2989690 h 4778734"/>
                <a:gd name="connsiteX15" fmla="*/ 2118493 w 3523460"/>
                <a:gd name="connsiteY15" fmla="*/ 4055165 h 4778734"/>
                <a:gd name="connsiteX16" fmla="*/ 2229811 w 3523460"/>
                <a:gd name="connsiteY16" fmla="*/ 4778734 h 4778734"/>
                <a:gd name="connsiteX17" fmla="*/ 830382 w 3523460"/>
                <a:gd name="connsiteY17" fmla="*/ 4778734 h 4778734"/>
                <a:gd name="connsiteX0" fmla="*/ 830382 w 3523460"/>
                <a:gd name="connsiteY0" fmla="*/ 4731026 h 4731026"/>
                <a:gd name="connsiteX1" fmla="*/ 870139 w 3523460"/>
                <a:gd name="connsiteY1" fmla="*/ 4094923 h 4731026"/>
                <a:gd name="connsiteX2" fmla="*/ 432816 w 3523460"/>
                <a:gd name="connsiteY2" fmla="*/ 2274073 h 4731026"/>
                <a:gd name="connsiteX3" fmla="*/ 75008 w 3523460"/>
                <a:gd name="connsiteY3" fmla="*/ 970059 h 4731026"/>
                <a:gd name="connsiteX4" fmla="*/ 766771 w 3523460"/>
                <a:gd name="connsiteY4" fmla="*/ 1971923 h 4731026"/>
                <a:gd name="connsiteX5" fmla="*/ 711112 w 3523460"/>
                <a:gd name="connsiteY5" fmla="*/ 214685 h 4731026"/>
                <a:gd name="connsiteX6" fmla="*/ 1251801 w 3523460"/>
                <a:gd name="connsiteY6" fmla="*/ 1765189 h 4731026"/>
                <a:gd name="connsiteX7" fmla="*/ 1458534 w 3523460"/>
                <a:gd name="connsiteY7" fmla="*/ 0 h 4731026"/>
                <a:gd name="connsiteX8" fmla="*/ 1776587 w 3523460"/>
                <a:gd name="connsiteY8" fmla="*/ 1820849 h 4731026"/>
                <a:gd name="connsiteX9" fmla="*/ 2476302 w 3523460"/>
                <a:gd name="connsiteY9" fmla="*/ 286247 h 4731026"/>
                <a:gd name="connsiteX10" fmla="*/ 2213909 w 3523460"/>
                <a:gd name="connsiteY10" fmla="*/ 1956021 h 4731026"/>
                <a:gd name="connsiteX11" fmla="*/ 2325227 w 3523460"/>
                <a:gd name="connsiteY11" fmla="*/ 2711395 h 4731026"/>
                <a:gd name="connsiteX12" fmla="*/ 2762549 w 3523460"/>
                <a:gd name="connsiteY12" fmla="*/ 2266121 h 4731026"/>
                <a:gd name="connsiteX13" fmla="*/ 3509971 w 3523460"/>
                <a:gd name="connsiteY13" fmla="*/ 2162755 h 4731026"/>
                <a:gd name="connsiteX14" fmla="*/ 2778451 w 3523460"/>
                <a:gd name="connsiteY14" fmla="*/ 2941982 h 4731026"/>
                <a:gd name="connsiteX15" fmla="*/ 2118493 w 3523460"/>
                <a:gd name="connsiteY15" fmla="*/ 4007457 h 4731026"/>
                <a:gd name="connsiteX16" fmla="*/ 2229811 w 3523460"/>
                <a:gd name="connsiteY16" fmla="*/ 4731026 h 4731026"/>
                <a:gd name="connsiteX17" fmla="*/ 830382 w 3523460"/>
                <a:gd name="connsiteY17" fmla="*/ 4731026 h 473102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76302 w 3523460"/>
                <a:gd name="connsiteY9" fmla="*/ 286597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13909 w 3523460"/>
                <a:gd name="connsiteY10" fmla="*/ 195637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76587 w 3523460"/>
                <a:gd name="connsiteY8" fmla="*/ 1821199 h 4731376"/>
                <a:gd name="connsiteX9" fmla="*/ 2492205 w 3523460"/>
                <a:gd name="connsiteY9" fmla="*/ 334305 h 4731376"/>
                <a:gd name="connsiteX10" fmla="*/ 2221860 w 3523460"/>
                <a:gd name="connsiteY10" fmla="*/ 2012031 h 4731376"/>
                <a:gd name="connsiteX11" fmla="*/ 2325227 w 3523460"/>
                <a:gd name="connsiteY11" fmla="*/ 2711745 h 4731376"/>
                <a:gd name="connsiteX12" fmla="*/ 2762549 w 3523460"/>
                <a:gd name="connsiteY12" fmla="*/ 2266471 h 4731376"/>
                <a:gd name="connsiteX13" fmla="*/ 3509971 w 3523460"/>
                <a:gd name="connsiteY13" fmla="*/ 2163105 h 4731376"/>
                <a:gd name="connsiteX14" fmla="*/ 2778451 w 3523460"/>
                <a:gd name="connsiteY14" fmla="*/ 2942332 h 4731376"/>
                <a:gd name="connsiteX15" fmla="*/ 2118493 w 3523460"/>
                <a:gd name="connsiteY15" fmla="*/ 4007807 h 4731376"/>
                <a:gd name="connsiteX16" fmla="*/ 2229811 w 3523460"/>
                <a:gd name="connsiteY16" fmla="*/ 4731376 h 4731376"/>
                <a:gd name="connsiteX17" fmla="*/ 830382 w 3523460"/>
                <a:gd name="connsiteY17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776587 w 3523460"/>
                <a:gd name="connsiteY9" fmla="*/ 1821199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673219 w 3523460"/>
                <a:gd name="connsiteY8" fmla="*/ 1757587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51801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275655 w 3523460"/>
                <a:gd name="connsiteY6" fmla="*/ 1765539 h 4731376"/>
                <a:gd name="connsiteX7" fmla="*/ 1458534 w 3523460"/>
                <a:gd name="connsiteY7" fmla="*/ 350 h 4731376"/>
                <a:gd name="connsiteX8" fmla="*/ 1705024 w 3523460"/>
                <a:gd name="connsiteY8" fmla="*/ 1813246 h 4731376"/>
                <a:gd name="connsiteX9" fmla="*/ 1808393 w 3523460"/>
                <a:gd name="connsiteY9" fmla="*/ 1868907 h 4731376"/>
                <a:gd name="connsiteX10" fmla="*/ 2492205 w 3523460"/>
                <a:gd name="connsiteY10" fmla="*/ 334305 h 4731376"/>
                <a:gd name="connsiteX11" fmla="*/ 2221860 w 3523460"/>
                <a:gd name="connsiteY11" fmla="*/ 2012031 h 4731376"/>
                <a:gd name="connsiteX12" fmla="*/ 2325227 w 3523460"/>
                <a:gd name="connsiteY12" fmla="*/ 2711745 h 4731376"/>
                <a:gd name="connsiteX13" fmla="*/ 2762549 w 3523460"/>
                <a:gd name="connsiteY13" fmla="*/ 2266471 h 4731376"/>
                <a:gd name="connsiteX14" fmla="*/ 3509971 w 3523460"/>
                <a:gd name="connsiteY14" fmla="*/ 2163105 h 4731376"/>
                <a:gd name="connsiteX15" fmla="*/ 2778451 w 3523460"/>
                <a:gd name="connsiteY15" fmla="*/ 2942332 h 4731376"/>
                <a:gd name="connsiteX16" fmla="*/ 2118493 w 3523460"/>
                <a:gd name="connsiteY16" fmla="*/ 4007807 h 4731376"/>
                <a:gd name="connsiteX17" fmla="*/ 2229811 w 3523460"/>
                <a:gd name="connsiteY17" fmla="*/ 4731376 h 4731376"/>
                <a:gd name="connsiteX18" fmla="*/ 830382 w 3523460"/>
                <a:gd name="connsiteY18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48433 w 3523460"/>
                <a:gd name="connsiteY6" fmla="*/ 1717831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08393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92761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376 h 4731376"/>
                <a:gd name="connsiteX1" fmla="*/ 870139 w 3523460"/>
                <a:gd name="connsiteY1" fmla="*/ 4095273 h 4731376"/>
                <a:gd name="connsiteX2" fmla="*/ 432816 w 3523460"/>
                <a:gd name="connsiteY2" fmla="*/ 2274423 h 4731376"/>
                <a:gd name="connsiteX3" fmla="*/ 75008 w 3523460"/>
                <a:gd name="connsiteY3" fmla="*/ 970409 h 4731376"/>
                <a:gd name="connsiteX4" fmla="*/ 766771 w 3523460"/>
                <a:gd name="connsiteY4" fmla="*/ 1972273 h 4731376"/>
                <a:gd name="connsiteX5" fmla="*/ 711112 w 3523460"/>
                <a:gd name="connsiteY5" fmla="*/ 215035 h 4731376"/>
                <a:gd name="connsiteX6" fmla="*/ 1164336 w 3523460"/>
                <a:gd name="connsiteY6" fmla="*/ 1773490 h 4731376"/>
                <a:gd name="connsiteX7" fmla="*/ 1275655 w 3523460"/>
                <a:gd name="connsiteY7" fmla="*/ 1765539 h 4731376"/>
                <a:gd name="connsiteX8" fmla="*/ 1458534 w 3523460"/>
                <a:gd name="connsiteY8" fmla="*/ 350 h 4731376"/>
                <a:gd name="connsiteX9" fmla="*/ 1705024 w 3523460"/>
                <a:gd name="connsiteY9" fmla="*/ 1813246 h 4731376"/>
                <a:gd name="connsiteX10" fmla="*/ 1816344 w 3523460"/>
                <a:gd name="connsiteY10" fmla="*/ 1868907 h 4731376"/>
                <a:gd name="connsiteX11" fmla="*/ 2492205 w 3523460"/>
                <a:gd name="connsiteY11" fmla="*/ 334305 h 4731376"/>
                <a:gd name="connsiteX12" fmla="*/ 2221860 w 3523460"/>
                <a:gd name="connsiteY12" fmla="*/ 2012031 h 4731376"/>
                <a:gd name="connsiteX13" fmla="*/ 2325227 w 3523460"/>
                <a:gd name="connsiteY13" fmla="*/ 2711745 h 4731376"/>
                <a:gd name="connsiteX14" fmla="*/ 2762549 w 3523460"/>
                <a:gd name="connsiteY14" fmla="*/ 2266471 h 4731376"/>
                <a:gd name="connsiteX15" fmla="*/ 3509971 w 3523460"/>
                <a:gd name="connsiteY15" fmla="*/ 2163105 h 4731376"/>
                <a:gd name="connsiteX16" fmla="*/ 2778451 w 3523460"/>
                <a:gd name="connsiteY16" fmla="*/ 2942332 h 4731376"/>
                <a:gd name="connsiteX17" fmla="*/ 2118493 w 3523460"/>
                <a:gd name="connsiteY17" fmla="*/ 4007807 h 4731376"/>
                <a:gd name="connsiteX18" fmla="*/ 2229811 w 3523460"/>
                <a:gd name="connsiteY18" fmla="*/ 4731376 h 4731376"/>
                <a:gd name="connsiteX19" fmla="*/ 830382 w 3523460"/>
                <a:gd name="connsiteY19" fmla="*/ 4731376 h 4731376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66771 w 3523460"/>
                <a:gd name="connsiteY4" fmla="*/ 1972081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838333 w 3523460"/>
                <a:gd name="connsiteY4" fmla="*/ 2003886 h 4731184"/>
                <a:gd name="connsiteX5" fmla="*/ 711112 w 3523460"/>
                <a:gd name="connsiteY5" fmla="*/ 214843 h 4731184"/>
                <a:gd name="connsiteX6" fmla="*/ 1164336 w 3523460"/>
                <a:gd name="connsiteY6" fmla="*/ 1773298 h 4731184"/>
                <a:gd name="connsiteX7" fmla="*/ 1275655 w 3523460"/>
                <a:gd name="connsiteY7" fmla="*/ 1765347 h 4731184"/>
                <a:gd name="connsiteX8" fmla="*/ 1458534 w 3523460"/>
                <a:gd name="connsiteY8" fmla="*/ 158 h 4731184"/>
                <a:gd name="connsiteX9" fmla="*/ 1705024 w 3523460"/>
                <a:gd name="connsiteY9" fmla="*/ 1813054 h 4731184"/>
                <a:gd name="connsiteX10" fmla="*/ 1816344 w 3523460"/>
                <a:gd name="connsiteY10" fmla="*/ 1868715 h 4731184"/>
                <a:gd name="connsiteX11" fmla="*/ 2492205 w 3523460"/>
                <a:gd name="connsiteY11" fmla="*/ 334113 h 4731184"/>
                <a:gd name="connsiteX12" fmla="*/ 2221860 w 3523460"/>
                <a:gd name="connsiteY12" fmla="*/ 2011839 h 4731184"/>
                <a:gd name="connsiteX13" fmla="*/ 2325227 w 3523460"/>
                <a:gd name="connsiteY13" fmla="*/ 2711553 h 4731184"/>
                <a:gd name="connsiteX14" fmla="*/ 2762549 w 3523460"/>
                <a:gd name="connsiteY14" fmla="*/ 2266279 h 4731184"/>
                <a:gd name="connsiteX15" fmla="*/ 3509971 w 3523460"/>
                <a:gd name="connsiteY15" fmla="*/ 2162913 h 4731184"/>
                <a:gd name="connsiteX16" fmla="*/ 2778451 w 3523460"/>
                <a:gd name="connsiteY16" fmla="*/ 2942140 h 4731184"/>
                <a:gd name="connsiteX17" fmla="*/ 2118493 w 3523460"/>
                <a:gd name="connsiteY17" fmla="*/ 4007615 h 4731184"/>
                <a:gd name="connsiteX18" fmla="*/ 2229811 w 3523460"/>
                <a:gd name="connsiteY18" fmla="*/ 4731184 h 4731184"/>
                <a:gd name="connsiteX19" fmla="*/ 830382 w 3523460"/>
                <a:gd name="connsiteY19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34965 w 3523460"/>
                <a:gd name="connsiteY4" fmla="*/ 2027740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03886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164336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62187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84 h 4731184"/>
                <a:gd name="connsiteX1" fmla="*/ 870139 w 3523460"/>
                <a:gd name="connsiteY1" fmla="*/ 4095081 h 4731184"/>
                <a:gd name="connsiteX2" fmla="*/ 432816 w 3523460"/>
                <a:gd name="connsiteY2" fmla="*/ 2274231 h 4731184"/>
                <a:gd name="connsiteX3" fmla="*/ 75008 w 3523460"/>
                <a:gd name="connsiteY3" fmla="*/ 970217 h 4731184"/>
                <a:gd name="connsiteX4" fmla="*/ 750867 w 3523460"/>
                <a:gd name="connsiteY4" fmla="*/ 2107253 h 4731184"/>
                <a:gd name="connsiteX5" fmla="*/ 838333 w 3523460"/>
                <a:gd name="connsiteY5" fmla="*/ 2035692 h 4731184"/>
                <a:gd name="connsiteX6" fmla="*/ 711112 w 3523460"/>
                <a:gd name="connsiteY6" fmla="*/ 214843 h 4731184"/>
                <a:gd name="connsiteX7" fmla="*/ 1204092 w 3523460"/>
                <a:gd name="connsiteY7" fmla="*/ 1773298 h 4731184"/>
                <a:gd name="connsiteX8" fmla="*/ 1275655 w 3523460"/>
                <a:gd name="connsiteY8" fmla="*/ 1765347 h 4731184"/>
                <a:gd name="connsiteX9" fmla="*/ 1458534 w 3523460"/>
                <a:gd name="connsiteY9" fmla="*/ 158 h 4731184"/>
                <a:gd name="connsiteX10" fmla="*/ 1705024 w 3523460"/>
                <a:gd name="connsiteY10" fmla="*/ 1813054 h 4731184"/>
                <a:gd name="connsiteX11" fmla="*/ 1816344 w 3523460"/>
                <a:gd name="connsiteY11" fmla="*/ 1868715 h 4731184"/>
                <a:gd name="connsiteX12" fmla="*/ 2492205 w 3523460"/>
                <a:gd name="connsiteY12" fmla="*/ 334113 h 4731184"/>
                <a:gd name="connsiteX13" fmla="*/ 2221860 w 3523460"/>
                <a:gd name="connsiteY13" fmla="*/ 2011839 h 4731184"/>
                <a:gd name="connsiteX14" fmla="*/ 2325227 w 3523460"/>
                <a:gd name="connsiteY14" fmla="*/ 2711553 h 4731184"/>
                <a:gd name="connsiteX15" fmla="*/ 2762549 w 3523460"/>
                <a:gd name="connsiteY15" fmla="*/ 2266279 h 4731184"/>
                <a:gd name="connsiteX16" fmla="*/ 3509971 w 3523460"/>
                <a:gd name="connsiteY16" fmla="*/ 2162913 h 4731184"/>
                <a:gd name="connsiteX17" fmla="*/ 2778451 w 3523460"/>
                <a:gd name="connsiteY17" fmla="*/ 2942140 h 4731184"/>
                <a:gd name="connsiteX18" fmla="*/ 2118493 w 3523460"/>
                <a:gd name="connsiteY18" fmla="*/ 4007615 h 4731184"/>
                <a:gd name="connsiteX19" fmla="*/ 2229811 w 3523460"/>
                <a:gd name="connsiteY19" fmla="*/ 4731184 h 4731184"/>
                <a:gd name="connsiteX20" fmla="*/ 830382 w 3523460"/>
                <a:gd name="connsiteY20" fmla="*/ 4731184 h 4731184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04092 w 3523460"/>
                <a:gd name="connsiteY7" fmla="*/ 1773290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6 h 4731176"/>
                <a:gd name="connsiteX1" fmla="*/ 870139 w 3523460"/>
                <a:gd name="connsiteY1" fmla="*/ 4095073 h 4731176"/>
                <a:gd name="connsiteX2" fmla="*/ 432816 w 3523460"/>
                <a:gd name="connsiteY2" fmla="*/ 2274223 h 4731176"/>
                <a:gd name="connsiteX3" fmla="*/ 75008 w 3523460"/>
                <a:gd name="connsiteY3" fmla="*/ 970209 h 4731176"/>
                <a:gd name="connsiteX4" fmla="*/ 750867 w 3523460"/>
                <a:gd name="connsiteY4" fmla="*/ 2107245 h 4731176"/>
                <a:gd name="connsiteX5" fmla="*/ 838333 w 3523460"/>
                <a:gd name="connsiteY5" fmla="*/ 2035684 h 4731176"/>
                <a:gd name="connsiteX6" fmla="*/ 711112 w 3523460"/>
                <a:gd name="connsiteY6" fmla="*/ 214835 h 4731176"/>
                <a:gd name="connsiteX7" fmla="*/ 1235897 w 3523460"/>
                <a:gd name="connsiteY7" fmla="*/ 1868706 h 4731176"/>
                <a:gd name="connsiteX8" fmla="*/ 1339265 w 3523460"/>
                <a:gd name="connsiteY8" fmla="*/ 1828949 h 4731176"/>
                <a:gd name="connsiteX9" fmla="*/ 1458534 w 3523460"/>
                <a:gd name="connsiteY9" fmla="*/ 150 h 4731176"/>
                <a:gd name="connsiteX10" fmla="*/ 1705024 w 3523460"/>
                <a:gd name="connsiteY10" fmla="*/ 1813046 h 4731176"/>
                <a:gd name="connsiteX11" fmla="*/ 1816344 w 3523460"/>
                <a:gd name="connsiteY11" fmla="*/ 1868707 h 4731176"/>
                <a:gd name="connsiteX12" fmla="*/ 2492205 w 3523460"/>
                <a:gd name="connsiteY12" fmla="*/ 334105 h 4731176"/>
                <a:gd name="connsiteX13" fmla="*/ 2221860 w 3523460"/>
                <a:gd name="connsiteY13" fmla="*/ 2011831 h 4731176"/>
                <a:gd name="connsiteX14" fmla="*/ 2325227 w 3523460"/>
                <a:gd name="connsiteY14" fmla="*/ 2711545 h 4731176"/>
                <a:gd name="connsiteX15" fmla="*/ 2762549 w 3523460"/>
                <a:gd name="connsiteY15" fmla="*/ 2266271 h 4731176"/>
                <a:gd name="connsiteX16" fmla="*/ 3509971 w 3523460"/>
                <a:gd name="connsiteY16" fmla="*/ 2162905 h 4731176"/>
                <a:gd name="connsiteX17" fmla="*/ 2778451 w 3523460"/>
                <a:gd name="connsiteY17" fmla="*/ 2942132 h 4731176"/>
                <a:gd name="connsiteX18" fmla="*/ 2118493 w 3523460"/>
                <a:gd name="connsiteY18" fmla="*/ 4007607 h 4731176"/>
                <a:gd name="connsiteX19" fmla="*/ 2229811 w 3523460"/>
                <a:gd name="connsiteY19" fmla="*/ 4731176 h 4731176"/>
                <a:gd name="connsiteX20" fmla="*/ 830382 w 3523460"/>
                <a:gd name="connsiteY20" fmla="*/ 4731176 h 4731176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4 h 4731174"/>
                <a:gd name="connsiteX1" fmla="*/ 870139 w 3523460"/>
                <a:gd name="connsiteY1" fmla="*/ 4095071 h 4731174"/>
                <a:gd name="connsiteX2" fmla="*/ 432816 w 3523460"/>
                <a:gd name="connsiteY2" fmla="*/ 2274221 h 4731174"/>
                <a:gd name="connsiteX3" fmla="*/ 75008 w 3523460"/>
                <a:gd name="connsiteY3" fmla="*/ 970207 h 4731174"/>
                <a:gd name="connsiteX4" fmla="*/ 750867 w 3523460"/>
                <a:gd name="connsiteY4" fmla="*/ 2107243 h 4731174"/>
                <a:gd name="connsiteX5" fmla="*/ 838333 w 3523460"/>
                <a:gd name="connsiteY5" fmla="*/ 2035682 h 4731174"/>
                <a:gd name="connsiteX6" fmla="*/ 711112 w 3523460"/>
                <a:gd name="connsiteY6" fmla="*/ 214833 h 4731174"/>
                <a:gd name="connsiteX7" fmla="*/ 1235897 w 3523460"/>
                <a:gd name="connsiteY7" fmla="*/ 1868704 h 4731174"/>
                <a:gd name="connsiteX8" fmla="*/ 1339265 w 3523460"/>
                <a:gd name="connsiteY8" fmla="*/ 1828947 h 4731174"/>
                <a:gd name="connsiteX9" fmla="*/ 1458534 w 3523460"/>
                <a:gd name="connsiteY9" fmla="*/ 148 h 4731174"/>
                <a:gd name="connsiteX10" fmla="*/ 1705024 w 3523460"/>
                <a:gd name="connsiteY10" fmla="*/ 1813044 h 4731174"/>
                <a:gd name="connsiteX11" fmla="*/ 1816344 w 3523460"/>
                <a:gd name="connsiteY11" fmla="*/ 1868705 h 4731174"/>
                <a:gd name="connsiteX12" fmla="*/ 2492205 w 3523460"/>
                <a:gd name="connsiteY12" fmla="*/ 334103 h 4731174"/>
                <a:gd name="connsiteX13" fmla="*/ 2221860 w 3523460"/>
                <a:gd name="connsiteY13" fmla="*/ 2011829 h 4731174"/>
                <a:gd name="connsiteX14" fmla="*/ 2325227 w 3523460"/>
                <a:gd name="connsiteY14" fmla="*/ 2711543 h 4731174"/>
                <a:gd name="connsiteX15" fmla="*/ 2762549 w 3523460"/>
                <a:gd name="connsiteY15" fmla="*/ 2266269 h 4731174"/>
                <a:gd name="connsiteX16" fmla="*/ 3509971 w 3523460"/>
                <a:gd name="connsiteY16" fmla="*/ 2162903 h 4731174"/>
                <a:gd name="connsiteX17" fmla="*/ 2778451 w 3523460"/>
                <a:gd name="connsiteY17" fmla="*/ 2942130 h 4731174"/>
                <a:gd name="connsiteX18" fmla="*/ 2118493 w 3523460"/>
                <a:gd name="connsiteY18" fmla="*/ 4007605 h 4731174"/>
                <a:gd name="connsiteX19" fmla="*/ 2229811 w 3523460"/>
                <a:gd name="connsiteY19" fmla="*/ 4731174 h 4731174"/>
                <a:gd name="connsiteX20" fmla="*/ 830382 w 3523460"/>
                <a:gd name="connsiteY20" fmla="*/ 4731174 h 4731174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05024 w 3523460"/>
                <a:gd name="connsiteY10" fmla="*/ 1813042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172 h 4731172"/>
                <a:gd name="connsiteX1" fmla="*/ 870139 w 3523460"/>
                <a:gd name="connsiteY1" fmla="*/ 4095069 h 4731172"/>
                <a:gd name="connsiteX2" fmla="*/ 432816 w 3523460"/>
                <a:gd name="connsiteY2" fmla="*/ 2274219 h 4731172"/>
                <a:gd name="connsiteX3" fmla="*/ 75008 w 3523460"/>
                <a:gd name="connsiteY3" fmla="*/ 970205 h 4731172"/>
                <a:gd name="connsiteX4" fmla="*/ 750867 w 3523460"/>
                <a:gd name="connsiteY4" fmla="*/ 2107241 h 4731172"/>
                <a:gd name="connsiteX5" fmla="*/ 838333 w 3523460"/>
                <a:gd name="connsiteY5" fmla="*/ 2035680 h 4731172"/>
                <a:gd name="connsiteX6" fmla="*/ 711112 w 3523460"/>
                <a:gd name="connsiteY6" fmla="*/ 214831 h 4731172"/>
                <a:gd name="connsiteX7" fmla="*/ 1235897 w 3523460"/>
                <a:gd name="connsiteY7" fmla="*/ 1868702 h 4731172"/>
                <a:gd name="connsiteX8" fmla="*/ 1315411 w 3523460"/>
                <a:gd name="connsiteY8" fmla="*/ 1852799 h 4731172"/>
                <a:gd name="connsiteX9" fmla="*/ 1458534 w 3523460"/>
                <a:gd name="connsiteY9" fmla="*/ 146 h 4731172"/>
                <a:gd name="connsiteX10" fmla="*/ 1728878 w 3523460"/>
                <a:gd name="connsiteY10" fmla="*/ 1828945 h 4731172"/>
                <a:gd name="connsiteX11" fmla="*/ 1816344 w 3523460"/>
                <a:gd name="connsiteY11" fmla="*/ 1868703 h 4731172"/>
                <a:gd name="connsiteX12" fmla="*/ 2492205 w 3523460"/>
                <a:gd name="connsiteY12" fmla="*/ 334101 h 4731172"/>
                <a:gd name="connsiteX13" fmla="*/ 2221860 w 3523460"/>
                <a:gd name="connsiteY13" fmla="*/ 2011827 h 4731172"/>
                <a:gd name="connsiteX14" fmla="*/ 2325227 w 3523460"/>
                <a:gd name="connsiteY14" fmla="*/ 2711541 h 4731172"/>
                <a:gd name="connsiteX15" fmla="*/ 2762549 w 3523460"/>
                <a:gd name="connsiteY15" fmla="*/ 2266267 h 4731172"/>
                <a:gd name="connsiteX16" fmla="*/ 3509971 w 3523460"/>
                <a:gd name="connsiteY16" fmla="*/ 2162901 h 4731172"/>
                <a:gd name="connsiteX17" fmla="*/ 2778451 w 3523460"/>
                <a:gd name="connsiteY17" fmla="*/ 2942128 h 4731172"/>
                <a:gd name="connsiteX18" fmla="*/ 2118493 w 3523460"/>
                <a:gd name="connsiteY18" fmla="*/ 4007603 h 4731172"/>
                <a:gd name="connsiteX19" fmla="*/ 2229811 w 3523460"/>
                <a:gd name="connsiteY19" fmla="*/ 4731172 h 4731172"/>
                <a:gd name="connsiteX20" fmla="*/ 830382 w 3523460"/>
                <a:gd name="connsiteY20" fmla="*/ 4731172 h 4731172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830382 w 3523460"/>
                <a:gd name="connsiteY0" fmla="*/ 4731063 h 4731063"/>
                <a:gd name="connsiteX1" fmla="*/ 870139 w 3523460"/>
                <a:gd name="connsiteY1" fmla="*/ 4094960 h 4731063"/>
                <a:gd name="connsiteX2" fmla="*/ 432816 w 3523460"/>
                <a:gd name="connsiteY2" fmla="*/ 2274110 h 4731063"/>
                <a:gd name="connsiteX3" fmla="*/ 75008 w 3523460"/>
                <a:gd name="connsiteY3" fmla="*/ 970096 h 4731063"/>
                <a:gd name="connsiteX4" fmla="*/ 750867 w 3523460"/>
                <a:gd name="connsiteY4" fmla="*/ 2107132 h 4731063"/>
                <a:gd name="connsiteX5" fmla="*/ 838333 w 3523460"/>
                <a:gd name="connsiteY5" fmla="*/ 2035571 h 4731063"/>
                <a:gd name="connsiteX6" fmla="*/ 711112 w 3523460"/>
                <a:gd name="connsiteY6" fmla="*/ 214722 h 4731063"/>
                <a:gd name="connsiteX7" fmla="*/ 1235897 w 3523460"/>
                <a:gd name="connsiteY7" fmla="*/ 1868593 h 4731063"/>
                <a:gd name="connsiteX8" fmla="*/ 1315411 w 3523460"/>
                <a:gd name="connsiteY8" fmla="*/ 1852690 h 4731063"/>
                <a:gd name="connsiteX9" fmla="*/ 1458534 w 3523460"/>
                <a:gd name="connsiteY9" fmla="*/ 37 h 4731063"/>
                <a:gd name="connsiteX10" fmla="*/ 1728878 w 3523460"/>
                <a:gd name="connsiteY10" fmla="*/ 1828836 h 4731063"/>
                <a:gd name="connsiteX11" fmla="*/ 1816344 w 3523460"/>
                <a:gd name="connsiteY11" fmla="*/ 1868594 h 4731063"/>
                <a:gd name="connsiteX12" fmla="*/ 2492205 w 3523460"/>
                <a:gd name="connsiteY12" fmla="*/ 333992 h 4731063"/>
                <a:gd name="connsiteX13" fmla="*/ 2221860 w 3523460"/>
                <a:gd name="connsiteY13" fmla="*/ 2011718 h 4731063"/>
                <a:gd name="connsiteX14" fmla="*/ 2325227 w 3523460"/>
                <a:gd name="connsiteY14" fmla="*/ 2711432 h 4731063"/>
                <a:gd name="connsiteX15" fmla="*/ 2762549 w 3523460"/>
                <a:gd name="connsiteY15" fmla="*/ 2266158 h 4731063"/>
                <a:gd name="connsiteX16" fmla="*/ 3509971 w 3523460"/>
                <a:gd name="connsiteY16" fmla="*/ 2162792 h 4731063"/>
                <a:gd name="connsiteX17" fmla="*/ 2778451 w 3523460"/>
                <a:gd name="connsiteY17" fmla="*/ 2942019 h 4731063"/>
                <a:gd name="connsiteX18" fmla="*/ 2118493 w 3523460"/>
                <a:gd name="connsiteY18" fmla="*/ 4007494 h 4731063"/>
                <a:gd name="connsiteX19" fmla="*/ 2229811 w 3523460"/>
                <a:gd name="connsiteY19" fmla="*/ 4731063 h 4731063"/>
                <a:gd name="connsiteX20" fmla="*/ 830382 w 3523460"/>
                <a:gd name="connsiteY20" fmla="*/ 4731063 h 4731063"/>
                <a:gd name="connsiteX0" fmla="*/ 727477 w 3523460"/>
                <a:gd name="connsiteY0" fmla="*/ 5951236 h 5951236"/>
                <a:gd name="connsiteX1" fmla="*/ 870139 w 3523460"/>
                <a:gd name="connsiteY1" fmla="*/ 4094960 h 5951236"/>
                <a:gd name="connsiteX2" fmla="*/ 432816 w 3523460"/>
                <a:gd name="connsiteY2" fmla="*/ 2274110 h 5951236"/>
                <a:gd name="connsiteX3" fmla="*/ 75008 w 3523460"/>
                <a:gd name="connsiteY3" fmla="*/ 970096 h 5951236"/>
                <a:gd name="connsiteX4" fmla="*/ 750867 w 3523460"/>
                <a:gd name="connsiteY4" fmla="*/ 2107132 h 5951236"/>
                <a:gd name="connsiteX5" fmla="*/ 838333 w 3523460"/>
                <a:gd name="connsiteY5" fmla="*/ 2035571 h 5951236"/>
                <a:gd name="connsiteX6" fmla="*/ 711112 w 3523460"/>
                <a:gd name="connsiteY6" fmla="*/ 214722 h 5951236"/>
                <a:gd name="connsiteX7" fmla="*/ 1235897 w 3523460"/>
                <a:gd name="connsiteY7" fmla="*/ 1868593 h 5951236"/>
                <a:gd name="connsiteX8" fmla="*/ 1315411 w 3523460"/>
                <a:gd name="connsiteY8" fmla="*/ 1852690 h 5951236"/>
                <a:gd name="connsiteX9" fmla="*/ 1458534 w 3523460"/>
                <a:gd name="connsiteY9" fmla="*/ 37 h 5951236"/>
                <a:gd name="connsiteX10" fmla="*/ 1728878 w 3523460"/>
                <a:gd name="connsiteY10" fmla="*/ 1828836 h 5951236"/>
                <a:gd name="connsiteX11" fmla="*/ 1816344 w 3523460"/>
                <a:gd name="connsiteY11" fmla="*/ 1868594 h 5951236"/>
                <a:gd name="connsiteX12" fmla="*/ 2492205 w 3523460"/>
                <a:gd name="connsiteY12" fmla="*/ 333992 h 5951236"/>
                <a:gd name="connsiteX13" fmla="*/ 2221860 w 3523460"/>
                <a:gd name="connsiteY13" fmla="*/ 2011718 h 5951236"/>
                <a:gd name="connsiteX14" fmla="*/ 2325227 w 3523460"/>
                <a:gd name="connsiteY14" fmla="*/ 2711432 h 5951236"/>
                <a:gd name="connsiteX15" fmla="*/ 2762549 w 3523460"/>
                <a:gd name="connsiteY15" fmla="*/ 2266158 h 5951236"/>
                <a:gd name="connsiteX16" fmla="*/ 3509971 w 3523460"/>
                <a:gd name="connsiteY16" fmla="*/ 2162792 h 5951236"/>
                <a:gd name="connsiteX17" fmla="*/ 2778451 w 3523460"/>
                <a:gd name="connsiteY17" fmla="*/ 2942019 h 5951236"/>
                <a:gd name="connsiteX18" fmla="*/ 2118493 w 3523460"/>
                <a:gd name="connsiteY18" fmla="*/ 4007494 h 5951236"/>
                <a:gd name="connsiteX19" fmla="*/ 2229811 w 3523460"/>
                <a:gd name="connsiteY19" fmla="*/ 4731063 h 5951236"/>
                <a:gd name="connsiteX20" fmla="*/ 727477 w 3523460"/>
                <a:gd name="connsiteY20" fmla="*/ 5951236 h 5951236"/>
                <a:gd name="connsiteX0" fmla="*/ 727477 w 3523460"/>
                <a:gd name="connsiteY0" fmla="*/ 595123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727477 w 3523460"/>
                <a:gd name="connsiteY20" fmla="*/ 5951236 h 5980637"/>
                <a:gd name="connsiteX0" fmla="*/ 948466 w 3523460"/>
                <a:gd name="connsiteY0" fmla="*/ 4470606 h 5980637"/>
                <a:gd name="connsiteX1" fmla="*/ 870139 w 3523460"/>
                <a:gd name="connsiteY1" fmla="*/ 4094960 h 5980637"/>
                <a:gd name="connsiteX2" fmla="*/ 432816 w 3523460"/>
                <a:gd name="connsiteY2" fmla="*/ 2274110 h 5980637"/>
                <a:gd name="connsiteX3" fmla="*/ 75008 w 3523460"/>
                <a:gd name="connsiteY3" fmla="*/ 970096 h 5980637"/>
                <a:gd name="connsiteX4" fmla="*/ 750867 w 3523460"/>
                <a:gd name="connsiteY4" fmla="*/ 2107132 h 5980637"/>
                <a:gd name="connsiteX5" fmla="*/ 838333 w 3523460"/>
                <a:gd name="connsiteY5" fmla="*/ 2035571 h 5980637"/>
                <a:gd name="connsiteX6" fmla="*/ 711112 w 3523460"/>
                <a:gd name="connsiteY6" fmla="*/ 214722 h 5980637"/>
                <a:gd name="connsiteX7" fmla="*/ 1235897 w 3523460"/>
                <a:gd name="connsiteY7" fmla="*/ 1868593 h 5980637"/>
                <a:gd name="connsiteX8" fmla="*/ 1315411 w 3523460"/>
                <a:gd name="connsiteY8" fmla="*/ 1852690 h 5980637"/>
                <a:gd name="connsiteX9" fmla="*/ 1458534 w 3523460"/>
                <a:gd name="connsiteY9" fmla="*/ 37 h 5980637"/>
                <a:gd name="connsiteX10" fmla="*/ 1728878 w 3523460"/>
                <a:gd name="connsiteY10" fmla="*/ 1828836 h 5980637"/>
                <a:gd name="connsiteX11" fmla="*/ 1816344 w 3523460"/>
                <a:gd name="connsiteY11" fmla="*/ 1868594 h 5980637"/>
                <a:gd name="connsiteX12" fmla="*/ 2492205 w 3523460"/>
                <a:gd name="connsiteY12" fmla="*/ 333992 h 5980637"/>
                <a:gd name="connsiteX13" fmla="*/ 2221860 w 3523460"/>
                <a:gd name="connsiteY13" fmla="*/ 2011718 h 5980637"/>
                <a:gd name="connsiteX14" fmla="*/ 2325227 w 3523460"/>
                <a:gd name="connsiteY14" fmla="*/ 2711432 h 5980637"/>
                <a:gd name="connsiteX15" fmla="*/ 2762549 w 3523460"/>
                <a:gd name="connsiteY15" fmla="*/ 2266158 h 5980637"/>
                <a:gd name="connsiteX16" fmla="*/ 3509971 w 3523460"/>
                <a:gd name="connsiteY16" fmla="*/ 2162792 h 5980637"/>
                <a:gd name="connsiteX17" fmla="*/ 2778451 w 3523460"/>
                <a:gd name="connsiteY17" fmla="*/ 2942019 h 5980637"/>
                <a:gd name="connsiteX18" fmla="*/ 2118493 w 3523460"/>
                <a:gd name="connsiteY18" fmla="*/ 4007494 h 5980637"/>
                <a:gd name="connsiteX19" fmla="*/ 2303315 w 3523460"/>
                <a:gd name="connsiteY19" fmla="*/ 5980637 h 5980637"/>
                <a:gd name="connsiteX20" fmla="*/ 948466 w 3523460"/>
                <a:gd name="connsiteY20" fmla="*/ 4470606 h 5980637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48466 w 3523460"/>
                <a:gd name="connsiteY0" fmla="*/ 447060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48466 w 3523460"/>
                <a:gd name="connsiteY20" fmla="*/ 4470606 h 4522103"/>
                <a:gd name="connsiteX0" fmla="*/ 923479 w 3523460"/>
                <a:gd name="connsiteY0" fmla="*/ 4487266 h 4522103"/>
                <a:gd name="connsiteX1" fmla="*/ 870139 w 3523460"/>
                <a:gd name="connsiteY1" fmla="*/ 4094960 h 4522103"/>
                <a:gd name="connsiteX2" fmla="*/ 432816 w 3523460"/>
                <a:gd name="connsiteY2" fmla="*/ 2274110 h 4522103"/>
                <a:gd name="connsiteX3" fmla="*/ 75008 w 3523460"/>
                <a:gd name="connsiteY3" fmla="*/ 970096 h 4522103"/>
                <a:gd name="connsiteX4" fmla="*/ 750867 w 3523460"/>
                <a:gd name="connsiteY4" fmla="*/ 2107132 h 4522103"/>
                <a:gd name="connsiteX5" fmla="*/ 838333 w 3523460"/>
                <a:gd name="connsiteY5" fmla="*/ 2035571 h 4522103"/>
                <a:gd name="connsiteX6" fmla="*/ 711112 w 3523460"/>
                <a:gd name="connsiteY6" fmla="*/ 214722 h 4522103"/>
                <a:gd name="connsiteX7" fmla="*/ 1235897 w 3523460"/>
                <a:gd name="connsiteY7" fmla="*/ 1868593 h 4522103"/>
                <a:gd name="connsiteX8" fmla="*/ 1315411 w 3523460"/>
                <a:gd name="connsiteY8" fmla="*/ 1852690 h 4522103"/>
                <a:gd name="connsiteX9" fmla="*/ 1458534 w 3523460"/>
                <a:gd name="connsiteY9" fmla="*/ 37 h 4522103"/>
                <a:gd name="connsiteX10" fmla="*/ 1728878 w 3523460"/>
                <a:gd name="connsiteY10" fmla="*/ 1828836 h 4522103"/>
                <a:gd name="connsiteX11" fmla="*/ 1816344 w 3523460"/>
                <a:gd name="connsiteY11" fmla="*/ 1868594 h 4522103"/>
                <a:gd name="connsiteX12" fmla="*/ 2492205 w 3523460"/>
                <a:gd name="connsiteY12" fmla="*/ 333992 h 4522103"/>
                <a:gd name="connsiteX13" fmla="*/ 2221860 w 3523460"/>
                <a:gd name="connsiteY13" fmla="*/ 2011718 h 4522103"/>
                <a:gd name="connsiteX14" fmla="*/ 2325227 w 3523460"/>
                <a:gd name="connsiteY14" fmla="*/ 2711432 h 4522103"/>
                <a:gd name="connsiteX15" fmla="*/ 2762549 w 3523460"/>
                <a:gd name="connsiteY15" fmla="*/ 2266158 h 4522103"/>
                <a:gd name="connsiteX16" fmla="*/ 3509971 w 3523460"/>
                <a:gd name="connsiteY16" fmla="*/ 2162792 h 4522103"/>
                <a:gd name="connsiteX17" fmla="*/ 2778451 w 3523460"/>
                <a:gd name="connsiteY17" fmla="*/ 2942019 h 4522103"/>
                <a:gd name="connsiteX18" fmla="*/ 2118493 w 3523460"/>
                <a:gd name="connsiteY18" fmla="*/ 4007494 h 4522103"/>
                <a:gd name="connsiteX19" fmla="*/ 2126522 w 3523460"/>
                <a:gd name="connsiteY19" fmla="*/ 4522103 h 4522103"/>
                <a:gd name="connsiteX20" fmla="*/ 923479 w 3523460"/>
                <a:gd name="connsiteY20" fmla="*/ 4487266 h 4522103"/>
                <a:gd name="connsiteX0" fmla="*/ 923479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23479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  <a:gd name="connsiteX0" fmla="*/ 931808 w 3523460"/>
                <a:gd name="connsiteY0" fmla="*/ 4487266 h 4505443"/>
                <a:gd name="connsiteX1" fmla="*/ 870139 w 3523460"/>
                <a:gd name="connsiteY1" fmla="*/ 4094960 h 4505443"/>
                <a:gd name="connsiteX2" fmla="*/ 432816 w 3523460"/>
                <a:gd name="connsiteY2" fmla="*/ 2274110 h 4505443"/>
                <a:gd name="connsiteX3" fmla="*/ 75008 w 3523460"/>
                <a:gd name="connsiteY3" fmla="*/ 970096 h 4505443"/>
                <a:gd name="connsiteX4" fmla="*/ 750867 w 3523460"/>
                <a:gd name="connsiteY4" fmla="*/ 2107132 h 4505443"/>
                <a:gd name="connsiteX5" fmla="*/ 838333 w 3523460"/>
                <a:gd name="connsiteY5" fmla="*/ 2035571 h 4505443"/>
                <a:gd name="connsiteX6" fmla="*/ 711112 w 3523460"/>
                <a:gd name="connsiteY6" fmla="*/ 214722 h 4505443"/>
                <a:gd name="connsiteX7" fmla="*/ 1235897 w 3523460"/>
                <a:gd name="connsiteY7" fmla="*/ 1868593 h 4505443"/>
                <a:gd name="connsiteX8" fmla="*/ 1315411 w 3523460"/>
                <a:gd name="connsiteY8" fmla="*/ 1852690 h 4505443"/>
                <a:gd name="connsiteX9" fmla="*/ 1458534 w 3523460"/>
                <a:gd name="connsiteY9" fmla="*/ 37 h 4505443"/>
                <a:gd name="connsiteX10" fmla="*/ 1728878 w 3523460"/>
                <a:gd name="connsiteY10" fmla="*/ 1828836 h 4505443"/>
                <a:gd name="connsiteX11" fmla="*/ 1816344 w 3523460"/>
                <a:gd name="connsiteY11" fmla="*/ 1868594 h 4505443"/>
                <a:gd name="connsiteX12" fmla="*/ 2492205 w 3523460"/>
                <a:gd name="connsiteY12" fmla="*/ 333992 h 4505443"/>
                <a:gd name="connsiteX13" fmla="*/ 2221860 w 3523460"/>
                <a:gd name="connsiteY13" fmla="*/ 2011718 h 4505443"/>
                <a:gd name="connsiteX14" fmla="*/ 2325227 w 3523460"/>
                <a:gd name="connsiteY14" fmla="*/ 2711432 h 4505443"/>
                <a:gd name="connsiteX15" fmla="*/ 2762549 w 3523460"/>
                <a:gd name="connsiteY15" fmla="*/ 2266158 h 4505443"/>
                <a:gd name="connsiteX16" fmla="*/ 3509971 w 3523460"/>
                <a:gd name="connsiteY16" fmla="*/ 2162792 h 4505443"/>
                <a:gd name="connsiteX17" fmla="*/ 2778451 w 3523460"/>
                <a:gd name="connsiteY17" fmla="*/ 2942019 h 4505443"/>
                <a:gd name="connsiteX18" fmla="*/ 2118493 w 3523460"/>
                <a:gd name="connsiteY18" fmla="*/ 4007494 h 4505443"/>
                <a:gd name="connsiteX19" fmla="*/ 2118191 w 3523460"/>
                <a:gd name="connsiteY19" fmla="*/ 4505443 h 4505443"/>
                <a:gd name="connsiteX20" fmla="*/ 931808 w 3523460"/>
                <a:gd name="connsiteY20" fmla="*/ 4487266 h 450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FEBF55C-F838-457D-A3BB-1F2870C72AF9}"/>
                </a:ext>
              </a:extLst>
            </p:cNvPr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Freeform 2">
            <a:extLst>
              <a:ext uri="{FF2B5EF4-FFF2-40B4-BE49-F238E27FC236}">
                <a16:creationId xmlns:a16="http://schemas.microsoft.com/office/drawing/2014/main" id="{24EAF420-F53C-46CE-9EB8-224DFBAED09F}"/>
              </a:ext>
            </a:extLst>
          </p:cNvPr>
          <p:cNvSpPr/>
          <p:nvPr/>
        </p:nvSpPr>
        <p:spPr>
          <a:xfrm>
            <a:off x="5244107" y="3197900"/>
            <a:ext cx="2016176" cy="3675650"/>
          </a:xfrm>
          <a:custGeom>
            <a:avLst/>
            <a:gdLst>
              <a:gd name="connsiteX0" fmla="*/ 811033 w 3490622"/>
              <a:gd name="connsiteY0" fmla="*/ 4778734 h 4778734"/>
              <a:gd name="connsiteX1" fmla="*/ 803081 w 3490622"/>
              <a:gd name="connsiteY1" fmla="*/ 4341412 h 4778734"/>
              <a:gd name="connsiteX2" fmla="*/ 437321 w 3490622"/>
              <a:gd name="connsiteY2" fmla="*/ 2313830 h 4778734"/>
              <a:gd name="connsiteX3" fmla="*/ 0 w 3490622"/>
              <a:gd name="connsiteY3" fmla="*/ 938254 h 4778734"/>
              <a:gd name="connsiteX4" fmla="*/ 747422 w 3490622"/>
              <a:gd name="connsiteY4" fmla="*/ 2019631 h 4778734"/>
              <a:gd name="connsiteX5" fmla="*/ 667909 w 3490622"/>
              <a:gd name="connsiteY5" fmla="*/ 182880 h 4778734"/>
              <a:gd name="connsiteX6" fmla="*/ 1264257 w 3490622"/>
              <a:gd name="connsiteY6" fmla="*/ 1804946 h 4778734"/>
              <a:gd name="connsiteX7" fmla="*/ 1407380 w 3490622"/>
              <a:gd name="connsiteY7" fmla="*/ 0 h 4778734"/>
              <a:gd name="connsiteX8" fmla="*/ 1757238 w 3490622"/>
              <a:gd name="connsiteY8" fmla="*/ 1868557 h 4778734"/>
              <a:gd name="connsiteX9" fmla="*/ 2456953 w 3490622"/>
              <a:gd name="connsiteY9" fmla="*/ 333955 h 4778734"/>
              <a:gd name="connsiteX10" fmla="*/ 2194560 w 3490622"/>
              <a:gd name="connsiteY10" fmla="*/ 2003729 h 4778734"/>
              <a:gd name="connsiteX11" fmla="*/ 2305878 w 3490622"/>
              <a:gd name="connsiteY11" fmla="*/ 2759103 h 4778734"/>
              <a:gd name="connsiteX12" fmla="*/ 2623930 w 3490622"/>
              <a:gd name="connsiteY12" fmla="*/ 2361537 h 4778734"/>
              <a:gd name="connsiteX13" fmla="*/ 3490622 w 3490622"/>
              <a:gd name="connsiteY13" fmla="*/ 2210463 h 4778734"/>
              <a:gd name="connsiteX14" fmla="*/ 2759102 w 3490622"/>
              <a:gd name="connsiteY14" fmla="*/ 2989690 h 4778734"/>
              <a:gd name="connsiteX15" fmla="*/ 2051436 w 3490622"/>
              <a:gd name="connsiteY15" fmla="*/ 4007457 h 4778734"/>
              <a:gd name="connsiteX16" fmla="*/ 2210462 w 3490622"/>
              <a:gd name="connsiteY16" fmla="*/ 4778734 h 4778734"/>
              <a:gd name="connsiteX17" fmla="*/ 811033 w 3490622"/>
              <a:gd name="connsiteY17" fmla="*/ 4778734 h 4778734"/>
              <a:gd name="connsiteX0" fmla="*/ 755374 w 3434963"/>
              <a:gd name="connsiteY0" fmla="*/ 4778734 h 4778734"/>
              <a:gd name="connsiteX1" fmla="*/ 747422 w 3434963"/>
              <a:gd name="connsiteY1" fmla="*/ 4341412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46514"/>
              <a:gd name="connsiteY0" fmla="*/ 4778734 h 4778734"/>
              <a:gd name="connsiteX1" fmla="*/ 795131 w 3446514"/>
              <a:gd name="connsiteY1" fmla="*/ 4142631 h 4778734"/>
              <a:gd name="connsiteX2" fmla="*/ 381662 w 3446514"/>
              <a:gd name="connsiteY2" fmla="*/ 2313830 h 4778734"/>
              <a:gd name="connsiteX3" fmla="*/ 0 w 3446514"/>
              <a:gd name="connsiteY3" fmla="*/ 1017767 h 4778734"/>
              <a:gd name="connsiteX4" fmla="*/ 691763 w 3446514"/>
              <a:gd name="connsiteY4" fmla="*/ 2019631 h 4778734"/>
              <a:gd name="connsiteX5" fmla="*/ 612250 w 3446514"/>
              <a:gd name="connsiteY5" fmla="*/ 182880 h 4778734"/>
              <a:gd name="connsiteX6" fmla="*/ 1208598 w 3446514"/>
              <a:gd name="connsiteY6" fmla="*/ 1804946 h 4778734"/>
              <a:gd name="connsiteX7" fmla="*/ 1351721 w 3446514"/>
              <a:gd name="connsiteY7" fmla="*/ 0 h 4778734"/>
              <a:gd name="connsiteX8" fmla="*/ 1701579 w 3446514"/>
              <a:gd name="connsiteY8" fmla="*/ 1868557 h 4778734"/>
              <a:gd name="connsiteX9" fmla="*/ 2401294 w 3446514"/>
              <a:gd name="connsiteY9" fmla="*/ 333955 h 4778734"/>
              <a:gd name="connsiteX10" fmla="*/ 2138901 w 3446514"/>
              <a:gd name="connsiteY10" fmla="*/ 2003729 h 4778734"/>
              <a:gd name="connsiteX11" fmla="*/ 2250219 w 3446514"/>
              <a:gd name="connsiteY11" fmla="*/ 2759103 h 4778734"/>
              <a:gd name="connsiteX12" fmla="*/ 2568271 w 3446514"/>
              <a:gd name="connsiteY12" fmla="*/ 2361537 h 4778734"/>
              <a:gd name="connsiteX13" fmla="*/ 3434963 w 3446514"/>
              <a:gd name="connsiteY13" fmla="*/ 2210463 h 4778734"/>
              <a:gd name="connsiteX14" fmla="*/ 2703443 w 3446514"/>
              <a:gd name="connsiteY14" fmla="*/ 2989690 h 4778734"/>
              <a:gd name="connsiteX15" fmla="*/ 2043485 w 3446514"/>
              <a:gd name="connsiteY15" fmla="*/ 4055165 h 4778734"/>
              <a:gd name="connsiteX16" fmla="*/ 2154803 w 3446514"/>
              <a:gd name="connsiteY16" fmla="*/ 4778734 h 4778734"/>
              <a:gd name="connsiteX17" fmla="*/ 755374 w 3446514"/>
              <a:gd name="connsiteY17" fmla="*/ 4778734 h 4778734"/>
              <a:gd name="connsiteX0" fmla="*/ 755374 w 3448610"/>
              <a:gd name="connsiteY0" fmla="*/ 4778734 h 4778734"/>
              <a:gd name="connsiteX1" fmla="*/ 795131 w 3448610"/>
              <a:gd name="connsiteY1" fmla="*/ 4142631 h 4778734"/>
              <a:gd name="connsiteX2" fmla="*/ 381662 w 3448610"/>
              <a:gd name="connsiteY2" fmla="*/ 2313830 h 4778734"/>
              <a:gd name="connsiteX3" fmla="*/ 0 w 3448610"/>
              <a:gd name="connsiteY3" fmla="*/ 1017767 h 4778734"/>
              <a:gd name="connsiteX4" fmla="*/ 691763 w 3448610"/>
              <a:gd name="connsiteY4" fmla="*/ 2019631 h 4778734"/>
              <a:gd name="connsiteX5" fmla="*/ 612250 w 3448610"/>
              <a:gd name="connsiteY5" fmla="*/ 182880 h 4778734"/>
              <a:gd name="connsiteX6" fmla="*/ 1208598 w 3448610"/>
              <a:gd name="connsiteY6" fmla="*/ 1804946 h 4778734"/>
              <a:gd name="connsiteX7" fmla="*/ 1351721 w 3448610"/>
              <a:gd name="connsiteY7" fmla="*/ 0 h 4778734"/>
              <a:gd name="connsiteX8" fmla="*/ 1701579 w 3448610"/>
              <a:gd name="connsiteY8" fmla="*/ 1868557 h 4778734"/>
              <a:gd name="connsiteX9" fmla="*/ 2401294 w 3448610"/>
              <a:gd name="connsiteY9" fmla="*/ 333955 h 4778734"/>
              <a:gd name="connsiteX10" fmla="*/ 2138901 w 3448610"/>
              <a:gd name="connsiteY10" fmla="*/ 2003729 h 4778734"/>
              <a:gd name="connsiteX11" fmla="*/ 2250219 w 3448610"/>
              <a:gd name="connsiteY11" fmla="*/ 2759103 h 4778734"/>
              <a:gd name="connsiteX12" fmla="*/ 2687541 w 3448610"/>
              <a:gd name="connsiteY12" fmla="*/ 2313829 h 4778734"/>
              <a:gd name="connsiteX13" fmla="*/ 3434963 w 3448610"/>
              <a:gd name="connsiteY13" fmla="*/ 2210463 h 4778734"/>
              <a:gd name="connsiteX14" fmla="*/ 2703443 w 3448610"/>
              <a:gd name="connsiteY14" fmla="*/ 2989690 h 4778734"/>
              <a:gd name="connsiteX15" fmla="*/ 2043485 w 3448610"/>
              <a:gd name="connsiteY15" fmla="*/ 4055165 h 4778734"/>
              <a:gd name="connsiteX16" fmla="*/ 2154803 w 3448610"/>
              <a:gd name="connsiteY16" fmla="*/ 4778734 h 4778734"/>
              <a:gd name="connsiteX17" fmla="*/ 755374 w 3448610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51801 w 3523460"/>
              <a:gd name="connsiteY6" fmla="*/ 1812897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31026 h 4731026"/>
              <a:gd name="connsiteX1" fmla="*/ 870139 w 3523460"/>
              <a:gd name="connsiteY1" fmla="*/ 4094923 h 4731026"/>
              <a:gd name="connsiteX2" fmla="*/ 432816 w 3523460"/>
              <a:gd name="connsiteY2" fmla="*/ 2274073 h 4731026"/>
              <a:gd name="connsiteX3" fmla="*/ 75008 w 3523460"/>
              <a:gd name="connsiteY3" fmla="*/ 970059 h 4731026"/>
              <a:gd name="connsiteX4" fmla="*/ 766771 w 3523460"/>
              <a:gd name="connsiteY4" fmla="*/ 1971923 h 4731026"/>
              <a:gd name="connsiteX5" fmla="*/ 711112 w 3523460"/>
              <a:gd name="connsiteY5" fmla="*/ 214685 h 4731026"/>
              <a:gd name="connsiteX6" fmla="*/ 1251801 w 3523460"/>
              <a:gd name="connsiteY6" fmla="*/ 1765189 h 4731026"/>
              <a:gd name="connsiteX7" fmla="*/ 1458534 w 3523460"/>
              <a:gd name="connsiteY7" fmla="*/ 0 h 4731026"/>
              <a:gd name="connsiteX8" fmla="*/ 1776587 w 3523460"/>
              <a:gd name="connsiteY8" fmla="*/ 1820849 h 4731026"/>
              <a:gd name="connsiteX9" fmla="*/ 2476302 w 3523460"/>
              <a:gd name="connsiteY9" fmla="*/ 286247 h 4731026"/>
              <a:gd name="connsiteX10" fmla="*/ 2213909 w 3523460"/>
              <a:gd name="connsiteY10" fmla="*/ 1956021 h 4731026"/>
              <a:gd name="connsiteX11" fmla="*/ 2325227 w 3523460"/>
              <a:gd name="connsiteY11" fmla="*/ 2711395 h 4731026"/>
              <a:gd name="connsiteX12" fmla="*/ 2762549 w 3523460"/>
              <a:gd name="connsiteY12" fmla="*/ 2266121 h 4731026"/>
              <a:gd name="connsiteX13" fmla="*/ 3509971 w 3523460"/>
              <a:gd name="connsiteY13" fmla="*/ 2162755 h 4731026"/>
              <a:gd name="connsiteX14" fmla="*/ 2778451 w 3523460"/>
              <a:gd name="connsiteY14" fmla="*/ 2941982 h 4731026"/>
              <a:gd name="connsiteX15" fmla="*/ 2118493 w 3523460"/>
              <a:gd name="connsiteY15" fmla="*/ 4007457 h 4731026"/>
              <a:gd name="connsiteX16" fmla="*/ 2229811 w 3523460"/>
              <a:gd name="connsiteY16" fmla="*/ 4731026 h 4731026"/>
              <a:gd name="connsiteX17" fmla="*/ 830382 w 3523460"/>
              <a:gd name="connsiteY17" fmla="*/ 4731026 h 473102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776587 w 3523460"/>
              <a:gd name="connsiteY9" fmla="*/ 1821199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75655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92761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838333 w 3523460"/>
              <a:gd name="connsiteY4" fmla="*/ 2003886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04092 w 3523460"/>
              <a:gd name="connsiteY7" fmla="*/ 1773290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05024 w 3523460"/>
              <a:gd name="connsiteY10" fmla="*/ 1813042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727477 w 3523460"/>
              <a:gd name="connsiteY0" fmla="*/ 5951236 h 5951236"/>
              <a:gd name="connsiteX1" fmla="*/ 870139 w 3523460"/>
              <a:gd name="connsiteY1" fmla="*/ 4094960 h 5951236"/>
              <a:gd name="connsiteX2" fmla="*/ 432816 w 3523460"/>
              <a:gd name="connsiteY2" fmla="*/ 2274110 h 5951236"/>
              <a:gd name="connsiteX3" fmla="*/ 75008 w 3523460"/>
              <a:gd name="connsiteY3" fmla="*/ 970096 h 5951236"/>
              <a:gd name="connsiteX4" fmla="*/ 750867 w 3523460"/>
              <a:gd name="connsiteY4" fmla="*/ 2107132 h 5951236"/>
              <a:gd name="connsiteX5" fmla="*/ 838333 w 3523460"/>
              <a:gd name="connsiteY5" fmla="*/ 2035571 h 5951236"/>
              <a:gd name="connsiteX6" fmla="*/ 711112 w 3523460"/>
              <a:gd name="connsiteY6" fmla="*/ 214722 h 5951236"/>
              <a:gd name="connsiteX7" fmla="*/ 1235897 w 3523460"/>
              <a:gd name="connsiteY7" fmla="*/ 1868593 h 5951236"/>
              <a:gd name="connsiteX8" fmla="*/ 1315411 w 3523460"/>
              <a:gd name="connsiteY8" fmla="*/ 1852690 h 5951236"/>
              <a:gd name="connsiteX9" fmla="*/ 1458534 w 3523460"/>
              <a:gd name="connsiteY9" fmla="*/ 37 h 5951236"/>
              <a:gd name="connsiteX10" fmla="*/ 1728878 w 3523460"/>
              <a:gd name="connsiteY10" fmla="*/ 1828836 h 5951236"/>
              <a:gd name="connsiteX11" fmla="*/ 1816344 w 3523460"/>
              <a:gd name="connsiteY11" fmla="*/ 1868594 h 5951236"/>
              <a:gd name="connsiteX12" fmla="*/ 2492205 w 3523460"/>
              <a:gd name="connsiteY12" fmla="*/ 333992 h 5951236"/>
              <a:gd name="connsiteX13" fmla="*/ 2221860 w 3523460"/>
              <a:gd name="connsiteY13" fmla="*/ 2011718 h 5951236"/>
              <a:gd name="connsiteX14" fmla="*/ 2325227 w 3523460"/>
              <a:gd name="connsiteY14" fmla="*/ 2711432 h 5951236"/>
              <a:gd name="connsiteX15" fmla="*/ 2762549 w 3523460"/>
              <a:gd name="connsiteY15" fmla="*/ 2266158 h 5951236"/>
              <a:gd name="connsiteX16" fmla="*/ 3509971 w 3523460"/>
              <a:gd name="connsiteY16" fmla="*/ 2162792 h 5951236"/>
              <a:gd name="connsiteX17" fmla="*/ 2778451 w 3523460"/>
              <a:gd name="connsiteY17" fmla="*/ 2942019 h 5951236"/>
              <a:gd name="connsiteX18" fmla="*/ 2118493 w 3523460"/>
              <a:gd name="connsiteY18" fmla="*/ 4007494 h 5951236"/>
              <a:gd name="connsiteX19" fmla="*/ 2229811 w 3523460"/>
              <a:gd name="connsiteY19" fmla="*/ 4731063 h 5951236"/>
              <a:gd name="connsiteX20" fmla="*/ 727477 w 3523460"/>
              <a:gd name="connsiteY20" fmla="*/ 5951236 h 5951236"/>
              <a:gd name="connsiteX0" fmla="*/ 727477 w 3523460"/>
              <a:gd name="connsiteY0" fmla="*/ 5951236 h 5980637"/>
              <a:gd name="connsiteX1" fmla="*/ 870139 w 3523460"/>
              <a:gd name="connsiteY1" fmla="*/ 4094960 h 5980637"/>
              <a:gd name="connsiteX2" fmla="*/ 432816 w 3523460"/>
              <a:gd name="connsiteY2" fmla="*/ 2274110 h 5980637"/>
              <a:gd name="connsiteX3" fmla="*/ 75008 w 3523460"/>
              <a:gd name="connsiteY3" fmla="*/ 970096 h 5980637"/>
              <a:gd name="connsiteX4" fmla="*/ 750867 w 3523460"/>
              <a:gd name="connsiteY4" fmla="*/ 2107132 h 5980637"/>
              <a:gd name="connsiteX5" fmla="*/ 838333 w 3523460"/>
              <a:gd name="connsiteY5" fmla="*/ 2035571 h 5980637"/>
              <a:gd name="connsiteX6" fmla="*/ 711112 w 3523460"/>
              <a:gd name="connsiteY6" fmla="*/ 214722 h 5980637"/>
              <a:gd name="connsiteX7" fmla="*/ 1235897 w 3523460"/>
              <a:gd name="connsiteY7" fmla="*/ 1868593 h 5980637"/>
              <a:gd name="connsiteX8" fmla="*/ 1315411 w 3523460"/>
              <a:gd name="connsiteY8" fmla="*/ 1852690 h 5980637"/>
              <a:gd name="connsiteX9" fmla="*/ 1458534 w 3523460"/>
              <a:gd name="connsiteY9" fmla="*/ 37 h 5980637"/>
              <a:gd name="connsiteX10" fmla="*/ 1728878 w 3523460"/>
              <a:gd name="connsiteY10" fmla="*/ 1828836 h 5980637"/>
              <a:gd name="connsiteX11" fmla="*/ 1816344 w 3523460"/>
              <a:gd name="connsiteY11" fmla="*/ 1868594 h 5980637"/>
              <a:gd name="connsiteX12" fmla="*/ 2492205 w 3523460"/>
              <a:gd name="connsiteY12" fmla="*/ 333992 h 5980637"/>
              <a:gd name="connsiteX13" fmla="*/ 2221860 w 3523460"/>
              <a:gd name="connsiteY13" fmla="*/ 2011718 h 5980637"/>
              <a:gd name="connsiteX14" fmla="*/ 2325227 w 3523460"/>
              <a:gd name="connsiteY14" fmla="*/ 2711432 h 5980637"/>
              <a:gd name="connsiteX15" fmla="*/ 2762549 w 3523460"/>
              <a:gd name="connsiteY15" fmla="*/ 2266158 h 5980637"/>
              <a:gd name="connsiteX16" fmla="*/ 3509971 w 3523460"/>
              <a:gd name="connsiteY16" fmla="*/ 2162792 h 5980637"/>
              <a:gd name="connsiteX17" fmla="*/ 2778451 w 3523460"/>
              <a:gd name="connsiteY17" fmla="*/ 2942019 h 5980637"/>
              <a:gd name="connsiteX18" fmla="*/ 2118493 w 3523460"/>
              <a:gd name="connsiteY18" fmla="*/ 4007494 h 5980637"/>
              <a:gd name="connsiteX19" fmla="*/ 2303315 w 3523460"/>
              <a:gd name="connsiteY19" fmla="*/ 5980637 h 5980637"/>
              <a:gd name="connsiteX20" fmla="*/ 727477 w 3523460"/>
              <a:gd name="connsiteY20" fmla="*/ 5951236 h 5980637"/>
              <a:gd name="connsiteX0" fmla="*/ 727477 w 3523460"/>
              <a:gd name="connsiteY0" fmla="*/ 5951236 h 5953756"/>
              <a:gd name="connsiteX1" fmla="*/ 870139 w 3523460"/>
              <a:gd name="connsiteY1" fmla="*/ 4094960 h 5953756"/>
              <a:gd name="connsiteX2" fmla="*/ 432816 w 3523460"/>
              <a:gd name="connsiteY2" fmla="*/ 2274110 h 5953756"/>
              <a:gd name="connsiteX3" fmla="*/ 75008 w 3523460"/>
              <a:gd name="connsiteY3" fmla="*/ 970096 h 5953756"/>
              <a:gd name="connsiteX4" fmla="*/ 750867 w 3523460"/>
              <a:gd name="connsiteY4" fmla="*/ 2107132 h 5953756"/>
              <a:gd name="connsiteX5" fmla="*/ 838333 w 3523460"/>
              <a:gd name="connsiteY5" fmla="*/ 2035571 h 5953756"/>
              <a:gd name="connsiteX6" fmla="*/ 711112 w 3523460"/>
              <a:gd name="connsiteY6" fmla="*/ 214722 h 5953756"/>
              <a:gd name="connsiteX7" fmla="*/ 1235897 w 3523460"/>
              <a:gd name="connsiteY7" fmla="*/ 1868593 h 5953756"/>
              <a:gd name="connsiteX8" fmla="*/ 1315411 w 3523460"/>
              <a:gd name="connsiteY8" fmla="*/ 1852690 h 5953756"/>
              <a:gd name="connsiteX9" fmla="*/ 1458534 w 3523460"/>
              <a:gd name="connsiteY9" fmla="*/ 37 h 5953756"/>
              <a:gd name="connsiteX10" fmla="*/ 1728878 w 3523460"/>
              <a:gd name="connsiteY10" fmla="*/ 1828836 h 5953756"/>
              <a:gd name="connsiteX11" fmla="*/ 1816344 w 3523460"/>
              <a:gd name="connsiteY11" fmla="*/ 1868594 h 5953756"/>
              <a:gd name="connsiteX12" fmla="*/ 2492205 w 3523460"/>
              <a:gd name="connsiteY12" fmla="*/ 333992 h 5953756"/>
              <a:gd name="connsiteX13" fmla="*/ 2221860 w 3523460"/>
              <a:gd name="connsiteY13" fmla="*/ 2011718 h 5953756"/>
              <a:gd name="connsiteX14" fmla="*/ 2325227 w 3523460"/>
              <a:gd name="connsiteY14" fmla="*/ 2711432 h 5953756"/>
              <a:gd name="connsiteX15" fmla="*/ 2762549 w 3523460"/>
              <a:gd name="connsiteY15" fmla="*/ 2266158 h 5953756"/>
              <a:gd name="connsiteX16" fmla="*/ 3509971 w 3523460"/>
              <a:gd name="connsiteY16" fmla="*/ 2162792 h 5953756"/>
              <a:gd name="connsiteX17" fmla="*/ 2778451 w 3523460"/>
              <a:gd name="connsiteY17" fmla="*/ 2942019 h 5953756"/>
              <a:gd name="connsiteX18" fmla="*/ 2118493 w 3523460"/>
              <a:gd name="connsiteY18" fmla="*/ 4007494 h 5953756"/>
              <a:gd name="connsiteX19" fmla="*/ 2312583 w 3523460"/>
              <a:gd name="connsiteY19" fmla="*/ 5948200 h 5953756"/>
              <a:gd name="connsiteX20" fmla="*/ 727477 w 3523460"/>
              <a:gd name="connsiteY20" fmla="*/ 5951236 h 5953756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27477 w 3523460"/>
              <a:gd name="connsiteY20" fmla="*/ 5951236 h 6423553"/>
              <a:gd name="connsiteX0" fmla="*/ 760768 w 3523460"/>
              <a:gd name="connsiteY0" fmla="*/ 6400675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60768 w 3523460"/>
              <a:gd name="connsiteY20" fmla="*/ 6400675 h 6423553"/>
              <a:gd name="connsiteX0" fmla="*/ 710831 w 3523460"/>
              <a:gd name="connsiteY0" fmla="*/ 6400675 h 6423553"/>
              <a:gd name="connsiteX1" fmla="*/ 870139 w 3523460"/>
              <a:gd name="connsiteY1" fmla="*/ 4094960 h 6423553"/>
              <a:gd name="connsiteX2" fmla="*/ 432816 w 3523460"/>
              <a:gd name="connsiteY2" fmla="*/ 2274110 h 6423553"/>
              <a:gd name="connsiteX3" fmla="*/ 75008 w 3523460"/>
              <a:gd name="connsiteY3" fmla="*/ 970096 h 6423553"/>
              <a:gd name="connsiteX4" fmla="*/ 750867 w 3523460"/>
              <a:gd name="connsiteY4" fmla="*/ 2107132 h 6423553"/>
              <a:gd name="connsiteX5" fmla="*/ 838333 w 3523460"/>
              <a:gd name="connsiteY5" fmla="*/ 2035571 h 6423553"/>
              <a:gd name="connsiteX6" fmla="*/ 711112 w 3523460"/>
              <a:gd name="connsiteY6" fmla="*/ 214722 h 6423553"/>
              <a:gd name="connsiteX7" fmla="*/ 1235897 w 3523460"/>
              <a:gd name="connsiteY7" fmla="*/ 1868593 h 6423553"/>
              <a:gd name="connsiteX8" fmla="*/ 1315411 w 3523460"/>
              <a:gd name="connsiteY8" fmla="*/ 1852690 h 6423553"/>
              <a:gd name="connsiteX9" fmla="*/ 1458534 w 3523460"/>
              <a:gd name="connsiteY9" fmla="*/ 37 h 6423553"/>
              <a:gd name="connsiteX10" fmla="*/ 1728878 w 3523460"/>
              <a:gd name="connsiteY10" fmla="*/ 1828836 h 6423553"/>
              <a:gd name="connsiteX11" fmla="*/ 1816344 w 3523460"/>
              <a:gd name="connsiteY11" fmla="*/ 1868594 h 6423553"/>
              <a:gd name="connsiteX12" fmla="*/ 2492205 w 3523460"/>
              <a:gd name="connsiteY12" fmla="*/ 333992 h 6423553"/>
              <a:gd name="connsiteX13" fmla="*/ 2221860 w 3523460"/>
              <a:gd name="connsiteY13" fmla="*/ 2011718 h 6423553"/>
              <a:gd name="connsiteX14" fmla="*/ 2325227 w 3523460"/>
              <a:gd name="connsiteY14" fmla="*/ 2711432 h 6423553"/>
              <a:gd name="connsiteX15" fmla="*/ 2762549 w 3523460"/>
              <a:gd name="connsiteY15" fmla="*/ 2266158 h 6423553"/>
              <a:gd name="connsiteX16" fmla="*/ 3509971 w 3523460"/>
              <a:gd name="connsiteY16" fmla="*/ 2162792 h 6423553"/>
              <a:gd name="connsiteX17" fmla="*/ 2778451 w 3523460"/>
              <a:gd name="connsiteY17" fmla="*/ 2942019 h 6423553"/>
              <a:gd name="connsiteX18" fmla="*/ 2118493 w 3523460"/>
              <a:gd name="connsiteY18" fmla="*/ 4007494 h 6423553"/>
              <a:gd name="connsiteX19" fmla="*/ 2400448 w 3523460"/>
              <a:gd name="connsiteY19" fmla="*/ 6423553 h 6423553"/>
              <a:gd name="connsiteX20" fmla="*/ 710831 w 3523460"/>
              <a:gd name="connsiteY20" fmla="*/ 6400675 h 642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23460" h="6423553">
                <a:moveTo>
                  <a:pt x="710831" y="6400675"/>
                </a:moveTo>
                <a:cubicBezTo>
                  <a:pt x="724083" y="6188641"/>
                  <a:pt x="864838" y="4410361"/>
                  <a:pt x="870139" y="4094960"/>
                </a:cubicBezTo>
                <a:cubicBezTo>
                  <a:pt x="560039" y="3546320"/>
                  <a:pt x="456669" y="2926117"/>
                  <a:pt x="432816" y="2274110"/>
                </a:cubicBezTo>
                <a:cubicBezTo>
                  <a:pt x="313547" y="1839439"/>
                  <a:pt x="-187386" y="1134423"/>
                  <a:pt x="75008" y="970096"/>
                </a:cubicBezTo>
                <a:cubicBezTo>
                  <a:pt x="248612" y="927688"/>
                  <a:pt x="623646" y="1934854"/>
                  <a:pt x="750867" y="2107132"/>
                </a:cubicBezTo>
                <a:cubicBezTo>
                  <a:pt x="790624" y="2183994"/>
                  <a:pt x="862187" y="2105807"/>
                  <a:pt x="838333" y="2035571"/>
                </a:cubicBezTo>
                <a:cubicBezTo>
                  <a:pt x="716413" y="1433922"/>
                  <a:pt x="427516" y="251827"/>
                  <a:pt x="711112" y="214722"/>
                </a:cubicBezTo>
                <a:cubicBezTo>
                  <a:pt x="909896" y="184242"/>
                  <a:pt x="1157709" y="1578371"/>
                  <a:pt x="1235897" y="1868593"/>
                </a:cubicBezTo>
                <a:cubicBezTo>
                  <a:pt x="1242524" y="1928227"/>
                  <a:pt x="1311436" y="2047497"/>
                  <a:pt x="1315411" y="1852690"/>
                </a:cubicBezTo>
                <a:cubicBezTo>
                  <a:pt x="1312761" y="1280197"/>
                  <a:pt x="1159035" y="-7915"/>
                  <a:pt x="1458534" y="37"/>
                </a:cubicBezTo>
                <a:cubicBezTo>
                  <a:pt x="1693099" y="-7916"/>
                  <a:pt x="1707674" y="1541264"/>
                  <a:pt x="1728878" y="1828836"/>
                </a:cubicBezTo>
                <a:cubicBezTo>
                  <a:pt x="1734180" y="1917625"/>
                  <a:pt x="1764661" y="1916301"/>
                  <a:pt x="1816344" y="1868594"/>
                </a:cubicBezTo>
                <a:cubicBezTo>
                  <a:pt x="2054883" y="1372963"/>
                  <a:pt x="2198007" y="241226"/>
                  <a:pt x="2492205" y="333992"/>
                </a:cubicBezTo>
                <a:cubicBezTo>
                  <a:pt x="2781103" y="421456"/>
                  <a:pt x="2314625" y="1471029"/>
                  <a:pt x="2221860" y="2011718"/>
                </a:cubicBezTo>
                <a:lnTo>
                  <a:pt x="2325227" y="2711432"/>
                </a:lnTo>
                <a:cubicBezTo>
                  <a:pt x="2439196" y="2563007"/>
                  <a:pt x="2584970" y="2406632"/>
                  <a:pt x="2762549" y="2266158"/>
                </a:cubicBezTo>
                <a:cubicBezTo>
                  <a:pt x="3043495" y="1897748"/>
                  <a:pt x="3618639" y="2022319"/>
                  <a:pt x="3509971" y="2162792"/>
                </a:cubicBezTo>
                <a:cubicBezTo>
                  <a:pt x="3266131" y="2446388"/>
                  <a:pt x="2982534" y="2594812"/>
                  <a:pt x="2778451" y="2942019"/>
                </a:cubicBezTo>
                <a:cubicBezTo>
                  <a:pt x="2558465" y="3336933"/>
                  <a:pt x="2370285" y="3707995"/>
                  <a:pt x="2118493" y="4007494"/>
                </a:cubicBezTo>
                <a:cubicBezTo>
                  <a:pt x="2147648" y="4296392"/>
                  <a:pt x="2363342" y="6182363"/>
                  <a:pt x="2400448" y="6423553"/>
                </a:cubicBezTo>
                <a:lnTo>
                  <a:pt x="710831" y="64006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E2E864E8-0102-48FD-85BD-F24EB75FE781}"/>
              </a:ext>
            </a:extLst>
          </p:cNvPr>
          <p:cNvSpPr/>
          <p:nvPr/>
        </p:nvSpPr>
        <p:spPr>
          <a:xfrm rot="8100000">
            <a:off x="5624318" y="177187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108DB2-F7F1-4D0E-A236-AE698E47FFB1}"/>
              </a:ext>
            </a:extLst>
          </p:cNvPr>
          <p:cNvGrpSpPr/>
          <p:nvPr/>
        </p:nvGrpSpPr>
        <p:grpSpPr>
          <a:xfrm>
            <a:off x="8593814" y="4130605"/>
            <a:ext cx="2849416" cy="863358"/>
            <a:chOff x="803640" y="3362835"/>
            <a:chExt cx="2059657" cy="8633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89DE0-863C-486E-BA5B-95D27B12225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AF5E72-F988-4625-8FD3-949A244FD78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06DC6E-3B4F-4C59-A270-EAD459DC8E1A}"/>
              </a:ext>
            </a:extLst>
          </p:cNvPr>
          <p:cNvGrpSpPr/>
          <p:nvPr/>
        </p:nvGrpSpPr>
        <p:grpSpPr>
          <a:xfrm>
            <a:off x="8013849" y="2542355"/>
            <a:ext cx="2849416" cy="863358"/>
            <a:chOff x="803640" y="3362835"/>
            <a:chExt cx="2059657" cy="8633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3392E-1F38-4B83-B2D4-68B23586C5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B46B91-3CDF-4738-8A63-58D12EA9D86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96D63-631F-4810-857D-E67F145E13A5}"/>
              </a:ext>
            </a:extLst>
          </p:cNvPr>
          <p:cNvGrpSpPr/>
          <p:nvPr/>
        </p:nvGrpSpPr>
        <p:grpSpPr>
          <a:xfrm>
            <a:off x="765857" y="4130605"/>
            <a:ext cx="2849416" cy="863358"/>
            <a:chOff x="803640" y="3362835"/>
            <a:chExt cx="2059657" cy="863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19C3D7-9EF9-43DA-BF7D-4EDB994DA51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D0F607-76B1-4A05-8F30-657C487B5C7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4C39A5-0B30-4130-A09E-3EE84A95A574}"/>
              </a:ext>
            </a:extLst>
          </p:cNvPr>
          <p:cNvGrpSpPr/>
          <p:nvPr/>
        </p:nvGrpSpPr>
        <p:grpSpPr>
          <a:xfrm>
            <a:off x="1330431" y="2542355"/>
            <a:ext cx="2849416" cy="863358"/>
            <a:chOff x="803640" y="3362835"/>
            <a:chExt cx="2059657" cy="8633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0205E2-30D8-45BE-B1E2-0595DE72DDA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5675E9-D305-432A-8A06-656A732381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6BEFD0-BF41-4DE8-BD51-9AEB7BB29101}"/>
              </a:ext>
            </a:extLst>
          </p:cNvPr>
          <p:cNvGrpSpPr/>
          <p:nvPr/>
        </p:nvGrpSpPr>
        <p:grpSpPr>
          <a:xfrm>
            <a:off x="7875969" y="1736627"/>
            <a:ext cx="3421576" cy="709769"/>
            <a:chOff x="803640" y="3362835"/>
            <a:chExt cx="2059657" cy="6208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5788D9-3756-40C0-9F33-469BB20B954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0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078281-AE2A-4CD2-8DCC-45068AAECDE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42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399AA552-6B26-46A1-83D7-A8AAA346C0C4}"/>
              </a:ext>
            </a:extLst>
          </p:cNvPr>
          <p:cNvSpPr>
            <a:spLocks noChangeAspect="1"/>
          </p:cNvSpPr>
          <p:nvPr/>
        </p:nvSpPr>
        <p:spPr>
          <a:xfrm>
            <a:off x="5927848" y="2062448"/>
            <a:ext cx="342189" cy="343445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830E9FFC-7409-414A-8670-BF88DA686E6E}"/>
              </a:ext>
            </a:extLst>
          </p:cNvPr>
          <p:cNvSpPr/>
          <p:nvPr/>
        </p:nvSpPr>
        <p:spPr>
          <a:xfrm rot="5400000">
            <a:off x="4251959" y="2226777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96EB9849-1CA6-46BF-9674-38D7016D42D8}"/>
              </a:ext>
            </a:extLst>
          </p:cNvPr>
          <p:cNvSpPr/>
          <p:nvPr/>
        </p:nvSpPr>
        <p:spPr>
          <a:xfrm rot="16200000" flipH="1">
            <a:off x="6990795" y="2226779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4B93F7D-FA15-4CC1-9A44-51043CF3FD9F}"/>
              </a:ext>
            </a:extLst>
          </p:cNvPr>
          <p:cNvSpPr/>
          <p:nvPr/>
        </p:nvSpPr>
        <p:spPr>
          <a:xfrm>
            <a:off x="7362830" y="2486753"/>
            <a:ext cx="326821" cy="429298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 Same Side Corner Rectangle 7">
            <a:extLst>
              <a:ext uri="{FF2B5EF4-FFF2-40B4-BE49-F238E27FC236}">
                <a16:creationId xmlns:a16="http://schemas.microsoft.com/office/drawing/2014/main" id="{417F6870-9DD4-4594-B35D-A0F5F788F51E}"/>
              </a:ext>
            </a:extLst>
          </p:cNvPr>
          <p:cNvSpPr>
            <a:spLocks noChangeAspect="1"/>
          </p:cNvSpPr>
          <p:nvPr/>
        </p:nvSpPr>
        <p:spPr>
          <a:xfrm rot="10800000">
            <a:off x="4580246" y="2506696"/>
            <a:ext cx="370408" cy="38941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52C6FDFE-F410-4186-BE19-8A7AD6666DC0}"/>
              </a:ext>
            </a:extLst>
          </p:cNvPr>
          <p:cNvSpPr/>
          <p:nvPr/>
        </p:nvSpPr>
        <p:spPr>
          <a:xfrm rot="2700000">
            <a:off x="3687779" y="3425235"/>
            <a:ext cx="949254" cy="949254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3DA97754-A081-43E7-A946-9E0AA4B0C1F4}"/>
              </a:ext>
            </a:extLst>
          </p:cNvPr>
          <p:cNvSpPr/>
          <p:nvPr/>
        </p:nvSpPr>
        <p:spPr>
          <a:xfrm rot="18900000" flipH="1">
            <a:off x="7554974" y="342523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Trapezoid 10">
            <a:extLst>
              <a:ext uri="{FF2B5EF4-FFF2-40B4-BE49-F238E27FC236}">
                <a16:creationId xmlns:a16="http://schemas.microsoft.com/office/drawing/2014/main" id="{77D1BFDD-C43E-4DA6-98D4-6E6E3DFB343C}"/>
              </a:ext>
            </a:extLst>
          </p:cNvPr>
          <p:cNvSpPr>
            <a:spLocks noChangeAspect="1"/>
          </p:cNvSpPr>
          <p:nvPr/>
        </p:nvSpPr>
        <p:spPr>
          <a:xfrm>
            <a:off x="3994452" y="3716411"/>
            <a:ext cx="367333" cy="366902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ed Rectangle 12">
            <a:extLst>
              <a:ext uri="{FF2B5EF4-FFF2-40B4-BE49-F238E27FC236}">
                <a16:creationId xmlns:a16="http://schemas.microsoft.com/office/drawing/2014/main" id="{80420647-9ABD-41FD-93D6-FBE4E2B77E9F}"/>
              </a:ext>
            </a:extLst>
          </p:cNvPr>
          <p:cNvSpPr>
            <a:spLocks noChangeAspect="1"/>
          </p:cNvSpPr>
          <p:nvPr/>
        </p:nvSpPr>
        <p:spPr>
          <a:xfrm>
            <a:off x="7856437" y="3693505"/>
            <a:ext cx="346330" cy="4127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17">
            <a:extLst>
              <a:ext uri="{FF2B5EF4-FFF2-40B4-BE49-F238E27FC236}">
                <a16:creationId xmlns:a16="http://schemas.microsoft.com/office/drawing/2014/main" id="{B0352E5F-9EAB-46B5-A346-11517298AB00}"/>
              </a:ext>
            </a:extLst>
          </p:cNvPr>
          <p:cNvSpPr/>
          <p:nvPr/>
        </p:nvSpPr>
        <p:spPr>
          <a:xfrm>
            <a:off x="0" y="3689162"/>
            <a:ext cx="12192000" cy="316883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B07C-E699-4A92-9B4E-72097AA257DA}"/>
              </a:ext>
            </a:extLst>
          </p:cNvPr>
          <p:cNvSpPr txBox="1"/>
          <p:nvPr/>
        </p:nvSpPr>
        <p:spPr>
          <a:xfrm>
            <a:off x="922957" y="4552918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290DB-82DF-42ED-A562-63B33C35C718}"/>
              </a:ext>
            </a:extLst>
          </p:cNvPr>
          <p:cNvSpPr txBox="1"/>
          <p:nvPr/>
        </p:nvSpPr>
        <p:spPr>
          <a:xfrm>
            <a:off x="931547" y="3879446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08B07-BD1B-4CA6-8721-FA0F0A9BC045}"/>
              </a:ext>
            </a:extLst>
          </p:cNvPr>
          <p:cNvSpPr txBox="1"/>
          <p:nvPr/>
        </p:nvSpPr>
        <p:spPr>
          <a:xfrm>
            <a:off x="3745984" y="4565618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243F8-E8AA-4CD9-BCBE-72B113AEF30C}"/>
              </a:ext>
            </a:extLst>
          </p:cNvPr>
          <p:cNvSpPr txBox="1"/>
          <p:nvPr/>
        </p:nvSpPr>
        <p:spPr>
          <a:xfrm>
            <a:off x="6569011" y="4578318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C9C5B-6223-4153-9304-B96890EE8C01}"/>
              </a:ext>
            </a:extLst>
          </p:cNvPr>
          <p:cNvSpPr txBox="1"/>
          <p:nvPr/>
        </p:nvSpPr>
        <p:spPr>
          <a:xfrm>
            <a:off x="9392038" y="4591018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5635D-F3E7-4E4C-9458-273F7F5448A8}"/>
              </a:ext>
            </a:extLst>
          </p:cNvPr>
          <p:cNvSpPr txBox="1"/>
          <p:nvPr/>
        </p:nvSpPr>
        <p:spPr>
          <a:xfrm>
            <a:off x="3765380" y="3879446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DB00A-F80A-404E-9D90-3F4D11CC6BA9}"/>
              </a:ext>
            </a:extLst>
          </p:cNvPr>
          <p:cNvSpPr txBox="1"/>
          <p:nvPr/>
        </p:nvSpPr>
        <p:spPr>
          <a:xfrm>
            <a:off x="6599213" y="3879446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414CB-DEF1-495E-BDDA-E41AE85FEBC1}"/>
              </a:ext>
            </a:extLst>
          </p:cNvPr>
          <p:cNvSpPr txBox="1"/>
          <p:nvPr/>
        </p:nvSpPr>
        <p:spPr>
          <a:xfrm>
            <a:off x="9433047" y="3879446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D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A6235EEA-AB03-4896-BD85-95C5AEB15100}"/>
              </a:ext>
            </a:extLst>
          </p:cNvPr>
          <p:cNvSpPr/>
          <p:nvPr/>
        </p:nvSpPr>
        <p:spPr>
          <a:xfrm rot="10800000">
            <a:off x="1385808" y="2524439"/>
            <a:ext cx="864000" cy="864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3" name="타원 41">
            <a:extLst>
              <a:ext uri="{FF2B5EF4-FFF2-40B4-BE49-F238E27FC236}">
                <a16:creationId xmlns:a16="http://schemas.microsoft.com/office/drawing/2014/main" id="{D8516B96-943F-4808-8135-A18A08DE0D71}"/>
              </a:ext>
            </a:extLst>
          </p:cNvPr>
          <p:cNvSpPr/>
          <p:nvPr/>
        </p:nvSpPr>
        <p:spPr>
          <a:xfrm rot="10800000">
            <a:off x="1301394" y="2440025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7455490A-250C-44E7-B0A4-1393D2B217D9}"/>
              </a:ext>
            </a:extLst>
          </p:cNvPr>
          <p:cNvSpPr/>
          <p:nvPr/>
        </p:nvSpPr>
        <p:spPr>
          <a:xfrm rot="10800000">
            <a:off x="4184721" y="2524327"/>
            <a:ext cx="864000" cy="8640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5" name="타원 44">
            <a:extLst>
              <a:ext uri="{FF2B5EF4-FFF2-40B4-BE49-F238E27FC236}">
                <a16:creationId xmlns:a16="http://schemas.microsoft.com/office/drawing/2014/main" id="{A4C70763-6C93-4B9E-B756-B930D8C09D75}"/>
              </a:ext>
            </a:extLst>
          </p:cNvPr>
          <p:cNvSpPr/>
          <p:nvPr/>
        </p:nvSpPr>
        <p:spPr>
          <a:xfrm rot="10800000">
            <a:off x="4100307" y="2439913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0329D8F8-FD2D-4F99-936E-0B877D0A3CB5}"/>
              </a:ext>
            </a:extLst>
          </p:cNvPr>
          <p:cNvSpPr/>
          <p:nvPr/>
        </p:nvSpPr>
        <p:spPr>
          <a:xfrm rot="10800000">
            <a:off x="6983634" y="2524215"/>
            <a:ext cx="864000" cy="864000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7" name="타원 47">
            <a:extLst>
              <a:ext uri="{FF2B5EF4-FFF2-40B4-BE49-F238E27FC236}">
                <a16:creationId xmlns:a16="http://schemas.microsoft.com/office/drawing/2014/main" id="{8E169B1C-98CE-4752-B231-E49332DCDB22}"/>
              </a:ext>
            </a:extLst>
          </p:cNvPr>
          <p:cNvSpPr/>
          <p:nvPr/>
        </p:nvSpPr>
        <p:spPr>
          <a:xfrm rot="10800000">
            <a:off x="6899220" y="2439801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0747F875-3950-45CB-918B-BBEF464B4836}"/>
              </a:ext>
            </a:extLst>
          </p:cNvPr>
          <p:cNvSpPr/>
          <p:nvPr/>
        </p:nvSpPr>
        <p:spPr>
          <a:xfrm rot="10800000">
            <a:off x="9782548" y="2524103"/>
            <a:ext cx="864000" cy="864000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9" name="타원 50">
            <a:extLst>
              <a:ext uri="{FF2B5EF4-FFF2-40B4-BE49-F238E27FC236}">
                <a16:creationId xmlns:a16="http://schemas.microsoft.com/office/drawing/2014/main" id="{35955D05-E0A9-4932-B55B-9AFC6A19A79F}"/>
              </a:ext>
            </a:extLst>
          </p:cNvPr>
          <p:cNvSpPr/>
          <p:nvPr/>
        </p:nvSpPr>
        <p:spPr>
          <a:xfrm rot="10800000">
            <a:off x="9698134" y="2439689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0" name="직선 연결선 55">
            <a:extLst>
              <a:ext uri="{FF2B5EF4-FFF2-40B4-BE49-F238E27FC236}">
                <a16:creationId xmlns:a16="http://schemas.microsoft.com/office/drawing/2014/main" id="{947AA1F6-AF32-43B6-9882-1E8AEAE1A778}"/>
              </a:ext>
            </a:extLst>
          </p:cNvPr>
          <p:cNvCxnSpPr/>
          <p:nvPr/>
        </p:nvCxnSpPr>
        <p:spPr>
          <a:xfrm rot="10800000">
            <a:off x="2820519" y="2984959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56">
            <a:extLst>
              <a:ext uri="{FF2B5EF4-FFF2-40B4-BE49-F238E27FC236}">
                <a16:creationId xmlns:a16="http://schemas.microsoft.com/office/drawing/2014/main" id="{7292FB06-6963-4EBA-9CF6-27EFADB1536C}"/>
              </a:ext>
            </a:extLst>
          </p:cNvPr>
          <p:cNvCxnSpPr/>
          <p:nvPr/>
        </p:nvCxnSpPr>
        <p:spPr>
          <a:xfrm rot="10800000">
            <a:off x="5619432" y="2969083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57">
            <a:extLst>
              <a:ext uri="{FF2B5EF4-FFF2-40B4-BE49-F238E27FC236}">
                <a16:creationId xmlns:a16="http://schemas.microsoft.com/office/drawing/2014/main" id="{05282575-E5F4-4890-89D5-97DF0E43E680}"/>
              </a:ext>
            </a:extLst>
          </p:cNvPr>
          <p:cNvCxnSpPr/>
          <p:nvPr/>
        </p:nvCxnSpPr>
        <p:spPr>
          <a:xfrm rot="10800000">
            <a:off x="8418345" y="2953207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F197D832-4963-40E3-BE1E-EFF70FE77860}"/>
              </a:ext>
            </a:extLst>
          </p:cNvPr>
          <p:cNvSpPr/>
          <p:nvPr/>
        </p:nvSpPr>
        <p:spPr>
          <a:xfrm flipH="1">
            <a:off x="4432442" y="2823403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eardrop 1">
            <a:extLst>
              <a:ext uri="{FF2B5EF4-FFF2-40B4-BE49-F238E27FC236}">
                <a16:creationId xmlns:a16="http://schemas.microsoft.com/office/drawing/2014/main" id="{23A568A7-B977-4595-9943-A3C39BD51BAD}"/>
              </a:ext>
            </a:extLst>
          </p:cNvPr>
          <p:cNvSpPr/>
          <p:nvPr/>
        </p:nvSpPr>
        <p:spPr>
          <a:xfrm rot="18805991">
            <a:off x="1626070" y="278261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0FAA742F-0344-4D1D-893C-BFB819009980}"/>
              </a:ext>
            </a:extLst>
          </p:cNvPr>
          <p:cNvSpPr/>
          <p:nvPr/>
        </p:nvSpPr>
        <p:spPr>
          <a:xfrm>
            <a:off x="7226536" y="2790467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Chord 15">
            <a:extLst>
              <a:ext uri="{FF2B5EF4-FFF2-40B4-BE49-F238E27FC236}">
                <a16:creationId xmlns:a16="http://schemas.microsoft.com/office/drawing/2014/main" id="{40EC7827-B48F-4A27-A417-2586A8EE2BAF}"/>
              </a:ext>
            </a:extLst>
          </p:cNvPr>
          <p:cNvSpPr/>
          <p:nvPr/>
        </p:nvSpPr>
        <p:spPr>
          <a:xfrm>
            <a:off x="10114986" y="275200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4A1086-D5BD-43B5-BF76-2EBF33A5B833}"/>
              </a:ext>
            </a:extLst>
          </p:cNvPr>
          <p:cNvGrpSpPr/>
          <p:nvPr/>
        </p:nvGrpSpPr>
        <p:grpSpPr>
          <a:xfrm>
            <a:off x="847725" y="1615927"/>
            <a:ext cx="1968598" cy="640424"/>
            <a:chOff x="847725" y="1655025"/>
            <a:chExt cx="1968598" cy="6404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2FEB5B-9191-48E0-845C-1B827BB963A4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Add to Text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76417D-7D7E-403A-B02B-70217C28FC00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999695-FA49-4677-9863-4BB950358C7B}"/>
              </a:ext>
            </a:extLst>
          </p:cNvPr>
          <p:cNvGrpSpPr/>
          <p:nvPr/>
        </p:nvGrpSpPr>
        <p:grpSpPr>
          <a:xfrm>
            <a:off x="3641900" y="1615927"/>
            <a:ext cx="1968598" cy="640424"/>
            <a:chOff x="847725" y="1655025"/>
            <a:chExt cx="1968598" cy="6404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68BE09-4598-4A93-9BB8-4064E43D63D4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Add to Text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F815B1-6201-4BAF-88A6-16FE1DC84FE7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C3794A-34E9-46B3-97A4-72D486188AE3}"/>
              </a:ext>
            </a:extLst>
          </p:cNvPr>
          <p:cNvGrpSpPr/>
          <p:nvPr/>
        </p:nvGrpSpPr>
        <p:grpSpPr>
          <a:xfrm>
            <a:off x="6436075" y="1615927"/>
            <a:ext cx="1968598" cy="640424"/>
            <a:chOff x="847725" y="1655025"/>
            <a:chExt cx="1968598" cy="6404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566371-3336-48ED-B1C8-34BD727F59F2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Add to Text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141793-AE2E-42D0-A7C2-2F86F063F7FB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D3EF3D-8CDA-4DB9-854C-A7E7834307ED}"/>
              </a:ext>
            </a:extLst>
          </p:cNvPr>
          <p:cNvGrpSpPr/>
          <p:nvPr/>
        </p:nvGrpSpPr>
        <p:grpSpPr>
          <a:xfrm>
            <a:off x="9230249" y="1615927"/>
            <a:ext cx="1968598" cy="640424"/>
            <a:chOff x="847725" y="1655025"/>
            <a:chExt cx="1968598" cy="64042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A80133-4EAC-4B74-974F-A7388A9D3ADB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Add to Text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FEC3F7-0F35-4B89-8B2E-106F153EF14A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8554261-18E7-494A-A0DC-4D35579B9382}"/>
              </a:ext>
            </a:extLst>
          </p:cNvPr>
          <p:cNvSpPr txBox="1"/>
          <p:nvPr/>
        </p:nvSpPr>
        <p:spPr>
          <a:xfrm>
            <a:off x="927613" y="3182779"/>
            <a:ext cx="3387212" cy="492443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6D43-F586-44B8-B846-6E5FD573E5F3}"/>
              </a:ext>
            </a:extLst>
          </p:cNvPr>
          <p:cNvSpPr txBox="1"/>
          <p:nvPr/>
        </p:nvSpPr>
        <p:spPr>
          <a:xfrm>
            <a:off x="927613" y="4127837"/>
            <a:ext cx="3463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872B1-C2B8-4678-811C-01B10A12BD3C}"/>
              </a:ext>
            </a:extLst>
          </p:cNvPr>
          <p:cNvSpPr txBox="1"/>
          <p:nvPr/>
        </p:nvSpPr>
        <p:spPr>
          <a:xfrm>
            <a:off x="4746536" y="2613392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9087D-AF0E-45D1-B6AA-31CD09EC45E6}"/>
              </a:ext>
            </a:extLst>
          </p:cNvPr>
          <p:cNvSpPr txBox="1"/>
          <p:nvPr/>
        </p:nvSpPr>
        <p:spPr>
          <a:xfrm>
            <a:off x="927613" y="575727"/>
            <a:ext cx="3025262" cy="196977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latin typeface="+mj-lt"/>
              </a:rPr>
              <a:t>We </a:t>
            </a:r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Create Quality </a:t>
            </a:r>
          </a:p>
          <a:p>
            <a:r>
              <a:rPr lang="en-US" altLang="ko-KR" sz="3200" dirty="0">
                <a:latin typeface="+mj-lt"/>
              </a:rPr>
              <a:t>Professional </a:t>
            </a:r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Designed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B92E7-5315-42E4-BFCF-84914102CAD1}"/>
              </a:ext>
            </a:extLst>
          </p:cNvPr>
          <p:cNvCxnSpPr>
            <a:cxnSpLocks/>
          </p:cNvCxnSpPr>
          <p:nvPr/>
        </p:nvCxnSpPr>
        <p:spPr>
          <a:xfrm flipH="1">
            <a:off x="4314825" y="3276600"/>
            <a:ext cx="3362325" cy="3581400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BFBCF-FBB6-4BF4-9C17-2FFABADDBD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0A8C5F-9535-4AF2-A76C-695EC3FBEB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C0394D1-C73E-4F9F-88B0-5E2CF3DA41F6}"/>
              </a:ext>
            </a:extLst>
          </p:cNvPr>
          <p:cNvSpPr/>
          <p:nvPr/>
        </p:nvSpPr>
        <p:spPr>
          <a:xfrm rot="13175373" flipH="1">
            <a:off x="7869437" y="3296118"/>
            <a:ext cx="324000" cy="1346530"/>
          </a:xfrm>
          <a:prstGeom prst="triangle">
            <a:avLst>
              <a:gd name="adj" fmla="val 61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7371295-641E-47B5-AE27-38B3404EF553}"/>
              </a:ext>
            </a:extLst>
          </p:cNvPr>
          <p:cNvSpPr/>
          <p:nvPr/>
        </p:nvSpPr>
        <p:spPr>
          <a:xfrm rot="13999348" flipH="1">
            <a:off x="7738390" y="1670435"/>
            <a:ext cx="324000" cy="1346530"/>
          </a:xfrm>
          <a:prstGeom prst="triangle">
            <a:avLst>
              <a:gd name="adj" fmla="val 214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CAE6BA6-E7D7-4ED9-BE16-41938E954A08}"/>
              </a:ext>
            </a:extLst>
          </p:cNvPr>
          <p:cNvSpPr/>
          <p:nvPr/>
        </p:nvSpPr>
        <p:spPr>
          <a:xfrm rot="8392489">
            <a:off x="3989842" y="3476979"/>
            <a:ext cx="324000" cy="1346530"/>
          </a:xfrm>
          <a:prstGeom prst="triangle">
            <a:avLst>
              <a:gd name="adj" fmla="val 61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4D79BEB-49C8-4FF4-86F0-5A1C3B80D31B}"/>
              </a:ext>
            </a:extLst>
          </p:cNvPr>
          <p:cNvSpPr/>
          <p:nvPr/>
        </p:nvSpPr>
        <p:spPr>
          <a:xfrm rot="7600652">
            <a:off x="4104303" y="1868155"/>
            <a:ext cx="324000" cy="1346530"/>
          </a:xfrm>
          <a:prstGeom prst="triangle">
            <a:avLst>
              <a:gd name="adj" fmla="val 214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18F97-E987-44E2-BA1A-40AF2503DD39}"/>
              </a:ext>
            </a:extLst>
          </p:cNvPr>
          <p:cNvSpPr txBox="1"/>
          <p:nvPr/>
        </p:nvSpPr>
        <p:spPr>
          <a:xfrm>
            <a:off x="919879" y="2009348"/>
            <a:ext cx="2916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AF7EF-C43D-460E-A5B5-E2FE0DB5EA4A}"/>
              </a:ext>
            </a:extLst>
          </p:cNvPr>
          <p:cNvSpPr txBox="1"/>
          <p:nvPr/>
        </p:nvSpPr>
        <p:spPr>
          <a:xfrm>
            <a:off x="919879" y="2325477"/>
            <a:ext cx="291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ED326-DE11-4CDF-894A-8854AF2EA21F}"/>
              </a:ext>
            </a:extLst>
          </p:cNvPr>
          <p:cNvSpPr txBox="1"/>
          <p:nvPr/>
        </p:nvSpPr>
        <p:spPr>
          <a:xfrm>
            <a:off x="928037" y="3531040"/>
            <a:ext cx="291600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8B438-146E-45CE-9747-8FE7E580512B}"/>
              </a:ext>
            </a:extLst>
          </p:cNvPr>
          <p:cNvSpPr txBox="1"/>
          <p:nvPr/>
        </p:nvSpPr>
        <p:spPr>
          <a:xfrm>
            <a:off x="919884" y="3847169"/>
            <a:ext cx="291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EA550-1B71-4217-96C1-9142C04CA5B0}"/>
              </a:ext>
            </a:extLst>
          </p:cNvPr>
          <p:cNvSpPr txBox="1"/>
          <p:nvPr/>
        </p:nvSpPr>
        <p:spPr>
          <a:xfrm>
            <a:off x="8341320" y="1806786"/>
            <a:ext cx="29160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007EB-FE08-49BB-AB0A-410C2473E634}"/>
              </a:ext>
            </a:extLst>
          </p:cNvPr>
          <p:cNvSpPr txBox="1"/>
          <p:nvPr/>
        </p:nvSpPr>
        <p:spPr>
          <a:xfrm>
            <a:off x="8341320" y="2122915"/>
            <a:ext cx="29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227CC-BCEC-4F4D-9F44-F9E1CA389F9C}"/>
              </a:ext>
            </a:extLst>
          </p:cNvPr>
          <p:cNvSpPr txBox="1"/>
          <p:nvPr/>
        </p:nvSpPr>
        <p:spPr>
          <a:xfrm>
            <a:off x="8341320" y="3328478"/>
            <a:ext cx="291600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F1BBB-58F9-4D6B-BAB9-EAFD1F922E72}"/>
              </a:ext>
            </a:extLst>
          </p:cNvPr>
          <p:cNvSpPr txBox="1"/>
          <p:nvPr/>
        </p:nvSpPr>
        <p:spPr>
          <a:xfrm>
            <a:off x="8341320" y="3644607"/>
            <a:ext cx="29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18" name="Graphic 44">
            <a:extLst>
              <a:ext uri="{FF2B5EF4-FFF2-40B4-BE49-F238E27FC236}">
                <a16:creationId xmlns:a16="http://schemas.microsoft.com/office/drawing/2014/main" id="{F6FB5285-84C7-438F-B4AF-429193C4197A}"/>
              </a:ext>
            </a:extLst>
          </p:cNvPr>
          <p:cNvGrpSpPr/>
          <p:nvPr/>
        </p:nvGrpSpPr>
        <p:grpSpPr>
          <a:xfrm>
            <a:off x="4659993" y="1775285"/>
            <a:ext cx="2599670" cy="4593248"/>
            <a:chOff x="2570741" y="896465"/>
            <a:chExt cx="1295647" cy="2289225"/>
          </a:xfrm>
          <a:solidFill>
            <a:schemeClr val="accent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5097CB-530E-4470-8E78-0544A8CC6D7C}"/>
                </a:ext>
              </a:extLst>
            </p:cNvPr>
            <p:cNvSpPr/>
            <p:nvPr/>
          </p:nvSpPr>
          <p:spPr>
            <a:xfrm>
              <a:off x="2584918" y="896465"/>
              <a:ext cx="1199868" cy="2281567"/>
            </a:xfrm>
            <a:custGeom>
              <a:avLst/>
              <a:gdLst>
                <a:gd name="connsiteX0" fmla="*/ 680973 w 1199867"/>
                <a:gd name="connsiteY0" fmla="*/ 2282003 h 2281567"/>
                <a:gd name="connsiteX1" fmla="*/ 687336 w 1199867"/>
                <a:gd name="connsiteY1" fmla="*/ 2096796 h 2281567"/>
                <a:gd name="connsiteX2" fmla="*/ 693472 w 1199867"/>
                <a:gd name="connsiteY2" fmla="*/ 1922269 h 2281567"/>
                <a:gd name="connsiteX3" fmla="*/ 701880 w 1199867"/>
                <a:gd name="connsiteY3" fmla="*/ 1694340 h 2281567"/>
                <a:gd name="connsiteX4" fmla="*/ 709607 w 1199867"/>
                <a:gd name="connsiteY4" fmla="*/ 1472546 h 2281567"/>
                <a:gd name="connsiteX5" fmla="*/ 719833 w 1199867"/>
                <a:gd name="connsiteY5" fmla="*/ 1239390 h 2281567"/>
                <a:gd name="connsiteX6" fmla="*/ 729377 w 1199867"/>
                <a:gd name="connsiteY6" fmla="*/ 1058728 h 2281567"/>
                <a:gd name="connsiteX7" fmla="*/ 740740 w 1199867"/>
                <a:gd name="connsiteY7" fmla="*/ 851478 h 2281567"/>
                <a:gd name="connsiteX8" fmla="*/ 721651 w 1199867"/>
                <a:gd name="connsiteY8" fmla="*/ 836480 h 2281567"/>
                <a:gd name="connsiteX9" fmla="*/ 648023 w 1199867"/>
                <a:gd name="connsiteY9" fmla="*/ 817846 h 2281567"/>
                <a:gd name="connsiteX10" fmla="*/ 643250 w 1199867"/>
                <a:gd name="connsiteY10" fmla="*/ 806710 h 2281567"/>
                <a:gd name="connsiteX11" fmla="*/ 647114 w 1199867"/>
                <a:gd name="connsiteY11" fmla="*/ 783304 h 2281567"/>
                <a:gd name="connsiteX12" fmla="*/ 668929 w 1199867"/>
                <a:gd name="connsiteY12" fmla="*/ 722174 h 2281567"/>
                <a:gd name="connsiteX13" fmla="*/ 694836 w 1199867"/>
                <a:gd name="connsiteY13" fmla="*/ 709676 h 2281567"/>
                <a:gd name="connsiteX14" fmla="*/ 722560 w 1199867"/>
                <a:gd name="connsiteY14" fmla="*/ 726946 h 2281567"/>
                <a:gd name="connsiteX15" fmla="*/ 734377 w 1199867"/>
                <a:gd name="connsiteY15" fmla="*/ 729219 h 2281567"/>
                <a:gd name="connsiteX16" fmla="*/ 774827 w 1199867"/>
                <a:gd name="connsiteY16" fmla="*/ 715811 h 2281567"/>
                <a:gd name="connsiteX17" fmla="*/ 776645 w 1199867"/>
                <a:gd name="connsiteY17" fmla="*/ 706949 h 2281567"/>
                <a:gd name="connsiteX18" fmla="*/ 747330 w 1199867"/>
                <a:gd name="connsiteY18" fmla="*/ 685360 h 2281567"/>
                <a:gd name="connsiteX19" fmla="*/ 618708 w 1199867"/>
                <a:gd name="connsiteY19" fmla="*/ 581735 h 2281567"/>
                <a:gd name="connsiteX20" fmla="*/ 361918 w 1199867"/>
                <a:gd name="connsiteY20" fmla="*/ 326763 h 2281567"/>
                <a:gd name="connsiteX21" fmla="*/ 26955 w 1199867"/>
                <a:gd name="connsiteY21" fmla="*/ 32250 h 2281567"/>
                <a:gd name="connsiteX22" fmla="*/ 3775 w 1199867"/>
                <a:gd name="connsiteY22" fmla="*/ 11343 h 2281567"/>
                <a:gd name="connsiteX23" fmla="*/ 594 w 1199867"/>
                <a:gd name="connsiteY23" fmla="*/ 2708 h 2281567"/>
                <a:gd name="connsiteX24" fmla="*/ 10366 w 1199867"/>
                <a:gd name="connsiteY24" fmla="*/ 890 h 2281567"/>
                <a:gd name="connsiteX25" fmla="*/ 54679 w 1199867"/>
                <a:gd name="connsiteY25" fmla="*/ 22933 h 2281567"/>
                <a:gd name="connsiteX26" fmla="*/ 632797 w 1199867"/>
                <a:gd name="connsiteY26" fmla="*/ 497653 h 2281567"/>
                <a:gd name="connsiteX27" fmla="*/ 815731 w 1199867"/>
                <a:gd name="connsiteY27" fmla="*/ 659454 h 2281567"/>
                <a:gd name="connsiteX28" fmla="*/ 840274 w 1199867"/>
                <a:gd name="connsiteY28" fmla="*/ 675361 h 2281567"/>
                <a:gd name="connsiteX29" fmla="*/ 866635 w 1199867"/>
                <a:gd name="connsiteY29" fmla="*/ 664681 h 2281567"/>
                <a:gd name="connsiteX30" fmla="*/ 885496 w 1199867"/>
                <a:gd name="connsiteY30" fmla="*/ 624458 h 2281567"/>
                <a:gd name="connsiteX31" fmla="*/ 926628 w 1199867"/>
                <a:gd name="connsiteY31" fmla="*/ 572645 h 2281567"/>
                <a:gd name="connsiteX32" fmla="*/ 1151603 w 1199867"/>
                <a:gd name="connsiteY32" fmla="*/ 389029 h 2281567"/>
                <a:gd name="connsiteX33" fmla="*/ 1190236 w 1199867"/>
                <a:gd name="connsiteY33" fmla="*/ 359032 h 2281567"/>
                <a:gd name="connsiteX34" fmla="*/ 1201598 w 1199867"/>
                <a:gd name="connsiteY34" fmla="*/ 364941 h 2281567"/>
                <a:gd name="connsiteX35" fmla="*/ 1192281 w 1199867"/>
                <a:gd name="connsiteY35" fmla="*/ 388575 h 2281567"/>
                <a:gd name="connsiteX36" fmla="*/ 1132969 w 1199867"/>
                <a:gd name="connsiteY36" fmla="*/ 459703 h 2281567"/>
                <a:gd name="connsiteX37" fmla="*/ 912312 w 1199867"/>
                <a:gd name="connsiteY37" fmla="*/ 703313 h 2281567"/>
                <a:gd name="connsiteX38" fmla="*/ 905949 w 1199867"/>
                <a:gd name="connsiteY38" fmla="*/ 723083 h 2281567"/>
                <a:gd name="connsiteX39" fmla="*/ 896177 w 1199867"/>
                <a:gd name="connsiteY39" fmla="*/ 747399 h 2281567"/>
                <a:gd name="connsiteX40" fmla="*/ 892087 w 1199867"/>
                <a:gd name="connsiteY40" fmla="*/ 770123 h 2281567"/>
                <a:gd name="connsiteX41" fmla="*/ 927992 w 1199867"/>
                <a:gd name="connsiteY41" fmla="*/ 911244 h 2281567"/>
                <a:gd name="connsiteX42" fmla="*/ 1003892 w 1199867"/>
                <a:gd name="connsiteY42" fmla="*/ 1145309 h 2281567"/>
                <a:gd name="connsiteX43" fmla="*/ 1092746 w 1199867"/>
                <a:gd name="connsiteY43" fmla="*/ 1447776 h 2281567"/>
                <a:gd name="connsiteX44" fmla="*/ 1173646 w 1199867"/>
                <a:gd name="connsiteY44" fmla="*/ 1775467 h 2281567"/>
                <a:gd name="connsiteX45" fmla="*/ 1181146 w 1199867"/>
                <a:gd name="connsiteY45" fmla="*/ 1822053 h 2281567"/>
                <a:gd name="connsiteX46" fmla="*/ 1179555 w 1199867"/>
                <a:gd name="connsiteY46" fmla="*/ 1828871 h 2281567"/>
                <a:gd name="connsiteX47" fmla="*/ 1174555 w 1199867"/>
                <a:gd name="connsiteY47" fmla="*/ 1823871 h 2281567"/>
                <a:gd name="connsiteX48" fmla="*/ 1149785 w 1199867"/>
                <a:gd name="connsiteY48" fmla="*/ 1751606 h 2281567"/>
                <a:gd name="connsiteX49" fmla="*/ 996393 w 1199867"/>
                <a:gd name="connsiteY49" fmla="*/ 1234618 h 2281567"/>
                <a:gd name="connsiteX50" fmla="*/ 853909 w 1199867"/>
                <a:gd name="connsiteY50" fmla="*/ 834662 h 2281567"/>
                <a:gd name="connsiteX51" fmla="*/ 839365 w 1199867"/>
                <a:gd name="connsiteY51" fmla="*/ 801256 h 2281567"/>
                <a:gd name="connsiteX52" fmla="*/ 821867 w 1199867"/>
                <a:gd name="connsiteY52" fmla="*/ 785576 h 2281567"/>
                <a:gd name="connsiteX53" fmla="*/ 811641 w 1199867"/>
                <a:gd name="connsiteY53" fmla="*/ 804665 h 2281567"/>
                <a:gd name="connsiteX54" fmla="*/ 810277 w 1199867"/>
                <a:gd name="connsiteY54" fmla="*/ 844661 h 2281567"/>
                <a:gd name="connsiteX55" fmla="*/ 818458 w 1199867"/>
                <a:gd name="connsiteY55" fmla="*/ 1002143 h 2281567"/>
                <a:gd name="connsiteX56" fmla="*/ 830275 w 1199867"/>
                <a:gd name="connsiteY56" fmla="*/ 1220983 h 2281567"/>
                <a:gd name="connsiteX57" fmla="*/ 837774 w 1199867"/>
                <a:gd name="connsiteY57" fmla="*/ 1373239 h 2281567"/>
                <a:gd name="connsiteX58" fmla="*/ 848228 w 1199867"/>
                <a:gd name="connsiteY58" fmla="*/ 1760696 h 2281567"/>
                <a:gd name="connsiteX59" fmla="*/ 855954 w 1199867"/>
                <a:gd name="connsiteY59" fmla="*/ 2082252 h 2281567"/>
                <a:gd name="connsiteX60" fmla="*/ 859817 w 1199867"/>
                <a:gd name="connsiteY60" fmla="*/ 2241780 h 2281567"/>
                <a:gd name="connsiteX61" fmla="*/ 859590 w 1199867"/>
                <a:gd name="connsiteY61" fmla="*/ 2250642 h 2281567"/>
                <a:gd name="connsiteX62" fmla="*/ 860272 w 1199867"/>
                <a:gd name="connsiteY62" fmla="*/ 2275412 h 2281567"/>
                <a:gd name="connsiteX63" fmla="*/ 854591 w 1199867"/>
                <a:gd name="connsiteY63" fmla="*/ 2280866 h 2281567"/>
                <a:gd name="connsiteX64" fmla="*/ 843910 w 1199867"/>
                <a:gd name="connsiteY64" fmla="*/ 2280866 h 2281567"/>
                <a:gd name="connsiteX65" fmla="*/ 722787 w 1199867"/>
                <a:gd name="connsiteY65" fmla="*/ 2280866 h 2281567"/>
                <a:gd name="connsiteX66" fmla="*/ 713243 w 1199867"/>
                <a:gd name="connsiteY66" fmla="*/ 2281775 h 2281567"/>
                <a:gd name="connsiteX67" fmla="*/ 680973 w 1199867"/>
                <a:gd name="connsiteY67" fmla="*/ 2282003 h 228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99867" h="2281567">
                  <a:moveTo>
                    <a:pt x="680973" y="2282003"/>
                  </a:moveTo>
                  <a:cubicBezTo>
                    <a:pt x="683019" y="2220191"/>
                    <a:pt x="685291" y="2158607"/>
                    <a:pt x="687336" y="2096796"/>
                  </a:cubicBezTo>
                  <a:cubicBezTo>
                    <a:pt x="689382" y="2038620"/>
                    <a:pt x="691427" y="1980445"/>
                    <a:pt x="693472" y="1922269"/>
                  </a:cubicBezTo>
                  <a:cubicBezTo>
                    <a:pt x="696199" y="1846369"/>
                    <a:pt x="699153" y="1770241"/>
                    <a:pt x="701880" y="1694340"/>
                  </a:cubicBezTo>
                  <a:cubicBezTo>
                    <a:pt x="704607" y="1620484"/>
                    <a:pt x="706880" y="1546402"/>
                    <a:pt x="709607" y="1472546"/>
                  </a:cubicBezTo>
                  <a:cubicBezTo>
                    <a:pt x="712334" y="1394827"/>
                    <a:pt x="715515" y="1317109"/>
                    <a:pt x="719833" y="1239390"/>
                  </a:cubicBezTo>
                  <a:cubicBezTo>
                    <a:pt x="723242" y="1179169"/>
                    <a:pt x="726196" y="1118949"/>
                    <a:pt x="729377" y="1058728"/>
                  </a:cubicBezTo>
                  <a:cubicBezTo>
                    <a:pt x="733013" y="989645"/>
                    <a:pt x="736876" y="920561"/>
                    <a:pt x="740740" y="851478"/>
                  </a:cubicBezTo>
                  <a:cubicBezTo>
                    <a:pt x="741876" y="831253"/>
                    <a:pt x="740285" y="828753"/>
                    <a:pt x="721651" y="836480"/>
                  </a:cubicBezTo>
                  <a:cubicBezTo>
                    <a:pt x="691654" y="848978"/>
                    <a:pt x="670520" y="831935"/>
                    <a:pt x="648023" y="817846"/>
                  </a:cubicBezTo>
                  <a:cubicBezTo>
                    <a:pt x="644614" y="815573"/>
                    <a:pt x="643705" y="811028"/>
                    <a:pt x="643250" y="806710"/>
                  </a:cubicBezTo>
                  <a:cubicBezTo>
                    <a:pt x="642569" y="798529"/>
                    <a:pt x="644159" y="790576"/>
                    <a:pt x="647114" y="783304"/>
                  </a:cubicBezTo>
                  <a:cubicBezTo>
                    <a:pt x="655522" y="763306"/>
                    <a:pt x="661885" y="742626"/>
                    <a:pt x="668929" y="722174"/>
                  </a:cubicBezTo>
                  <a:cubicBezTo>
                    <a:pt x="673247" y="709676"/>
                    <a:pt x="682110" y="705585"/>
                    <a:pt x="694836" y="709676"/>
                  </a:cubicBezTo>
                  <a:cubicBezTo>
                    <a:pt x="705516" y="712857"/>
                    <a:pt x="714152" y="720129"/>
                    <a:pt x="722560" y="726946"/>
                  </a:cubicBezTo>
                  <a:cubicBezTo>
                    <a:pt x="726423" y="729901"/>
                    <a:pt x="729377" y="731037"/>
                    <a:pt x="734377" y="729219"/>
                  </a:cubicBezTo>
                  <a:cubicBezTo>
                    <a:pt x="747784" y="724219"/>
                    <a:pt x="761192" y="719902"/>
                    <a:pt x="774827" y="715811"/>
                  </a:cubicBezTo>
                  <a:cubicBezTo>
                    <a:pt x="781871" y="713766"/>
                    <a:pt x="780508" y="711039"/>
                    <a:pt x="776645" y="706949"/>
                  </a:cubicBezTo>
                  <a:cubicBezTo>
                    <a:pt x="768009" y="698086"/>
                    <a:pt x="757783" y="691496"/>
                    <a:pt x="747330" y="685360"/>
                  </a:cubicBezTo>
                  <a:cubicBezTo>
                    <a:pt x="699381" y="657181"/>
                    <a:pt x="657112" y="621731"/>
                    <a:pt x="618708" y="581735"/>
                  </a:cubicBezTo>
                  <a:cubicBezTo>
                    <a:pt x="535308" y="494699"/>
                    <a:pt x="449863" y="409481"/>
                    <a:pt x="361918" y="326763"/>
                  </a:cubicBezTo>
                  <a:cubicBezTo>
                    <a:pt x="253975" y="224729"/>
                    <a:pt x="139215" y="129739"/>
                    <a:pt x="26955" y="32250"/>
                  </a:cubicBezTo>
                  <a:cubicBezTo>
                    <a:pt x="19001" y="25433"/>
                    <a:pt x="11502" y="18388"/>
                    <a:pt x="3775" y="11343"/>
                  </a:cubicBezTo>
                  <a:cubicBezTo>
                    <a:pt x="1503" y="9071"/>
                    <a:pt x="-1224" y="6117"/>
                    <a:pt x="594" y="2708"/>
                  </a:cubicBezTo>
                  <a:cubicBezTo>
                    <a:pt x="2639" y="-1155"/>
                    <a:pt x="6957" y="-19"/>
                    <a:pt x="10366" y="890"/>
                  </a:cubicBezTo>
                  <a:cubicBezTo>
                    <a:pt x="26727" y="4980"/>
                    <a:pt x="41499" y="12934"/>
                    <a:pt x="54679" y="22933"/>
                  </a:cubicBezTo>
                  <a:cubicBezTo>
                    <a:pt x="252384" y="174734"/>
                    <a:pt x="447136" y="330854"/>
                    <a:pt x="632797" y="497653"/>
                  </a:cubicBezTo>
                  <a:cubicBezTo>
                    <a:pt x="693245" y="552193"/>
                    <a:pt x="754602" y="605596"/>
                    <a:pt x="815731" y="659454"/>
                  </a:cubicBezTo>
                  <a:cubicBezTo>
                    <a:pt x="823003" y="666044"/>
                    <a:pt x="831184" y="671498"/>
                    <a:pt x="840274" y="675361"/>
                  </a:cubicBezTo>
                  <a:cubicBezTo>
                    <a:pt x="853454" y="680815"/>
                    <a:pt x="861181" y="678088"/>
                    <a:pt x="866635" y="664681"/>
                  </a:cubicBezTo>
                  <a:cubicBezTo>
                    <a:pt x="872316" y="651046"/>
                    <a:pt x="879361" y="637865"/>
                    <a:pt x="885496" y="624458"/>
                  </a:cubicBezTo>
                  <a:cubicBezTo>
                    <a:pt x="895041" y="603778"/>
                    <a:pt x="909812" y="587644"/>
                    <a:pt x="926628" y="572645"/>
                  </a:cubicBezTo>
                  <a:cubicBezTo>
                    <a:pt x="998666" y="507880"/>
                    <a:pt x="1075703" y="449250"/>
                    <a:pt x="1151603" y="389029"/>
                  </a:cubicBezTo>
                  <a:cubicBezTo>
                    <a:pt x="1164329" y="378803"/>
                    <a:pt x="1177055" y="368577"/>
                    <a:pt x="1190236" y="359032"/>
                  </a:cubicBezTo>
                  <a:cubicBezTo>
                    <a:pt x="1197962" y="353351"/>
                    <a:pt x="1201143" y="355396"/>
                    <a:pt x="1201598" y="364941"/>
                  </a:cubicBezTo>
                  <a:cubicBezTo>
                    <a:pt x="1202052" y="374258"/>
                    <a:pt x="1197280" y="381530"/>
                    <a:pt x="1192281" y="388575"/>
                  </a:cubicBezTo>
                  <a:cubicBezTo>
                    <a:pt x="1174328" y="413799"/>
                    <a:pt x="1152967" y="436297"/>
                    <a:pt x="1132969" y="459703"/>
                  </a:cubicBezTo>
                  <a:cubicBezTo>
                    <a:pt x="1061841" y="543103"/>
                    <a:pt x="989803" y="625594"/>
                    <a:pt x="912312" y="703313"/>
                  </a:cubicBezTo>
                  <a:cubicBezTo>
                    <a:pt x="906403" y="709221"/>
                    <a:pt x="907539" y="716493"/>
                    <a:pt x="905949" y="723083"/>
                  </a:cubicBezTo>
                  <a:cubicBezTo>
                    <a:pt x="904131" y="731946"/>
                    <a:pt x="902086" y="740354"/>
                    <a:pt x="896177" y="747399"/>
                  </a:cubicBezTo>
                  <a:cubicBezTo>
                    <a:pt x="890496" y="753989"/>
                    <a:pt x="890496" y="762170"/>
                    <a:pt x="892087" y="770123"/>
                  </a:cubicBezTo>
                  <a:cubicBezTo>
                    <a:pt x="901631" y="817846"/>
                    <a:pt x="915720" y="864204"/>
                    <a:pt x="927992" y="911244"/>
                  </a:cubicBezTo>
                  <a:cubicBezTo>
                    <a:pt x="948444" y="990781"/>
                    <a:pt x="977077" y="1067818"/>
                    <a:pt x="1003892" y="1145309"/>
                  </a:cubicBezTo>
                  <a:cubicBezTo>
                    <a:pt x="1038434" y="1244617"/>
                    <a:pt x="1063659" y="1346878"/>
                    <a:pt x="1092746" y="1447776"/>
                  </a:cubicBezTo>
                  <a:cubicBezTo>
                    <a:pt x="1123879" y="1555946"/>
                    <a:pt x="1149558" y="1665480"/>
                    <a:pt x="1173646" y="1775467"/>
                  </a:cubicBezTo>
                  <a:cubicBezTo>
                    <a:pt x="1177055" y="1790693"/>
                    <a:pt x="1178646" y="1806373"/>
                    <a:pt x="1181146" y="1822053"/>
                  </a:cubicBezTo>
                  <a:cubicBezTo>
                    <a:pt x="1181600" y="1824553"/>
                    <a:pt x="1183191" y="1827962"/>
                    <a:pt x="1179555" y="1828871"/>
                  </a:cubicBezTo>
                  <a:cubicBezTo>
                    <a:pt x="1176146" y="1829780"/>
                    <a:pt x="1175464" y="1826371"/>
                    <a:pt x="1174555" y="1823871"/>
                  </a:cubicBezTo>
                  <a:cubicBezTo>
                    <a:pt x="1165465" y="1800010"/>
                    <a:pt x="1156603" y="1776149"/>
                    <a:pt x="1149785" y="1751606"/>
                  </a:cubicBezTo>
                  <a:cubicBezTo>
                    <a:pt x="1101836" y="1578444"/>
                    <a:pt x="1050478" y="1406190"/>
                    <a:pt x="996393" y="1234618"/>
                  </a:cubicBezTo>
                  <a:cubicBezTo>
                    <a:pt x="953671" y="1099633"/>
                    <a:pt x="908448" y="965557"/>
                    <a:pt x="853909" y="834662"/>
                  </a:cubicBezTo>
                  <a:cubicBezTo>
                    <a:pt x="849137" y="823527"/>
                    <a:pt x="844365" y="812392"/>
                    <a:pt x="839365" y="801256"/>
                  </a:cubicBezTo>
                  <a:cubicBezTo>
                    <a:pt x="835729" y="793530"/>
                    <a:pt x="830048" y="784440"/>
                    <a:pt x="821867" y="785576"/>
                  </a:cubicBezTo>
                  <a:cubicBezTo>
                    <a:pt x="815050" y="786485"/>
                    <a:pt x="813459" y="797620"/>
                    <a:pt x="811641" y="804665"/>
                  </a:cubicBezTo>
                  <a:cubicBezTo>
                    <a:pt x="808459" y="817846"/>
                    <a:pt x="809596" y="831253"/>
                    <a:pt x="810277" y="844661"/>
                  </a:cubicBezTo>
                  <a:cubicBezTo>
                    <a:pt x="813004" y="897155"/>
                    <a:pt x="815731" y="949649"/>
                    <a:pt x="818458" y="1002143"/>
                  </a:cubicBezTo>
                  <a:cubicBezTo>
                    <a:pt x="822322" y="1075090"/>
                    <a:pt x="826412" y="1148036"/>
                    <a:pt x="830275" y="1220983"/>
                  </a:cubicBezTo>
                  <a:cubicBezTo>
                    <a:pt x="833002" y="1271659"/>
                    <a:pt x="836184" y="1322336"/>
                    <a:pt x="837774" y="1373239"/>
                  </a:cubicBezTo>
                  <a:cubicBezTo>
                    <a:pt x="841638" y="1502316"/>
                    <a:pt x="844819" y="1631620"/>
                    <a:pt x="848228" y="1760696"/>
                  </a:cubicBezTo>
                  <a:cubicBezTo>
                    <a:pt x="850955" y="1867957"/>
                    <a:pt x="853227" y="1974991"/>
                    <a:pt x="855954" y="2082252"/>
                  </a:cubicBezTo>
                  <a:cubicBezTo>
                    <a:pt x="857318" y="2135428"/>
                    <a:pt x="858454" y="2188604"/>
                    <a:pt x="859817" y="2241780"/>
                  </a:cubicBezTo>
                  <a:cubicBezTo>
                    <a:pt x="859817" y="2244734"/>
                    <a:pt x="859590" y="2247688"/>
                    <a:pt x="859590" y="2250642"/>
                  </a:cubicBezTo>
                  <a:cubicBezTo>
                    <a:pt x="861181" y="2258823"/>
                    <a:pt x="859817" y="2267232"/>
                    <a:pt x="860272" y="2275412"/>
                  </a:cubicBezTo>
                  <a:cubicBezTo>
                    <a:pt x="860499" y="2279730"/>
                    <a:pt x="858681" y="2281094"/>
                    <a:pt x="854591" y="2280866"/>
                  </a:cubicBezTo>
                  <a:cubicBezTo>
                    <a:pt x="850955" y="2280639"/>
                    <a:pt x="847546" y="2280866"/>
                    <a:pt x="843910" y="2280866"/>
                  </a:cubicBezTo>
                  <a:cubicBezTo>
                    <a:pt x="803460" y="2280866"/>
                    <a:pt x="763237" y="2280866"/>
                    <a:pt x="722787" y="2280866"/>
                  </a:cubicBezTo>
                  <a:cubicBezTo>
                    <a:pt x="719606" y="2280866"/>
                    <a:pt x="716197" y="2279957"/>
                    <a:pt x="713243" y="2281775"/>
                  </a:cubicBezTo>
                  <a:cubicBezTo>
                    <a:pt x="702562" y="2282003"/>
                    <a:pt x="691654" y="2282003"/>
                    <a:pt x="680973" y="228200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75AFEB-D139-4F7C-AF67-4A634F03DABE}"/>
                </a:ext>
              </a:extLst>
            </p:cNvPr>
            <p:cNvSpPr/>
            <p:nvPr/>
          </p:nvSpPr>
          <p:spPr>
            <a:xfrm>
              <a:off x="2570741" y="1923157"/>
              <a:ext cx="659018" cy="1245317"/>
            </a:xfrm>
            <a:custGeom>
              <a:avLst/>
              <a:gdLst>
                <a:gd name="connsiteX0" fmla="*/ 0 w 659018"/>
                <a:gd name="connsiteY0" fmla="*/ 221 h 1245317"/>
                <a:gd name="connsiteX1" fmla="*/ 31360 w 659018"/>
                <a:gd name="connsiteY1" fmla="*/ 12720 h 1245317"/>
                <a:gd name="connsiteX2" fmla="*/ 323373 w 659018"/>
                <a:gd name="connsiteY2" fmla="*/ 249285 h 1245317"/>
                <a:gd name="connsiteX3" fmla="*/ 440406 w 659018"/>
                <a:gd name="connsiteY3" fmla="*/ 352228 h 1245317"/>
                <a:gd name="connsiteX4" fmla="*/ 461995 w 659018"/>
                <a:gd name="connsiteY4" fmla="*/ 367908 h 1245317"/>
                <a:gd name="connsiteX5" fmla="*/ 475857 w 659018"/>
                <a:gd name="connsiteY5" fmla="*/ 363136 h 1245317"/>
                <a:gd name="connsiteX6" fmla="*/ 547667 w 659018"/>
                <a:gd name="connsiteY6" fmla="*/ 279509 h 1245317"/>
                <a:gd name="connsiteX7" fmla="*/ 648792 w 659018"/>
                <a:gd name="connsiteY7" fmla="*/ 199290 h 1245317"/>
                <a:gd name="connsiteX8" fmla="*/ 659018 w 659018"/>
                <a:gd name="connsiteY8" fmla="*/ 194973 h 1245317"/>
                <a:gd name="connsiteX9" fmla="*/ 657655 w 659018"/>
                <a:gd name="connsiteY9" fmla="*/ 208153 h 1245317"/>
                <a:gd name="connsiteX10" fmla="*/ 641747 w 659018"/>
                <a:gd name="connsiteY10" fmla="*/ 228605 h 1245317"/>
                <a:gd name="connsiteX11" fmla="*/ 503126 w 659018"/>
                <a:gd name="connsiteY11" fmla="*/ 381998 h 1245317"/>
                <a:gd name="connsiteX12" fmla="*/ 498809 w 659018"/>
                <a:gd name="connsiteY12" fmla="*/ 390406 h 1245317"/>
                <a:gd name="connsiteX13" fmla="*/ 491991 w 659018"/>
                <a:gd name="connsiteY13" fmla="*/ 409495 h 1245317"/>
                <a:gd name="connsiteX14" fmla="*/ 491309 w 659018"/>
                <a:gd name="connsiteY14" fmla="*/ 424038 h 1245317"/>
                <a:gd name="connsiteX15" fmla="*/ 539031 w 659018"/>
                <a:gd name="connsiteY15" fmla="*/ 587657 h 1245317"/>
                <a:gd name="connsiteX16" fmla="*/ 646065 w 659018"/>
                <a:gd name="connsiteY16" fmla="*/ 972614 h 1245317"/>
                <a:gd name="connsiteX17" fmla="*/ 649019 w 659018"/>
                <a:gd name="connsiteY17" fmla="*/ 991930 h 1245317"/>
                <a:gd name="connsiteX18" fmla="*/ 648565 w 659018"/>
                <a:gd name="connsiteY18" fmla="*/ 998293 h 1245317"/>
                <a:gd name="connsiteX19" fmla="*/ 643565 w 659018"/>
                <a:gd name="connsiteY19" fmla="*/ 989431 h 1245317"/>
                <a:gd name="connsiteX20" fmla="*/ 600843 w 659018"/>
                <a:gd name="connsiteY20" fmla="*/ 846492 h 1245317"/>
                <a:gd name="connsiteX21" fmla="*/ 465403 w 659018"/>
                <a:gd name="connsiteY21" fmla="*/ 446081 h 1245317"/>
                <a:gd name="connsiteX22" fmla="*/ 462676 w 659018"/>
                <a:gd name="connsiteY22" fmla="*/ 439491 h 1245317"/>
                <a:gd name="connsiteX23" fmla="*/ 451996 w 659018"/>
                <a:gd name="connsiteY23" fmla="*/ 429038 h 1245317"/>
                <a:gd name="connsiteX24" fmla="*/ 445633 w 659018"/>
                <a:gd name="connsiteY24" fmla="*/ 443582 h 1245317"/>
                <a:gd name="connsiteX25" fmla="*/ 448132 w 659018"/>
                <a:gd name="connsiteY25" fmla="*/ 511301 h 1245317"/>
                <a:gd name="connsiteX26" fmla="*/ 454268 w 659018"/>
                <a:gd name="connsiteY26" fmla="*/ 623335 h 1245317"/>
                <a:gd name="connsiteX27" fmla="*/ 462449 w 659018"/>
                <a:gd name="connsiteY27" fmla="*/ 808541 h 1245317"/>
                <a:gd name="connsiteX28" fmla="*/ 466994 w 659018"/>
                <a:gd name="connsiteY28" fmla="*/ 985795 h 1245317"/>
                <a:gd name="connsiteX29" fmla="*/ 473130 w 659018"/>
                <a:gd name="connsiteY29" fmla="*/ 1237131 h 1245317"/>
                <a:gd name="connsiteX30" fmla="*/ 464040 w 659018"/>
                <a:gd name="connsiteY30" fmla="*/ 1246448 h 1245317"/>
                <a:gd name="connsiteX31" fmla="*/ 382003 w 659018"/>
                <a:gd name="connsiteY31" fmla="*/ 1246448 h 1245317"/>
                <a:gd name="connsiteX32" fmla="*/ 374277 w 659018"/>
                <a:gd name="connsiteY32" fmla="*/ 1238494 h 1245317"/>
                <a:gd name="connsiteX33" fmla="*/ 380867 w 659018"/>
                <a:gd name="connsiteY33" fmla="*/ 1067604 h 1245317"/>
                <a:gd name="connsiteX34" fmla="*/ 387003 w 659018"/>
                <a:gd name="connsiteY34" fmla="*/ 894896 h 1245317"/>
                <a:gd name="connsiteX35" fmla="*/ 398820 w 659018"/>
                <a:gd name="connsiteY35" fmla="*/ 623335 h 1245317"/>
                <a:gd name="connsiteX36" fmla="*/ 407455 w 659018"/>
                <a:gd name="connsiteY36" fmla="*/ 464034 h 1245317"/>
                <a:gd name="connsiteX37" fmla="*/ 397456 w 659018"/>
                <a:gd name="connsiteY37" fmla="*/ 456308 h 1245317"/>
                <a:gd name="connsiteX38" fmla="*/ 357233 w 659018"/>
                <a:gd name="connsiteY38" fmla="*/ 446763 h 1245317"/>
                <a:gd name="connsiteX39" fmla="*/ 354506 w 659018"/>
                <a:gd name="connsiteY39" fmla="*/ 433810 h 1245317"/>
                <a:gd name="connsiteX40" fmla="*/ 369277 w 659018"/>
                <a:gd name="connsiteY40" fmla="*/ 391996 h 1245317"/>
                <a:gd name="connsiteX41" fmla="*/ 382231 w 659018"/>
                <a:gd name="connsiteY41" fmla="*/ 387451 h 1245317"/>
                <a:gd name="connsiteX42" fmla="*/ 387912 w 659018"/>
                <a:gd name="connsiteY42" fmla="*/ 389724 h 1245317"/>
                <a:gd name="connsiteX43" fmla="*/ 429725 w 659018"/>
                <a:gd name="connsiteY43" fmla="*/ 389497 h 1245317"/>
                <a:gd name="connsiteX44" fmla="*/ 414954 w 659018"/>
                <a:gd name="connsiteY44" fmla="*/ 376089 h 1245317"/>
                <a:gd name="connsiteX45" fmla="*/ 341326 w 659018"/>
                <a:gd name="connsiteY45" fmla="*/ 317686 h 1245317"/>
                <a:gd name="connsiteX46" fmla="*/ 149529 w 659018"/>
                <a:gd name="connsiteY46" fmla="*/ 132707 h 1245317"/>
                <a:gd name="connsiteX47" fmla="*/ 15453 w 659018"/>
                <a:gd name="connsiteY47" fmla="*/ 17265 h 1245317"/>
                <a:gd name="connsiteX48" fmla="*/ 0 w 659018"/>
                <a:gd name="connsiteY48" fmla="*/ 3857 h 1245317"/>
                <a:gd name="connsiteX49" fmla="*/ 0 w 659018"/>
                <a:gd name="connsiteY49" fmla="*/ 221 h 124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9018" h="1245317">
                  <a:moveTo>
                    <a:pt x="0" y="221"/>
                  </a:moveTo>
                  <a:cubicBezTo>
                    <a:pt x="12726" y="-1369"/>
                    <a:pt x="22270" y="5903"/>
                    <a:pt x="31360" y="12720"/>
                  </a:cubicBezTo>
                  <a:cubicBezTo>
                    <a:pt x="130895" y="88848"/>
                    <a:pt x="229520" y="166339"/>
                    <a:pt x="323373" y="249285"/>
                  </a:cubicBezTo>
                  <a:cubicBezTo>
                    <a:pt x="362233" y="283827"/>
                    <a:pt x="401319" y="318141"/>
                    <a:pt x="440406" y="352228"/>
                  </a:cubicBezTo>
                  <a:cubicBezTo>
                    <a:pt x="446996" y="358137"/>
                    <a:pt x="453586" y="364045"/>
                    <a:pt x="461995" y="367908"/>
                  </a:cubicBezTo>
                  <a:cubicBezTo>
                    <a:pt x="468585" y="370862"/>
                    <a:pt x="473811" y="369499"/>
                    <a:pt x="475857" y="363136"/>
                  </a:cubicBezTo>
                  <a:cubicBezTo>
                    <a:pt x="487901" y="324958"/>
                    <a:pt x="519034" y="302915"/>
                    <a:pt x="547667" y="279509"/>
                  </a:cubicBezTo>
                  <a:cubicBezTo>
                    <a:pt x="581072" y="252239"/>
                    <a:pt x="614932" y="225878"/>
                    <a:pt x="648792" y="199290"/>
                  </a:cubicBezTo>
                  <a:cubicBezTo>
                    <a:pt x="651746" y="197018"/>
                    <a:pt x="655155" y="191564"/>
                    <a:pt x="659018" y="194973"/>
                  </a:cubicBezTo>
                  <a:cubicBezTo>
                    <a:pt x="662881" y="198381"/>
                    <a:pt x="659927" y="203835"/>
                    <a:pt x="657655" y="208153"/>
                  </a:cubicBezTo>
                  <a:cubicBezTo>
                    <a:pt x="653564" y="215879"/>
                    <a:pt x="647429" y="222015"/>
                    <a:pt x="641747" y="228605"/>
                  </a:cubicBezTo>
                  <a:cubicBezTo>
                    <a:pt x="596752" y="280872"/>
                    <a:pt x="551757" y="332912"/>
                    <a:pt x="503126" y="381998"/>
                  </a:cubicBezTo>
                  <a:cubicBezTo>
                    <a:pt x="500854" y="384270"/>
                    <a:pt x="499263" y="386770"/>
                    <a:pt x="498809" y="390406"/>
                  </a:cubicBezTo>
                  <a:cubicBezTo>
                    <a:pt x="497672" y="396996"/>
                    <a:pt x="496309" y="403586"/>
                    <a:pt x="491991" y="409495"/>
                  </a:cubicBezTo>
                  <a:cubicBezTo>
                    <a:pt x="488582" y="413812"/>
                    <a:pt x="490173" y="419266"/>
                    <a:pt x="491309" y="424038"/>
                  </a:cubicBezTo>
                  <a:cubicBezTo>
                    <a:pt x="504263" y="479487"/>
                    <a:pt x="520170" y="534026"/>
                    <a:pt x="539031" y="587657"/>
                  </a:cubicBezTo>
                  <a:cubicBezTo>
                    <a:pt x="583118" y="713552"/>
                    <a:pt x="617205" y="842401"/>
                    <a:pt x="646065" y="972614"/>
                  </a:cubicBezTo>
                  <a:cubicBezTo>
                    <a:pt x="647429" y="978977"/>
                    <a:pt x="648110" y="985568"/>
                    <a:pt x="649019" y="991930"/>
                  </a:cubicBezTo>
                  <a:cubicBezTo>
                    <a:pt x="649247" y="993976"/>
                    <a:pt x="650156" y="996021"/>
                    <a:pt x="648565" y="998293"/>
                  </a:cubicBezTo>
                  <a:cubicBezTo>
                    <a:pt x="644929" y="996475"/>
                    <a:pt x="644702" y="992612"/>
                    <a:pt x="643565" y="989431"/>
                  </a:cubicBezTo>
                  <a:cubicBezTo>
                    <a:pt x="626522" y="942618"/>
                    <a:pt x="615387" y="893987"/>
                    <a:pt x="600843" y="846492"/>
                  </a:cubicBezTo>
                  <a:cubicBezTo>
                    <a:pt x="559711" y="711734"/>
                    <a:pt x="520397" y="576294"/>
                    <a:pt x="465403" y="446081"/>
                  </a:cubicBezTo>
                  <a:cubicBezTo>
                    <a:pt x="464494" y="443809"/>
                    <a:pt x="463585" y="441764"/>
                    <a:pt x="462676" y="439491"/>
                  </a:cubicBezTo>
                  <a:cubicBezTo>
                    <a:pt x="460177" y="434719"/>
                    <a:pt x="457222" y="427674"/>
                    <a:pt x="451996" y="429038"/>
                  </a:cubicBezTo>
                  <a:cubicBezTo>
                    <a:pt x="447223" y="430401"/>
                    <a:pt x="445860" y="437673"/>
                    <a:pt x="445633" y="443582"/>
                  </a:cubicBezTo>
                  <a:cubicBezTo>
                    <a:pt x="444724" y="466079"/>
                    <a:pt x="446996" y="488804"/>
                    <a:pt x="448132" y="511301"/>
                  </a:cubicBezTo>
                  <a:cubicBezTo>
                    <a:pt x="449950" y="548570"/>
                    <a:pt x="452677" y="586066"/>
                    <a:pt x="454268" y="623335"/>
                  </a:cubicBezTo>
                  <a:cubicBezTo>
                    <a:pt x="456995" y="685146"/>
                    <a:pt x="461540" y="746730"/>
                    <a:pt x="462449" y="808541"/>
                  </a:cubicBezTo>
                  <a:cubicBezTo>
                    <a:pt x="463358" y="867626"/>
                    <a:pt x="465403" y="926710"/>
                    <a:pt x="466994" y="985795"/>
                  </a:cubicBezTo>
                  <a:cubicBezTo>
                    <a:pt x="469039" y="1069649"/>
                    <a:pt x="470857" y="1153276"/>
                    <a:pt x="473130" y="1237131"/>
                  </a:cubicBezTo>
                  <a:cubicBezTo>
                    <a:pt x="473357" y="1244857"/>
                    <a:pt x="471312" y="1246448"/>
                    <a:pt x="464040" y="1246448"/>
                  </a:cubicBezTo>
                  <a:cubicBezTo>
                    <a:pt x="436770" y="1245993"/>
                    <a:pt x="409273" y="1246221"/>
                    <a:pt x="382003" y="1246448"/>
                  </a:cubicBezTo>
                  <a:cubicBezTo>
                    <a:pt x="375640" y="1246448"/>
                    <a:pt x="374050" y="1244630"/>
                    <a:pt x="374277" y="1238494"/>
                  </a:cubicBezTo>
                  <a:cubicBezTo>
                    <a:pt x="376549" y="1181455"/>
                    <a:pt x="378822" y="1124416"/>
                    <a:pt x="380867" y="1067604"/>
                  </a:cubicBezTo>
                  <a:cubicBezTo>
                    <a:pt x="382912" y="1010110"/>
                    <a:pt x="384730" y="952389"/>
                    <a:pt x="387003" y="894896"/>
                  </a:cubicBezTo>
                  <a:cubicBezTo>
                    <a:pt x="390184" y="804451"/>
                    <a:pt x="393366" y="713779"/>
                    <a:pt x="398820" y="623335"/>
                  </a:cubicBezTo>
                  <a:cubicBezTo>
                    <a:pt x="402001" y="570386"/>
                    <a:pt x="404728" y="517210"/>
                    <a:pt x="407455" y="464034"/>
                  </a:cubicBezTo>
                  <a:cubicBezTo>
                    <a:pt x="407910" y="454490"/>
                    <a:pt x="406092" y="452672"/>
                    <a:pt x="397456" y="456308"/>
                  </a:cubicBezTo>
                  <a:cubicBezTo>
                    <a:pt x="381322" y="463125"/>
                    <a:pt x="369277" y="454717"/>
                    <a:pt x="357233" y="446763"/>
                  </a:cubicBezTo>
                  <a:cubicBezTo>
                    <a:pt x="352688" y="443809"/>
                    <a:pt x="352916" y="438355"/>
                    <a:pt x="354506" y="433810"/>
                  </a:cubicBezTo>
                  <a:cubicBezTo>
                    <a:pt x="359051" y="419721"/>
                    <a:pt x="364051" y="405859"/>
                    <a:pt x="369277" y="391996"/>
                  </a:cubicBezTo>
                  <a:cubicBezTo>
                    <a:pt x="371550" y="386088"/>
                    <a:pt x="377004" y="386088"/>
                    <a:pt x="382231" y="387451"/>
                  </a:cubicBezTo>
                  <a:cubicBezTo>
                    <a:pt x="384276" y="387906"/>
                    <a:pt x="386548" y="388361"/>
                    <a:pt x="387912" y="389724"/>
                  </a:cubicBezTo>
                  <a:cubicBezTo>
                    <a:pt x="402001" y="404722"/>
                    <a:pt x="415409" y="393360"/>
                    <a:pt x="429725" y="389497"/>
                  </a:cubicBezTo>
                  <a:cubicBezTo>
                    <a:pt x="425862" y="382679"/>
                    <a:pt x="420408" y="379271"/>
                    <a:pt x="414954" y="376089"/>
                  </a:cubicBezTo>
                  <a:cubicBezTo>
                    <a:pt x="387457" y="360182"/>
                    <a:pt x="363369" y="340184"/>
                    <a:pt x="341326" y="317686"/>
                  </a:cubicBezTo>
                  <a:cubicBezTo>
                    <a:pt x="279287" y="254057"/>
                    <a:pt x="216340" y="191337"/>
                    <a:pt x="149529" y="132707"/>
                  </a:cubicBezTo>
                  <a:cubicBezTo>
                    <a:pt x="104988" y="93620"/>
                    <a:pt x="59993" y="55670"/>
                    <a:pt x="15453" y="17265"/>
                  </a:cubicBezTo>
                  <a:cubicBezTo>
                    <a:pt x="10226" y="12720"/>
                    <a:pt x="5227" y="8402"/>
                    <a:pt x="0" y="3857"/>
                  </a:cubicBezTo>
                  <a:cubicBezTo>
                    <a:pt x="0" y="2721"/>
                    <a:pt x="0" y="1358"/>
                    <a:pt x="0" y="221"/>
                  </a:cubicBezTo>
                  <a:close/>
                </a:path>
              </a:pathLst>
            </a:custGeom>
            <a:solidFill>
              <a:schemeClr val="accent2"/>
            </a:solidFill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E6A985-4420-402C-916F-2935CC6E4F3A}"/>
                </a:ext>
              </a:extLst>
            </p:cNvPr>
            <p:cNvSpPr/>
            <p:nvPr/>
          </p:nvSpPr>
          <p:spPr>
            <a:xfrm>
              <a:off x="3298161" y="3147335"/>
              <a:ext cx="147711" cy="29542"/>
            </a:xfrm>
            <a:custGeom>
              <a:avLst/>
              <a:gdLst>
                <a:gd name="connsiteX0" fmla="*/ 0 w 147710"/>
                <a:gd name="connsiteY0" fmla="*/ 31133 h 29542"/>
                <a:gd name="connsiteX1" fmla="*/ 12044 w 147710"/>
                <a:gd name="connsiteY1" fmla="*/ 29315 h 29542"/>
                <a:gd name="connsiteX2" fmla="*/ 134531 w 147710"/>
                <a:gd name="connsiteY2" fmla="*/ 29315 h 29542"/>
                <a:gd name="connsiteX3" fmla="*/ 146120 w 147710"/>
                <a:gd name="connsiteY3" fmla="*/ 17725 h 29542"/>
                <a:gd name="connsiteX4" fmla="*/ 146347 w 147710"/>
                <a:gd name="connsiteY4" fmla="*/ 0 h 29542"/>
                <a:gd name="connsiteX5" fmla="*/ 147938 w 147710"/>
                <a:gd name="connsiteY5" fmla="*/ 31133 h 29542"/>
                <a:gd name="connsiteX6" fmla="*/ 0 w 147710"/>
                <a:gd name="connsiteY6" fmla="*/ 31133 h 2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710" h="29542">
                  <a:moveTo>
                    <a:pt x="0" y="31133"/>
                  </a:moveTo>
                  <a:cubicBezTo>
                    <a:pt x="3863" y="28860"/>
                    <a:pt x="7954" y="29315"/>
                    <a:pt x="12044" y="29315"/>
                  </a:cubicBezTo>
                  <a:cubicBezTo>
                    <a:pt x="52949" y="29315"/>
                    <a:pt x="93626" y="29315"/>
                    <a:pt x="134531" y="29315"/>
                  </a:cubicBezTo>
                  <a:cubicBezTo>
                    <a:pt x="145439" y="29315"/>
                    <a:pt x="145893" y="28633"/>
                    <a:pt x="146120" y="17725"/>
                  </a:cubicBezTo>
                  <a:cubicBezTo>
                    <a:pt x="146120" y="11817"/>
                    <a:pt x="146347" y="5908"/>
                    <a:pt x="146347" y="0"/>
                  </a:cubicBezTo>
                  <a:cubicBezTo>
                    <a:pt x="148620" y="10226"/>
                    <a:pt x="147256" y="20907"/>
                    <a:pt x="147938" y="31133"/>
                  </a:cubicBezTo>
                  <a:cubicBezTo>
                    <a:pt x="98625" y="31133"/>
                    <a:pt x="49313" y="31133"/>
                    <a:pt x="0" y="3113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CA4CC3-DA61-4D71-8C0C-9398F04DE879}"/>
                </a:ext>
              </a:extLst>
            </p:cNvPr>
            <p:cNvSpPr/>
            <p:nvPr/>
          </p:nvSpPr>
          <p:spPr>
            <a:xfrm>
              <a:off x="3445872" y="2391059"/>
              <a:ext cx="420516" cy="794631"/>
            </a:xfrm>
            <a:custGeom>
              <a:avLst/>
              <a:gdLst>
                <a:gd name="connsiteX0" fmla="*/ 0 w 659018"/>
                <a:gd name="connsiteY0" fmla="*/ 221 h 1245317"/>
                <a:gd name="connsiteX1" fmla="*/ 31360 w 659018"/>
                <a:gd name="connsiteY1" fmla="*/ 12720 h 1245317"/>
                <a:gd name="connsiteX2" fmla="*/ 323373 w 659018"/>
                <a:gd name="connsiteY2" fmla="*/ 249285 h 1245317"/>
                <a:gd name="connsiteX3" fmla="*/ 440406 w 659018"/>
                <a:gd name="connsiteY3" fmla="*/ 352228 h 1245317"/>
                <a:gd name="connsiteX4" fmla="*/ 461995 w 659018"/>
                <a:gd name="connsiteY4" fmla="*/ 367908 h 1245317"/>
                <a:gd name="connsiteX5" fmla="*/ 475857 w 659018"/>
                <a:gd name="connsiteY5" fmla="*/ 363136 h 1245317"/>
                <a:gd name="connsiteX6" fmla="*/ 547667 w 659018"/>
                <a:gd name="connsiteY6" fmla="*/ 279509 h 1245317"/>
                <a:gd name="connsiteX7" fmla="*/ 648792 w 659018"/>
                <a:gd name="connsiteY7" fmla="*/ 199290 h 1245317"/>
                <a:gd name="connsiteX8" fmla="*/ 659018 w 659018"/>
                <a:gd name="connsiteY8" fmla="*/ 194973 h 1245317"/>
                <a:gd name="connsiteX9" fmla="*/ 657655 w 659018"/>
                <a:gd name="connsiteY9" fmla="*/ 208153 h 1245317"/>
                <a:gd name="connsiteX10" fmla="*/ 641747 w 659018"/>
                <a:gd name="connsiteY10" fmla="*/ 228605 h 1245317"/>
                <a:gd name="connsiteX11" fmla="*/ 503126 w 659018"/>
                <a:gd name="connsiteY11" fmla="*/ 381998 h 1245317"/>
                <a:gd name="connsiteX12" fmla="*/ 498809 w 659018"/>
                <a:gd name="connsiteY12" fmla="*/ 390406 h 1245317"/>
                <a:gd name="connsiteX13" fmla="*/ 491991 w 659018"/>
                <a:gd name="connsiteY13" fmla="*/ 409495 h 1245317"/>
                <a:gd name="connsiteX14" fmla="*/ 491309 w 659018"/>
                <a:gd name="connsiteY14" fmla="*/ 424038 h 1245317"/>
                <a:gd name="connsiteX15" fmla="*/ 539031 w 659018"/>
                <a:gd name="connsiteY15" fmla="*/ 587657 h 1245317"/>
                <a:gd name="connsiteX16" fmla="*/ 646065 w 659018"/>
                <a:gd name="connsiteY16" fmla="*/ 972614 h 1245317"/>
                <a:gd name="connsiteX17" fmla="*/ 649019 w 659018"/>
                <a:gd name="connsiteY17" fmla="*/ 991930 h 1245317"/>
                <a:gd name="connsiteX18" fmla="*/ 648565 w 659018"/>
                <a:gd name="connsiteY18" fmla="*/ 998293 h 1245317"/>
                <a:gd name="connsiteX19" fmla="*/ 643565 w 659018"/>
                <a:gd name="connsiteY19" fmla="*/ 989431 h 1245317"/>
                <a:gd name="connsiteX20" fmla="*/ 600843 w 659018"/>
                <a:gd name="connsiteY20" fmla="*/ 846492 h 1245317"/>
                <a:gd name="connsiteX21" fmla="*/ 465403 w 659018"/>
                <a:gd name="connsiteY21" fmla="*/ 446081 h 1245317"/>
                <a:gd name="connsiteX22" fmla="*/ 462676 w 659018"/>
                <a:gd name="connsiteY22" fmla="*/ 439491 h 1245317"/>
                <a:gd name="connsiteX23" fmla="*/ 451996 w 659018"/>
                <a:gd name="connsiteY23" fmla="*/ 429038 h 1245317"/>
                <a:gd name="connsiteX24" fmla="*/ 445633 w 659018"/>
                <a:gd name="connsiteY24" fmla="*/ 443582 h 1245317"/>
                <a:gd name="connsiteX25" fmla="*/ 448132 w 659018"/>
                <a:gd name="connsiteY25" fmla="*/ 511301 h 1245317"/>
                <a:gd name="connsiteX26" fmla="*/ 454268 w 659018"/>
                <a:gd name="connsiteY26" fmla="*/ 623335 h 1245317"/>
                <a:gd name="connsiteX27" fmla="*/ 462449 w 659018"/>
                <a:gd name="connsiteY27" fmla="*/ 808541 h 1245317"/>
                <a:gd name="connsiteX28" fmla="*/ 466994 w 659018"/>
                <a:gd name="connsiteY28" fmla="*/ 985795 h 1245317"/>
                <a:gd name="connsiteX29" fmla="*/ 473130 w 659018"/>
                <a:gd name="connsiteY29" fmla="*/ 1237131 h 1245317"/>
                <a:gd name="connsiteX30" fmla="*/ 464040 w 659018"/>
                <a:gd name="connsiteY30" fmla="*/ 1246448 h 1245317"/>
                <a:gd name="connsiteX31" fmla="*/ 382003 w 659018"/>
                <a:gd name="connsiteY31" fmla="*/ 1246448 h 1245317"/>
                <a:gd name="connsiteX32" fmla="*/ 374277 w 659018"/>
                <a:gd name="connsiteY32" fmla="*/ 1238494 h 1245317"/>
                <a:gd name="connsiteX33" fmla="*/ 380867 w 659018"/>
                <a:gd name="connsiteY33" fmla="*/ 1067604 h 1245317"/>
                <a:gd name="connsiteX34" fmla="*/ 387003 w 659018"/>
                <a:gd name="connsiteY34" fmla="*/ 894896 h 1245317"/>
                <a:gd name="connsiteX35" fmla="*/ 398820 w 659018"/>
                <a:gd name="connsiteY35" fmla="*/ 623335 h 1245317"/>
                <a:gd name="connsiteX36" fmla="*/ 407455 w 659018"/>
                <a:gd name="connsiteY36" fmla="*/ 464034 h 1245317"/>
                <a:gd name="connsiteX37" fmla="*/ 397456 w 659018"/>
                <a:gd name="connsiteY37" fmla="*/ 456308 h 1245317"/>
                <a:gd name="connsiteX38" fmla="*/ 357233 w 659018"/>
                <a:gd name="connsiteY38" fmla="*/ 446763 h 1245317"/>
                <a:gd name="connsiteX39" fmla="*/ 354506 w 659018"/>
                <a:gd name="connsiteY39" fmla="*/ 433810 h 1245317"/>
                <a:gd name="connsiteX40" fmla="*/ 369277 w 659018"/>
                <a:gd name="connsiteY40" fmla="*/ 391996 h 1245317"/>
                <a:gd name="connsiteX41" fmla="*/ 382231 w 659018"/>
                <a:gd name="connsiteY41" fmla="*/ 387451 h 1245317"/>
                <a:gd name="connsiteX42" fmla="*/ 387912 w 659018"/>
                <a:gd name="connsiteY42" fmla="*/ 389724 h 1245317"/>
                <a:gd name="connsiteX43" fmla="*/ 429725 w 659018"/>
                <a:gd name="connsiteY43" fmla="*/ 389497 h 1245317"/>
                <a:gd name="connsiteX44" fmla="*/ 414954 w 659018"/>
                <a:gd name="connsiteY44" fmla="*/ 376089 h 1245317"/>
                <a:gd name="connsiteX45" fmla="*/ 341326 w 659018"/>
                <a:gd name="connsiteY45" fmla="*/ 317686 h 1245317"/>
                <a:gd name="connsiteX46" fmla="*/ 149529 w 659018"/>
                <a:gd name="connsiteY46" fmla="*/ 132707 h 1245317"/>
                <a:gd name="connsiteX47" fmla="*/ 15453 w 659018"/>
                <a:gd name="connsiteY47" fmla="*/ 17265 h 1245317"/>
                <a:gd name="connsiteX48" fmla="*/ 0 w 659018"/>
                <a:gd name="connsiteY48" fmla="*/ 3857 h 1245317"/>
                <a:gd name="connsiteX49" fmla="*/ 0 w 659018"/>
                <a:gd name="connsiteY49" fmla="*/ 221 h 124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9018" h="1245317">
                  <a:moveTo>
                    <a:pt x="0" y="221"/>
                  </a:moveTo>
                  <a:cubicBezTo>
                    <a:pt x="12726" y="-1369"/>
                    <a:pt x="22270" y="5903"/>
                    <a:pt x="31360" y="12720"/>
                  </a:cubicBezTo>
                  <a:cubicBezTo>
                    <a:pt x="130895" y="88848"/>
                    <a:pt x="229520" y="166339"/>
                    <a:pt x="323373" y="249285"/>
                  </a:cubicBezTo>
                  <a:cubicBezTo>
                    <a:pt x="362233" y="283827"/>
                    <a:pt x="401319" y="318141"/>
                    <a:pt x="440406" y="352228"/>
                  </a:cubicBezTo>
                  <a:cubicBezTo>
                    <a:pt x="446996" y="358137"/>
                    <a:pt x="453586" y="364045"/>
                    <a:pt x="461995" y="367908"/>
                  </a:cubicBezTo>
                  <a:cubicBezTo>
                    <a:pt x="468585" y="370862"/>
                    <a:pt x="473811" y="369499"/>
                    <a:pt x="475857" y="363136"/>
                  </a:cubicBezTo>
                  <a:cubicBezTo>
                    <a:pt x="487901" y="324958"/>
                    <a:pt x="519034" y="302915"/>
                    <a:pt x="547667" y="279509"/>
                  </a:cubicBezTo>
                  <a:cubicBezTo>
                    <a:pt x="581072" y="252239"/>
                    <a:pt x="614932" y="225878"/>
                    <a:pt x="648792" y="199290"/>
                  </a:cubicBezTo>
                  <a:cubicBezTo>
                    <a:pt x="651746" y="197018"/>
                    <a:pt x="655155" y="191564"/>
                    <a:pt x="659018" y="194973"/>
                  </a:cubicBezTo>
                  <a:cubicBezTo>
                    <a:pt x="662881" y="198381"/>
                    <a:pt x="659927" y="203835"/>
                    <a:pt x="657655" y="208153"/>
                  </a:cubicBezTo>
                  <a:cubicBezTo>
                    <a:pt x="653564" y="215879"/>
                    <a:pt x="647429" y="222015"/>
                    <a:pt x="641747" y="228605"/>
                  </a:cubicBezTo>
                  <a:cubicBezTo>
                    <a:pt x="596752" y="280872"/>
                    <a:pt x="551757" y="332912"/>
                    <a:pt x="503126" y="381998"/>
                  </a:cubicBezTo>
                  <a:cubicBezTo>
                    <a:pt x="500854" y="384270"/>
                    <a:pt x="499263" y="386770"/>
                    <a:pt x="498809" y="390406"/>
                  </a:cubicBezTo>
                  <a:cubicBezTo>
                    <a:pt x="497672" y="396996"/>
                    <a:pt x="496309" y="403586"/>
                    <a:pt x="491991" y="409495"/>
                  </a:cubicBezTo>
                  <a:cubicBezTo>
                    <a:pt x="488582" y="413812"/>
                    <a:pt x="490173" y="419266"/>
                    <a:pt x="491309" y="424038"/>
                  </a:cubicBezTo>
                  <a:cubicBezTo>
                    <a:pt x="504263" y="479487"/>
                    <a:pt x="520170" y="534026"/>
                    <a:pt x="539031" y="587657"/>
                  </a:cubicBezTo>
                  <a:cubicBezTo>
                    <a:pt x="583118" y="713552"/>
                    <a:pt x="617205" y="842401"/>
                    <a:pt x="646065" y="972614"/>
                  </a:cubicBezTo>
                  <a:cubicBezTo>
                    <a:pt x="647429" y="978977"/>
                    <a:pt x="648110" y="985568"/>
                    <a:pt x="649019" y="991930"/>
                  </a:cubicBezTo>
                  <a:cubicBezTo>
                    <a:pt x="649247" y="993976"/>
                    <a:pt x="650156" y="996021"/>
                    <a:pt x="648565" y="998293"/>
                  </a:cubicBezTo>
                  <a:cubicBezTo>
                    <a:pt x="644929" y="996475"/>
                    <a:pt x="644702" y="992612"/>
                    <a:pt x="643565" y="989431"/>
                  </a:cubicBezTo>
                  <a:cubicBezTo>
                    <a:pt x="626522" y="942618"/>
                    <a:pt x="615387" y="893987"/>
                    <a:pt x="600843" y="846492"/>
                  </a:cubicBezTo>
                  <a:cubicBezTo>
                    <a:pt x="559711" y="711734"/>
                    <a:pt x="520397" y="576294"/>
                    <a:pt x="465403" y="446081"/>
                  </a:cubicBezTo>
                  <a:cubicBezTo>
                    <a:pt x="464494" y="443809"/>
                    <a:pt x="463585" y="441764"/>
                    <a:pt x="462676" y="439491"/>
                  </a:cubicBezTo>
                  <a:cubicBezTo>
                    <a:pt x="460177" y="434719"/>
                    <a:pt x="457222" y="427674"/>
                    <a:pt x="451996" y="429038"/>
                  </a:cubicBezTo>
                  <a:cubicBezTo>
                    <a:pt x="447223" y="430401"/>
                    <a:pt x="445860" y="437673"/>
                    <a:pt x="445633" y="443582"/>
                  </a:cubicBezTo>
                  <a:cubicBezTo>
                    <a:pt x="444724" y="466079"/>
                    <a:pt x="446996" y="488804"/>
                    <a:pt x="448132" y="511301"/>
                  </a:cubicBezTo>
                  <a:cubicBezTo>
                    <a:pt x="449950" y="548570"/>
                    <a:pt x="452677" y="586066"/>
                    <a:pt x="454268" y="623335"/>
                  </a:cubicBezTo>
                  <a:cubicBezTo>
                    <a:pt x="456995" y="685146"/>
                    <a:pt x="461540" y="746730"/>
                    <a:pt x="462449" y="808541"/>
                  </a:cubicBezTo>
                  <a:cubicBezTo>
                    <a:pt x="463358" y="867626"/>
                    <a:pt x="465403" y="926710"/>
                    <a:pt x="466994" y="985795"/>
                  </a:cubicBezTo>
                  <a:cubicBezTo>
                    <a:pt x="469039" y="1069649"/>
                    <a:pt x="470857" y="1153276"/>
                    <a:pt x="473130" y="1237131"/>
                  </a:cubicBezTo>
                  <a:cubicBezTo>
                    <a:pt x="473357" y="1244857"/>
                    <a:pt x="471312" y="1246448"/>
                    <a:pt x="464040" y="1246448"/>
                  </a:cubicBezTo>
                  <a:cubicBezTo>
                    <a:pt x="436770" y="1245993"/>
                    <a:pt x="409273" y="1246221"/>
                    <a:pt x="382003" y="1246448"/>
                  </a:cubicBezTo>
                  <a:cubicBezTo>
                    <a:pt x="375640" y="1246448"/>
                    <a:pt x="374050" y="1244630"/>
                    <a:pt x="374277" y="1238494"/>
                  </a:cubicBezTo>
                  <a:cubicBezTo>
                    <a:pt x="376549" y="1181455"/>
                    <a:pt x="378822" y="1124416"/>
                    <a:pt x="380867" y="1067604"/>
                  </a:cubicBezTo>
                  <a:cubicBezTo>
                    <a:pt x="382912" y="1010110"/>
                    <a:pt x="384730" y="952389"/>
                    <a:pt x="387003" y="894896"/>
                  </a:cubicBezTo>
                  <a:cubicBezTo>
                    <a:pt x="390184" y="804451"/>
                    <a:pt x="393366" y="713779"/>
                    <a:pt x="398820" y="623335"/>
                  </a:cubicBezTo>
                  <a:cubicBezTo>
                    <a:pt x="402001" y="570386"/>
                    <a:pt x="404728" y="517210"/>
                    <a:pt x="407455" y="464034"/>
                  </a:cubicBezTo>
                  <a:cubicBezTo>
                    <a:pt x="407910" y="454490"/>
                    <a:pt x="406092" y="452672"/>
                    <a:pt x="397456" y="456308"/>
                  </a:cubicBezTo>
                  <a:cubicBezTo>
                    <a:pt x="381322" y="463125"/>
                    <a:pt x="369277" y="454717"/>
                    <a:pt x="357233" y="446763"/>
                  </a:cubicBezTo>
                  <a:cubicBezTo>
                    <a:pt x="352688" y="443809"/>
                    <a:pt x="352916" y="438355"/>
                    <a:pt x="354506" y="433810"/>
                  </a:cubicBezTo>
                  <a:cubicBezTo>
                    <a:pt x="359051" y="419721"/>
                    <a:pt x="364051" y="405859"/>
                    <a:pt x="369277" y="391996"/>
                  </a:cubicBezTo>
                  <a:cubicBezTo>
                    <a:pt x="371550" y="386088"/>
                    <a:pt x="377004" y="386088"/>
                    <a:pt x="382231" y="387451"/>
                  </a:cubicBezTo>
                  <a:cubicBezTo>
                    <a:pt x="384276" y="387906"/>
                    <a:pt x="386548" y="388361"/>
                    <a:pt x="387912" y="389724"/>
                  </a:cubicBezTo>
                  <a:cubicBezTo>
                    <a:pt x="402001" y="404722"/>
                    <a:pt x="415409" y="393360"/>
                    <a:pt x="429725" y="389497"/>
                  </a:cubicBezTo>
                  <a:cubicBezTo>
                    <a:pt x="425862" y="382679"/>
                    <a:pt x="420408" y="379271"/>
                    <a:pt x="414954" y="376089"/>
                  </a:cubicBezTo>
                  <a:cubicBezTo>
                    <a:pt x="387457" y="360182"/>
                    <a:pt x="363369" y="340184"/>
                    <a:pt x="341326" y="317686"/>
                  </a:cubicBezTo>
                  <a:cubicBezTo>
                    <a:pt x="279287" y="254057"/>
                    <a:pt x="216340" y="191337"/>
                    <a:pt x="149529" y="132707"/>
                  </a:cubicBezTo>
                  <a:cubicBezTo>
                    <a:pt x="104988" y="93620"/>
                    <a:pt x="59993" y="55670"/>
                    <a:pt x="15453" y="17265"/>
                  </a:cubicBezTo>
                  <a:cubicBezTo>
                    <a:pt x="10226" y="12720"/>
                    <a:pt x="5227" y="8402"/>
                    <a:pt x="0" y="3857"/>
                  </a:cubicBezTo>
                  <a:cubicBezTo>
                    <a:pt x="0" y="2721"/>
                    <a:pt x="0" y="1358"/>
                    <a:pt x="0" y="221"/>
                  </a:cubicBezTo>
                  <a:close/>
                </a:path>
              </a:pathLst>
            </a:custGeom>
            <a:solidFill>
              <a:schemeClr val="accent3"/>
            </a:solidFill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38">
            <a:extLst>
              <a:ext uri="{FF2B5EF4-FFF2-40B4-BE49-F238E27FC236}">
                <a16:creationId xmlns:a16="http://schemas.microsoft.com/office/drawing/2014/main" id="{133B7C46-1254-430C-A4EC-46CBB6905000}"/>
              </a:ext>
            </a:extLst>
          </p:cNvPr>
          <p:cNvSpPr/>
          <p:nvPr/>
        </p:nvSpPr>
        <p:spPr>
          <a:xfrm>
            <a:off x="0" y="-16674"/>
            <a:ext cx="7513692" cy="6874674"/>
          </a:xfrm>
          <a:custGeom>
            <a:avLst/>
            <a:gdLst>
              <a:gd name="connsiteX0" fmla="*/ 3077131 w 5978571"/>
              <a:gd name="connsiteY0" fmla="*/ 0 h 6604972"/>
              <a:gd name="connsiteX1" fmla="*/ 5978571 w 5978571"/>
              <a:gd name="connsiteY1" fmla="*/ 6604972 h 6604972"/>
              <a:gd name="connsiteX2" fmla="*/ 0 w 5978571"/>
              <a:gd name="connsiteY2" fmla="*/ 6604972 h 6604972"/>
              <a:gd name="connsiteX3" fmla="*/ 0 w 5978571"/>
              <a:gd name="connsiteY3" fmla="*/ 10141 h 6604972"/>
              <a:gd name="connsiteX0" fmla="*/ 3199776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199776 w 5978571"/>
              <a:gd name="connsiteY4" fmla="*/ 0 h 6614025"/>
              <a:gd name="connsiteX0" fmla="*/ 3257491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257491 w 5978571"/>
              <a:gd name="connsiteY4" fmla="*/ 0 h 66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571" h="6614025">
                <a:moveTo>
                  <a:pt x="3257491" y="0"/>
                </a:moveTo>
                <a:lnTo>
                  <a:pt x="5978571" y="6614025"/>
                </a:lnTo>
                <a:lnTo>
                  <a:pt x="0" y="6614025"/>
                </a:lnTo>
                <a:lnTo>
                  <a:pt x="0" y="19194"/>
                </a:lnTo>
                <a:lnTo>
                  <a:pt x="32574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ight Arrow 85">
            <a:extLst>
              <a:ext uri="{FF2B5EF4-FFF2-40B4-BE49-F238E27FC236}">
                <a16:creationId xmlns:a16="http://schemas.microsoft.com/office/drawing/2014/main" id="{B440E576-B978-44B4-9AF6-3994C3F706DF}"/>
              </a:ext>
            </a:extLst>
          </p:cNvPr>
          <p:cNvSpPr/>
          <p:nvPr/>
        </p:nvSpPr>
        <p:spPr>
          <a:xfrm rot="10800000">
            <a:off x="4707647" y="3882446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86">
            <a:extLst>
              <a:ext uri="{FF2B5EF4-FFF2-40B4-BE49-F238E27FC236}">
                <a16:creationId xmlns:a16="http://schemas.microsoft.com/office/drawing/2014/main" id="{34B0084B-EC3D-4780-8AC4-80C1F0B6B4D3}"/>
              </a:ext>
            </a:extLst>
          </p:cNvPr>
          <p:cNvSpPr/>
          <p:nvPr/>
        </p:nvSpPr>
        <p:spPr>
          <a:xfrm rot="10800000">
            <a:off x="5315888" y="4926584"/>
            <a:ext cx="1817563" cy="1188066"/>
          </a:xfrm>
          <a:prstGeom prst="rightArrow">
            <a:avLst>
              <a:gd name="adj1" fmla="val 50000"/>
              <a:gd name="adj2" fmla="val 64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7">
            <a:extLst>
              <a:ext uri="{FF2B5EF4-FFF2-40B4-BE49-F238E27FC236}">
                <a16:creationId xmlns:a16="http://schemas.microsoft.com/office/drawing/2014/main" id="{E5635884-6F96-4165-9727-67FC7BB766E8}"/>
              </a:ext>
            </a:extLst>
          </p:cNvPr>
          <p:cNvSpPr/>
          <p:nvPr/>
        </p:nvSpPr>
        <p:spPr>
          <a:xfrm>
            <a:off x="5621209" y="2814855"/>
            <a:ext cx="1817563" cy="1188066"/>
          </a:xfrm>
          <a:prstGeom prst="rightArrow">
            <a:avLst>
              <a:gd name="adj1" fmla="val 50000"/>
              <a:gd name="adj2" fmla="val 660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88">
            <a:extLst>
              <a:ext uri="{FF2B5EF4-FFF2-40B4-BE49-F238E27FC236}">
                <a16:creationId xmlns:a16="http://schemas.microsoft.com/office/drawing/2014/main" id="{32807848-636A-4ABA-A3E8-236072EBE645}"/>
              </a:ext>
            </a:extLst>
          </p:cNvPr>
          <p:cNvSpPr/>
          <p:nvPr/>
        </p:nvSpPr>
        <p:spPr>
          <a:xfrm>
            <a:off x="5087888" y="1794170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52904-D462-4D8F-B7E0-C6D1D4576DB5}"/>
              </a:ext>
            </a:extLst>
          </p:cNvPr>
          <p:cNvGrpSpPr/>
          <p:nvPr/>
        </p:nvGrpSpPr>
        <p:grpSpPr>
          <a:xfrm>
            <a:off x="7782687" y="1961552"/>
            <a:ext cx="3574543" cy="853304"/>
            <a:chOff x="910640" y="3014286"/>
            <a:chExt cx="1527408" cy="21342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3DC81-B064-4276-8FF5-2900FA86D3E0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687218-08A5-4D7B-B20D-DCE24882BE38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68085D-0EEC-4F07-B90A-D1CA3E6D2B47}"/>
              </a:ext>
            </a:extLst>
          </p:cNvPr>
          <p:cNvGrpSpPr/>
          <p:nvPr/>
        </p:nvGrpSpPr>
        <p:grpSpPr>
          <a:xfrm>
            <a:off x="7782687" y="3005690"/>
            <a:ext cx="3574543" cy="853304"/>
            <a:chOff x="910640" y="3014286"/>
            <a:chExt cx="1527408" cy="21342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E5379-D69F-4D6C-BDDF-B7343BA542F0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23F090-41B8-424A-9B91-72CA3B27DE0C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2BA0D9-02A8-4033-8385-69EBD5E62F8E}"/>
              </a:ext>
            </a:extLst>
          </p:cNvPr>
          <p:cNvGrpSpPr/>
          <p:nvPr/>
        </p:nvGrpSpPr>
        <p:grpSpPr>
          <a:xfrm>
            <a:off x="7782687" y="4049827"/>
            <a:ext cx="3574543" cy="853304"/>
            <a:chOff x="910640" y="3014286"/>
            <a:chExt cx="1527408" cy="21342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4DB996-A81A-40F8-A906-DDBA8B78FBAF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A7914E-BF65-47A7-BED0-F739DF50567C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F8A135-17FD-4A37-9C85-A7B758FB7C1E}"/>
              </a:ext>
            </a:extLst>
          </p:cNvPr>
          <p:cNvGrpSpPr/>
          <p:nvPr/>
        </p:nvGrpSpPr>
        <p:grpSpPr>
          <a:xfrm>
            <a:off x="7782687" y="5093965"/>
            <a:ext cx="3574543" cy="853304"/>
            <a:chOff x="910640" y="3014286"/>
            <a:chExt cx="1527408" cy="21342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AF1FDB-FBD6-443B-B081-C61D0EEAAB92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06DA20-F4CE-4B78-9F21-8A5C19F0690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481403-CA34-4516-BB75-15F53BD0CEB8}"/>
              </a:ext>
            </a:extLst>
          </p:cNvPr>
          <p:cNvGrpSpPr/>
          <p:nvPr/>
        </p:nvGrpSpPr>
        <p:grpSpPr>
          <a:xfrm>
            <a:off x="750325" y="4049828"/>
            <a:ext cx="3617605" cy="853304"/>
            <a:chOff x="910640" y="3014286"/>
            <a:chExt cx="1527408" cy="21342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E2AFCB-658A-49B0-ACBC-269FB83023FD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8D536B-98B6-4053-A7B8-1770B365090A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2B508B-780C-4ADF-AE35-D6BFA9F84E62}"/>
              </a:ext>
            </a:extLst>
          </p:cNvPr>
          <p:cNvGrpSpPr/>
          <p:nvPr/>
        </p:nvGrpSpPr>
        <p:grpSpPr>
          <a:xfrm>
            <a:off x="750325" y="5093965"/>
            <a:ext cx="3617605" cy="853304"/>
            <a:chOff x="910640" y="3014286"/>
            <a:chExt cx="1527408" cy="21342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CDD597-C17E-4378-821D-3B2197E05249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3F213A-DCCD-45D1-AA8D-BBE1A7D0AE8E}"/>
                </a:ext>
              </a:extLst>
            </p:cNvPr>
            <p:cNvSpPr txBox="1"/>
            <p:nvPr/>
          </p:nvSpPr>
          <p:spPr>
            <a:xfrm>
              <a:off x="910640" y="3531959"/>
              <a:ext cx="1527408" cy="161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EB68B4-4E8B-41A4-AFFB-3BA87B191C1D}"/>
              </a:ext>
            </a:extLst>
          </p:cNvPr>
          <p:cNvGrpSpPr/>
          <p:nvPr/>
        </p:nvGrpSpPr>
        <p:grpSpPr>
          <a:xfrm>
            <a:off x="750324" y="1961551"/>
            <a:ext cx="3617604" cy="853304"/>
            <a:chOff x="910640" y="3014286"/>
            <a:chExt cx="1527408" cy="21342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8911BF-E52A-4B5F-99E4-5F10A2664426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1D9081-AFC2-4FE4-BCCA-D34F15886DB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C3616-83F7-4A95-B0C0-0CCBD85688C3}"/>
              </a:ext>
            </a:extLst>
          </p:cNvPr>
          <p:cNvGrpSpPr/>
          <p:nvPr/>
        </p:nvGrpSpPr>
        <p:grpSpPr>
          <a:xfrm>
            <a:off x="750324" y="3005689"/>
            <a:ext cx="3617604" cy="853304"/>
            <a:chOff x="910640" y="3014286"/>
            <a:chExt cx="1527408" cy="21342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255C65-D538-4C45-8F02-0B04BDB6DC85}"/>
                </a:ext>
              </a:extLst>
            </p:cNvPr>
            <p:cNvSpPr txBox="1"/>
            <p:nvPr/>
          </p:nvSpPr>
          <p:spPr>
            <a:xfrm>
              <a:off x="910640" y="3014286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B23450-A429-48DC-92C2-5D30C69060D5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25202EA9-30EF-4655-9B32-1A0F399522E8}"/>
              </a:ext>
            </a:extLst>
          </p:cNvPr>
          <p:cNvSpPr/>
          <p:nvPr/>
        </p:nvSpPr>
        <p:spPr>
          <a:xfrm rot="2700000">
            <a:off x="7211479" y="4259646"/>
            <a:ext cx="293744" cy="5266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C393824F-DF79-4D33-ACFD-58DF30EE3CD7}"/>
              </a:ext>
            </a:extLst>
          </p:cNvPr>
          <p:cNvSpPr/>
          <p:nvPr/>
        </p:nvSpPr>
        <p:spPr>
          <a:xfrm flipH="1">
            <a:off x="7194822" y="5300938"/>
            <a:ext cx="467341" cy="38552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id="{75ACDB7F-EE52-4EE1-AD3F-182328E827C4}"/>
              </a:ext>
            </a:extLst>
          </p:cNvPr>
          <p:cNvSpPr>
            <a:spLocks noChangeAspect="1"/>
          </p:cNvSpPr>
          <p:nvPr/>
        </p:nvSpPr>
        <p:spPr>
          <a:xfrm rot="9900000">
            <a:off x="4655109" y="326418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id="{CFEADC92-C541-4F43-B82F-4B02A799EC8A}"/>
              </a:ext>
            </a:extLst>
          </p:cNvPr>
          <p:cNvSpPr/>
          <p:nvPr/>
        </p:nvSpPr>
        <p:spPr>
          <a:xfrm>
            <a:off x="4556191" y="229938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095392" y="2857630"/>
            <a:ext cx="50966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095392" y="3620714"/>
            <a:ext cx="509654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11CFC3-44F4-4963-A3A9-6DF10371B336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62CE28-BECA-44EF-82AC-A8B7613168F0}"/>
              </a:ext>
            </a:extLst>
          </p:cNvPr>
          <p:cNvCxnSpPr>
            <a:cxnSpLocks/>
          </p:cNvCxnSpPr>
          <p:nvPr/>
        </p:nvCxnSpPr>
        <p:spPr>
          <a:xfrm>
            <a:off x="0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8B6A-D445-47FF-80E8-4F57A74DEA6B}"/>
              </a:ext>
            </a:extLst>
          </p:cNvPr>
          <p:cNvSpPr txBox="1"/>
          <p:nvPr/>
        </p:nvSpPr>
        <p:spPr>
          <a:xfrm>
            <a:off x="663169" y="1041379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81B58538-B415-4C2D-B9A4-8E3BAAC255E0}"/>
              </a:ext>
            </a:extLst>
          </p:cNvPr>
          <p:cNvSpPr txBox="1">
            <a:spLocks/>
          </p:cNvSpPr>
          <p:nvPr/>
        </p:nvSpPr>
        <p:spPr>
          <a:xfrm>
            <a:off x="323850" y="4902256"/>
            <a:ext cx="4845009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6FCF5E7-02EF-4410-9574-7F4E777FA939}"/>
              </a:ext>
            </a:extLst>
          </p:cNvPr>
          <p:cNvSpPr/>
          <p:nvPr/>
        </p:nvSpPr>
        <p:spPr>
          <a:xfrm rot="16200000" flipV="1">
            <a:off x="3158336" y="2302031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7BF24CE-7F7A-42FB-9010-16B6868954DE}"/>
              </a:ext>
            </a:extLst>
          </p:cNvPr>
          <p:cNvSpPr/>
          <p:nvPr/>
        </p:nvSpPr>
        <p:spPr>
          <a:xfrm rot="16200000" flipV="1">
            <a:off x="6027048" y="2302031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65CFA02-6AAF-4191-B484-E2804932A211}"/>
              </a:ext>
            </a:extLst>
          </p:cNvPr>
          <p:cNvSpPr/>
          <p:nvPr/>
        </p:nvSpPr>
        <p:spPr>
          <a:xfrm rot="16200000" flipV="1">
            <a:off x="8895760" y="2302031"/>
            <a:ext cx="252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EFBC88-E92B-4745-BF40-81FB725FC4F1}"/>
              </a:ext>
            </a:extLst>
          </p:cNvPr>
          <p:cNvSpPr/>
          <p:nvPr/>
        </p:nvSpPr>
        <p:spPr>
          <a:xfrm>
            <a:off x="6885749" y="1751933"/>
            <a:ext cx="1403310" cy="1403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10F478-3354-4F9B-A1E6-B838CCAB3E5E}"/>
              </a:ext>
            </a:extLst>
          </p:cNvPr>
          <p:cNvGrpSpPr/>
          <p:nvPr/>
        </p:nvGrpSpPr>
        <p:grpSpPr>
          <a:xfrm>
            <a:off x="6774163" y="3483177"/>
            <a:ext cx="1622140" cy="1929700"/>
            <a:chOff x="6774163" y="3559377"/>
            <a:chExt cx="1622140" cy="19297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03BF6-2DF4-4994-9118-97FF571E94B3}"/>
                </a:ext>
              </a:extLst>
            </p:cNvPr>
            <p:cNvSpPr txBox="1"/>
            <p:nvPr/>
          </p:nvSpPr>
          <p:spPr>
            <a:xfrm>
              <a:off x="6774163" y="391941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FB6484-6BCA-435E-8FBF-4A19EB164AFC}"/>
                </a:ext>
              </a:extLst>
            </p:cNvPr>
            <p:cNvSpPr txBox="1"/>
            <p:nvPr/>
          </p:nvSpPr>
          <p:spPr>
            <a:xfrm>
              <a:off x="6774163" y="355937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937D148-3D2E-421E-91B6-F5E741C43884}"/>
              </a:ext>
            </a:extLst>
          </p:cNvPr>
          <p:cNvSpPr txBox="1"/>
          <p:nvPr/>
        </p:nvSpPr>
        <p:spPr>
          <a:xfrm>
            <a:off x="6778505" y="5608874"/>
            <a:ext cx="1603495" cy="5078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cs typeface="Arial" pitchFamily="34" charset="0"/>
              </a:rPr>
              <a:t>$75,000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85114ABE-1034-4C3D-8215-8127ABF72F09}"/>
              </a:ext>
            </a:extLst>
          </p:cNvPr>
          <p:cNvSpPr/>
          <p:nvPr/>
        </p:nvSpPr>
        <p:spPr>
          <a:xfrm>
            <a:off x="7334956" y="2207123"/>
            <a:ext cx="500552" cy="40398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DBAD4-194C-46F0-8E96-1D28A38B7C70}"/>
              </a:ext>
            </a:extLst>
          </p:cNvPr>
          <p:cNvSpPr/>
          <p:nvPr/>
        </p:nvSpPr>
        <p:spPr>
          <a:xfrm>
            <a:off x="1148325" y="1751933"/>
            <a:ext cx="1403310" cy="1403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F7F4E-DA98-4D26-98C2-6E671539DC3D}"/>
              </a:ext>
            </a:extLst>
          </p:cNvPr>
          <p:cNvGrpSpPr/>
          <p:nvPr/>
        </p:nvGrpSpPr>
        <p:grpSpPr>
          <a:xfrm>
            <a:off x="1036739" y="3483177"/>
            <a:ext cx="1622140" cy="1929700"/>
            <a:chOff x="1036739" y="3559377"/>
            <a:chExt cx="1622140" cy="19297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2038F0-E453-4E87-BA27-BE7480D9C74B}"/>
                </a:ext>
              </a:extLst>
            </p:cNvPr>
            <p:cNvSpPr txBox="1"/>
            <p:nvPr/>
          </p:nvSpPr>
          <p:spPr>
            <a:xfrm>
              <a:off x="1036739" y="391941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4A2E1D-CB6A-4681-9358-904C51A34A94}"/>
                </a:ext>
              </a:extLst>
            </p:cNvPr>
            <p:cNvSpPr txBox="1"/>
            <p:nvPr/>
          </p:nvSpPr>
          <p:spPr>
            <a:xfrm>
              <a:off x="1036739" y="355937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7681644-F132-40E2-BAA3-9070166A9465}"/>
              </a:ext>
            </a:extLst>
          </p:cNvPr>
          <p:cNvSpPr txBox="1"/>
          <p:nvPr/>
        </p:nvSpPr>
        <p:spPr>
          <a:xfrm>
            <a:off x="1041081" y="5603037"/>
            <a:ext cx="1622140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cs typeface="Arial" pitchFamily="34" charset="0"/>
              </a:rPr>
              <a:t>$54,000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ounded Rectangle 25">
            <a:extLst>
              <a:ext uri="{FF2B5EF4-FFF2-40B4-BE49-F238E27FC236}">
                <a16:creationId xmlns:a16="http://schemas.microsoft.com/office/drawing/2014/main" id="{2E25ED58-78C4-411B-9D7F-5653625AB428}"/>
              </a:ext>
            </a:extLst>
          </p:cNvPr>
          <p:cNvSpPr/>
          <p:nvPr/>
        </p:nvSpPr>
        <p:spPr>
          <a:xfrm>
            <a:off x="1601739" y="2297056"/>
            <a:ext cx="482670" cy="3537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A1C37-A89E-4ECA-8C83-033B87DB8936}"/>
              </a:ext>
            </a:extLst>
          </p:cNvPr>
          <p:cNvSpPr/>
          <p:nvPr/>
        </p:nvSpPr>
        <p:spPr>
          <a:xfrm>
            <a:off x="4017037" y="1751933"/>
            <a:ext cx="1403310" cy="1403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A654CD-C4AA-443A-903B-57D80B9E3DCA}"/>
              </a:ext>
            </a:extLst>
          </p:cNvPr>
          <p:cNvGrpSpPr/>
          <p:nvPr/>
        </p:nvGrpSpPr>
        <p:grpSpPr>
          <a:xfrm>
            <a:off x="3905451" y="3483177"/>
            <a:ext cx="1622140" cy="1929700"/>
            <a:chOff x="3905451" y="3559377"/>
            <a:chExt cx="1622140" cy="19297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0DA485-A9EE-42E3-972A-DA3CE97A9EDC}"/>
                </a:ext>
              </a:extLst>
            </p:cNvPr>
            <p:cNvSpPr txBox="1"/>
            <p:nvPr/>
          </p:nvSpPr>
          <p:spPr>
            <a:xfrm>
              <a:off x="3905451" y="391941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823049-A4F4-4989-90EC-3A19303067AD}"/>
                </a:ext>
              </a:extLst>
            </p:cNvPr>
            <p:cNvSpPr txBox="1"/>
            <p:nvPr/>
          </p:nvSpPr>
          <p:spPr>
            <a:xfrm>
              <a:off x="3905451" y="355937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549857-44A3-4116-A7C7-9F6612CA214E}"/>
              </a:ext>
            </a:extLst>
          </p:cNvPr>
          <p:cNvSpPr txBox="1"/>
          <p:nvPr/>
        </p:nvSpPr>
        <p:spPr>
          <a:xfrm>
            <a:off x="3909793" y="5603037"/>
            <a:ext cx="1622140" cy="5078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cs typeface="Arial" pitchFamily="34" charset="0"/>
              </a:rPr>
              <a:t>$64,000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rapezoid 22">
            <a:extLst>
              <a:ext uri="{FF2B5EF4-FFF2-40B4-BE49-F238E27FC236}">
                <a16:creationId xmlns:a16="http://schemas.microsoft.com/office/drawing/2014/main" id="{0C76289A-7084-433F-951B-F58DE19B034E}"/>
              </a:ext>
            </a:extLst>
          </p:cNvPr>
          <p:cNvSpPr>
            <a:spLocks noChangeAspect="1"/>
          </p:cNvSpPr>
          <p:nvPr/>
        </p:nvSpPr>
        <p:spPr>
          <a:xfrm>
            <a:off x="4486887" y="2302030"/>
            <a:ext cx="526577" cy="26788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5973CC-D9B8-4A3B-AE3E-E0F21CC06BE5}"/>
              </a:ext>
            </a:extLst>
          </p:cNvPr>
          <p:cNvSpPr/>
          <p:nvPr/>
        </p:nvSpPr>
        <p:spPr>
          <a:xfrm>
            <a:off x="9754464" y="1751933"/>
            <a:ext cx="1403310" cy="1403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F57480-27CA-4FAC-9B9E-56E4CF45D3A2}"/>
              </a:ext>
            </a:extLst>
          </p:cNvPr>
          <p:cNvGrpSpPr/>
          <p:nvPr/>
        </p:nvGrpSpPr>
        <p:grpSpPr>
          <a:xfrm>
            <a:off x="9642878" y="3483177"/>
            <a:ext cx="1622140" cy="1929700"/>
            <a:chOff x="9642878" y="3559377"/>
            <a:chExt cx="1622140" cy="19297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7B87AA-B6F2-4CA6-9070-C111F639BC90}"/>
                </a:ext>
              </a:extLst>
            </p:cNvPr>
            <p:cNvSpPr txBox="1"/>
            <p:nvPr/>
          </p:nvSpPr>
          <p:spPr>
            <a:xfrm>
              <a:off x="9642878" y="391941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B20404-9E5E-4529-9A37-95FF5842ADA8}"/>
                </a:ext>
              </a:extLst>
            </p:cNvPr>
            <p:cNvSpPr txBox="1"/>
            <p:nvPr/>
          </p:nvSpPr>
          <p:spPr>
            <a:xfrm>
              <a:off x="9642878" y="355937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2DC675-A3C9-4DFA-81CC-6966D2228660}"/>
              </a:ext>
            </a:extLst>
          </p:cNvPr>
          <p:cNvSpPr txBox="1"/>
          <p:nvPr/>
        </p:nvSpPr>
        <p:spPr>
          <a:xfrm>
            <a:off x="9647220" y="5608874"/>
            <a:ext cx="1603495" cy="5078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cs typeface="Arial" pitchFamily="34" charset="0"/>
              </a:rPr>
              <a:t>$92,000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F5E792EB-B6CB-4D1F-95AD-A8A6974EDE3E}"/>
              </a:ext>
            </a:extLst>
          </p:cNvPr>
          <p:cNvSpPr/>
          <p:nvPr/>
        </p:nvSpPr>
        <p:spPr>
          <a:xfrm>
            <a:off x="10268677" y="2218769"/>
            <a:ext cx="448260" cy="45958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A4574483-CC4C-445C-A013-D6AC447A378F}"/>
              </a:ext>
            </a:extLst>
          </p:cNvPr>
          <p:cNvSpPr/>
          <p:nvPr/>
        </p:nvSpPr>
        <p:spPr>
          <a:xfrm>
            <a:off x="0" y="4451819"/>
            <a:ext cx="12192000" cy="2412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id="{AE2516A4-FF22-44DF-9BEF-C3DCB1435E9F}"/>
              </a:ext>
            </a:extLst>
          </p:cNvPr>
          <p:cNvSpPr>
            <a:spLocks/>
          </p:cNvSpPr>
          <p:nvPr/>
        </p:nvSpPr>
        <p:spPr bwMode="auto">
          <a:xfrm>
            <a:off x="9037311" y="1744546"/>
            <a:ext cx="1912672" cy="3833160"/>
          </a:xfrm>
          <a:custGeom>
            <a:avLst/>
            <a:gdLst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51521 w 1912672"/>
              <a:gd name="connsiteY198" fmla="*/ 2937864 h 3833160"/>
              <a:gd name="connsiteX199" fmla="*/ 1180266 w 1912672"/>
              <a:gd name="connsiteY199" fmla="*/ 2953171 h 3833160"/>
              <a:gd name="connsiteX200" fmla="*/ 1207679 w 1912672"/>
              <a:gd name="connsiteY200" fmla="*/ 2969405 h 3833160"/>
              <a:gd name="connsiteX201" fmla="*/ 1234848 w 1912672"/>
              <a:gd name="connsiteY201" fmla="*/ 2985127 h 3833160"/>
              <a:gd name="connsiteX202" fmla="*/ 1258166 w 1912672"/>
              <a:gd name="connsiteY202" fmla="*/ 3001068 h 3833160"/>
              <a:gd name="connsiteX203" fmla="*/ 1307538 w 1912672"/>
              <a:gd name="connsiteY203" fmla="*/ 3040740 h 3833160"/>
              <a:gd name="connsiteX204" fmla="*/ 1351565 w 1912672"/>
              <a:gd name="connsiteY204" fmla="*/ 3082914 h 3833160"/>
              <a:gd name="connsiteX205" fmla="*/ 1389568 w 1912672"/>
              <a:gd name="connsiteY205" fmla="*/ 3124303 h 3833160"/>
              <a:gd name="connsiteX206" fmla="*/ 1424031 w 1912672"/>
              <a:gd name="connsiteY206" fmla="*/ 3165885 h 3833160"/>
              <a:gd name="connsiteX207" fmla="*/ 1455679 w 1912672"/>
              <a:gd name="connsiteY207" fmla="*/ 3207993 h 3833160"/>
              <a:gd name="connsiteX208" fmla="*/ 1485527 w 1912672"/>
              <a:gd name="connsiteY208" fmla="*/ 3248526 h 3833160"/>
              <a:gd name="connsiteX209" fmla="*/ 1512168 w 1912672"/>
              <a:gd name="connsiteY209" fmla="*/ 3287746 h 3833160"/>
              <a:gd name="connsiteX210" fmla="*/ 1499563 w 1912672"/>
              <a:gd name="connsiteY210" fmla="*/ 3294670 h 3833160"/>
              <a:gd name="connsiteX211" fmla="*/ 1456733 w 1912672"/>
              <a:gd name="connsiteY211" fmla="*/ 3246355 h 3833160"/>
              <a:gd name="connsiteX212" fmla="*/ 1412405 w 1912672"/>
              <a:gd name="connsiteY212" fmla="*/ 3200323 h 3833160"/>
              <a:gd name="connsiteX213" fmla="*/ 1366622 w 1912672"/>
              <a:gd name="connsiteY213" fmla="*/ 3157506 h 3833160"/>
              <a:gd name="connsiteX214" fmla="*/ 1319006 w 1912672"/>
              <a:gd name="connsiteY214" fmla="*/ 3118477 h 3833160"/>
              <a:gd name="connsiteX215" fmla="*/ 1268398 w 1912672"/>
              <a:gd name="connsiteY215" fmla="*/ 3084012 h 3833160"/>
              <a:gd name="connsiteX216" fmla="*/ 1215820 w 1912672"/>
              <a:gd name="connsiteY216" fmla="*/ 3053212 h 3833160"/>
              <a:gd name="connsiteX217" fmla="*/ 1162136 w 1912672"/>
              <a:gd name="connsiteY217" fmla="*/ 3026534 h 3833160"/>
              <a:gd name="connsiteX218" fmla="*/ 1105505 w 1912672"/>
              <a:gd name="connsiteY218" fmla="*/ 3006561 h 3833160"/>
              <a:gd name="connsiteX219" fmla="*/ 1031784 w 1912672"/>
              <a:gd name="connsiteY219" fmla="*/ 2981193 h 3833160"/>
              <a:gd name="connsiteX220" fmla="*/ 1052936 w 1912672"/>
              <a:gd name="connsiteY220" fmla="*/ 3127318 h 3833160"/>
              <a:gd name="connsiteX221" fmla="*/ 1055550 w 1912672"/>
              <a:gd name="connsiteY221" fmla="*/ 3272471 h 3833160"/>
              <a:gd name="connsiteX222" fmla="*/ 1106379 w 1912672"/>
              <a:gd name="connsiteY222" fmla="*/ 3308927 h 3833160"/>
              <a:gd name="connsiteX223" fmla="*/ 1151347 w 1912672"/>
              <a:gd name="connsiteY223" fmla="*/ 3348334 h 3833160"/>
              <a:gd name="connsiteX224" fmla="*/ 1187691 w 1912672"/>
              <a:gd name="connsiteY224" fmla="*/ 3388268 h 3833160"/>
              <a:gd name="connsiteX225" fmla="*/ 1216725 w 1912672"/>
              <a:gd name="connsiteY225" fmla="*/ 3430484 h 3833160"/>
              <a:gd name="connsiteX226" fmla="*/ 1238582 w 1912672"/>
              <a:gd name="connsiteY226" fmla="*/ 3473897 h 3833160"/>
              <a:gd name="connsiteX227" fmla="*/ 1252456 w 1912672"/>
              <a:gd name="connsiteY227" fmla="*/ 3516304 h 3833160"/>
              <a:gd name="connsiteX228" fmla="*/ 1258768 w 1912672"/>
              <a:gd name="connsiteY228" fmla="*/ 3559273 h 3833160"/>
              <a:gd name="connsiteX229" fmla="*/ 1256926 w 1912672"/>
              <a:gd name="connsiteY229" fmla="*/ 3601386 h 3833160"/>
              <a:gd name="connsiteX230" fmla="*/ 1247774 w 1912672"/>
              <a:gd name="connsiteY230" fmla="*/ 3640689 h 3833160"/>
              <a:gd name="connsiteX231" fmla="*/ 1240808 w 1912672"/>
              <a:gd name="connsiteY231" fmla="*/ 3642671 h 3833160"/>
              <a:gd name="connsiteX232" fmla="*/ 1237950 w 1912672"/>
              <a:gd name="connsiteY232" fmla="*/ 3632080 h 3833160"/>
              <a:gd name="connsiteX233" fmla="*/ 1246452 w 1912672"/>
              <a:gd name="connsiteY233" fmla="*/ 3608381 h 3833160"/>
              <a:gd name="connsiteX234" fmla="*/ 1246889 w 1912672"/>
              <a:gd name="connsiteY234" fmla="*/ 3581808 h 3833160"/>
              <a:gd name="connsiteX235" fmla="*/ 1243694 w 1912672"/>
              <a:gd name="connsiteY235" fmla="*/ 3552354 h 3833160"/>
              <a:gd name="connsiteX236" fmla="*/ 1233485 w 1912672"/>
              <a:gd name="connsiteY236" fmla="*/ 3522742 h 3833160"/>
              <a:gd name="connsiteX237" fmla="*/ 1218246 w 1912672"/>
              <a:gd name="connsiteY237" fmla="*/ 3491717 h 3833160"/>
              <a:gd name="connsiteX238" fmla="*/ 1199371 w 1912672"/>
              <a:gd name="connsiteY238" fmla="*/ 3461697 h 3833160"/>
              <a:gd name="connsiteX239" fmla="*/ 1175758 w 1912672"/>
              <a:gd name="connsiteY239" fmla="*/ 3432919 h 3833160"/>
              <a:gd name="connsiteX240" fmla="*/ 1147962 w 1912672"/>
              <a:gd name="connsiteY240" fmla="*/ 3405866 h 3833160"/>
              <a:gd name="connsiteX241" fmla="*/ 1119222 w 1912672"/>
              <a:gd name="connsiteY241" fmla="*/ 3381579 h 3833160"/>
              <a:gd name="connsiteX242" fmla="*/ 1101535 w 1912672"/>
              <a:gd name="connsiteY242" fmla="*/ 3369675 h 3833160"/>
              <a:gd name="connsiteX243" fmla="*/ 1087698 w 1912672"/>
              <a:gd name="connsiteY243" fmla="*/ 3357550 h 3833160"/>
              <a:gd name="connsiteX244" fmla="*/ 1073608 w 1912672"/>
              <a:gd name="connsiteY244" fmla="*/ 3348798 h 3833160"/>
              <a:gd name="connsiteX245" fmla="*/ 1059423 w 1912672"/>
              <a:gd name="connsiteY245" fmla="*/ 3340859 h 3833160"/>
              <a:gd name="connsiteX246" fmla="*/ 1043960 w 1912672"/>
              <a:gd name="connsiteY246" fmla="*/ 3337192 h 3833160"/>
              <a:gd name="connsiteX247" fmla="*/ 1025322 w 1912672"/>
              <a:gd name="connsiteY247" fmla="*/ 3402025 h 3833160"/>
              <a:gd name="connsiteX248" fmla="*/ 1003697 w 1912672"/>
              <a:gd name="connsiteY248" fmla="*/ 3462443 h 3833160"/>
              <a:gd name="connsiteX249" fmla="*/ 978914 w 1912672"/>
              <a:gd name="connsiteY249" fmla="*/ 3523689 h 3833160"/>
              <a:gd name="connsiteX250" fmla="*/ 949550 w 1912672"/>
              <a:gd name="connsiteY250" fmla="*/ 3583615 h 3833160"/>
              <a:gd name="connsiteX251" fmla="*/ 915669 w 1912672"/>
              <a:gd name="connsiteY251" fmla="*/ 3646771 h 3833160"/>
              <a:gd name="connsiteX252" fmla="*/ 876441 w 1912672"/>
              <a:gd name="connsiteY252" fmla="*/ 3712430 h 3833160"/>
              <a:gd name="connsiteX253" fmla="*/ 867986 w 1912672"/>
              <a:gd name="connsiteY253" fmla="*/ 3722991 h 3833160"/>
              <a:gd name="connsiteX254" fmla="*/ 858368 w 1912672"/>
              <a:gd name="connsiteY254" fmla="*/ 3739422 h 3833160"/>
              <a:gd name="connsiteX255" fmla="*/ 845551 w 1912672"/>
              <a:gd name="connsiteY255" fmla="*/ 3755745 h 3833160"/>
              <a:gd name="connsiteX256" fmla="*/ 833671 w 1912672"/>
              <a:gd name="connsiteY256" fmla="*/ 3773189 h 3833160"/>
              <a:gd name="connsiteX257" fmla="*/ 819871 w 1912672"/>
              <a:gd name="connsiteY257" fmla="*/ 3791345 h 3833160"/>
              <a:gd name="connsiteX258" fmla="*/ 805085 w 1912672"/>
              <a:gd name="connsiteY258" fmla="*/ 3806242 h 3833160"/>
              <a:gd name="connsiteX259" fmla="*/ 790388 w 1912672"/>
              <a:gd name="connsiteY259" fmla="*/ 3819121 h 3833160"/>
              <a:gd name="connsiteX260" fmla="*/ 775016 w 1912672"/>
              <a:gd name="connsiteY260" fmla="*/ 3828711 h 3833160"/>
              <a:gd name="connsiteX261" fmla="*/ 761637 w 1912672"/>
              <a:gd name="connsiteY261" fmla="*/ 3833160 h 3833160"/>
              <a:gd name="connsiteX262" fmla="*/ 758567 w 1912672"/>
              <a:gd name="connsiteY262" fmla="*/ 3826878 h 3833160"/>
              <a:gd name="connsiteX263" fmla="*/ 805952 w 1912672"/>
              <a:gd name="connsiteY263" fmla="*/ 3777351 h 3833160"/>
              <a:gd name="connsiteX264" fmla="*/ 847525 w 1912672"/>
              <a:gd name="connsiteY264" fmla="*/ 3722733 h 3833160"/>
              <a:gd name="connsiteX265" fmla="*/ 882815 w 1912672"/>
              <a:gd name="connsiteY265" fmla="*/ 3664405 h 3833160"/>
              <a:gd name="connsiteX266" fmla="*/ 910683 w 1912672"/>
              <a:gd name="connsiteY266" fmla="*/ 3606761 h 3833160"/>
              <a:gd name="connsiteX267" fmla="*/ 933675 w 1912672"/>
              <a:gd name="connsiteY267" fmla="*/ 3550236 h 3833160"/>
              <a:gd name="connsiteX268" fmla="*/ 943120 w 1912672"/>
              <a:gd name="connsiteY268" fmla="*/ 3508495 h 3833160"/>
              <a:gd name="connsiteX269" fmla="*/ 946497 w 1912672"/>
              <a:gd name="connsiteY269" fmla="*/ 3509658 h 3833160"/>
              <a:gd name="connsiteX270" fmla="*/ 947522 w 1912672"/>
              <a:gd name="connsiteY270" fmla="*/ 3508759 h 3833160"/>
              <a:gd name="connsiteX271" fmla="*/ 947302 w 1912672"/>
              <a:gd name="connsiteY271" fmla="*/ 3506770 h 3833160"/>
              <a:gd name="connsiteX272" fmla="*/ 946709 w 1912672"/>
              <a:gd name="connsiteY272" fmla="*/ 3505350 h 3833160"/>
              <a:gd name="connsiteX273" fmla="*/ 945381 w 1912672"/>
              <a:gd name="connsiteY273" fmla="*/ 3502390 h 3833160"/>
              <a:gd name="connsiteX274" fmla="*/ 946879 w 1912672"/>
              <a:gd name="connsiteY274" fmla="*/ 3500109 h 3833160"/>
              <a:gd name="connsiteX275" fmla="*/ 946796 w 1912672"/>
              <a:gd name="connsiteY275" fmla="*/ 3498240 h 3833160"/>
              <a:gd name="connsiteX276" fmla="*/ 947228 w 1912672"/>
              <a:gd name="connsiteY276" fmla="*/ 3495922 h 3833160"/>
              <a:gd name="connsiteX277" fmla="*/ 946202 w 1912672"/>
              <a:gd name="connsiteY277" fmla="*/ 3496821 h 3833160"/>
              <a:gd name="connsiteX278" fmla="*/ 946796 w 1912672"/>
              <a:gd name="connsiteY278" fmla="*/ 3498240 h 3833160"/>
              <a:gd name="connsiteX279" fmla="*/ 943120 w 1912672"/>
              <a:gd name="connsiteY279" fmla="*/ 3508495 h 3833160"/>
              <a:gd name="connsiteX280" fmla="*/ 920055 w 1912672"/>
              <a:gd name="connsiteY280" fmla="*/ 3504456 h 3833160"/>
              <a:gd name="connsiteX281" fmla="*/ 891050 w 1912672"/>
              <a:gd name="connsiteY281" fmla="*/ 3506594 h 3833160"/>
              <a:gd name="connsiteX282" fmla="*/ 860172 w 1912672"/>
              <a:gd name="connsiteY282" fmla="*/ 3511582 h 3833160"/>
              <a:gd name="connsiteX283" fmla="*/ 826163 w 1912672"/>
              <a:gd name="connsiteY283" fmla="*/ 3521016 h 3833160"/>
              <a:gd name="connsiteX284" fmla="*/ 790835 w 1912672"/>
              <a:gd name="connsiteY284" fmla="*/ 3533785 h 3833160"/>
              <a:gd name="connsiteX285" fmla="*/ 755037 w 1912672"/>
              <a:gd name="connsiteY285" fmla="*/ 3547939 h 3833160"/>
              <a:gd name="connsiteX286" fmla="*/ 720010 w 1912672"/>
              <a:gd name="connsiteY286" fmla="*/ 3564567 h 3833160"/>
              <a:gd name="connsiteX287" fmla="*/ 686563 w 1912672"/>
              <a:gd name="connsiteY287" fmla="*/ 3580781 h 3833160"/>
              <a:gd name="connsiteX288" fmla="*/ 655247 w 1912672"/>
              <a:gd name="connsiteY288" fmla="*/ 3597068 h 3833160"/>
              <a:gd name="connsiteX289" fmla="*/ 687635 w 1912672"/>
              <a:gd name="connsiteY289" fmla="*/ 3566747 h 3833160"/>
              <a:gd name="connsiteX290" fmla="*/ 719332 w 1912672"/>
              <a:gd name="connsiteY290" fmla="*/ 3540910 h 3833160"/>
              <a:gd name="connsiteX291" fmla="*/ 753129 w 1912672"/>
              <a:gd name="connsiteY291" fmla="*/ 3520510 h 3833160"/>
              <a:gd name="connsiteX292" fmla="*/ 789139 w 1912672"/>
              <a:gd name="connsiteY292" fmla="*/ 3502048 h 3833160"/>
              <a:gd name="connsiteX293" fmla="*/ 826517 w 1912672"/>
              <a:gd name="connsiteY293" fmla="*/ 3487482 h 3833160"/>
              <a:gd name="connsiteX294" fmla="*/ 868462 w 1912672"/>
              <a:gd name="connsiteY294" fmla="*/ 3476916 h 3833160"/>
              <a:gd name="connsiteX295" fmla="*/ 962011 w 1912672"/>
              <a:gd name="connsiteY295" fmla="*/ 3455565 h 3833160"/>
              <a:gd name="connsiteX296" fmla="*/ 973820 w 1912672"/>
              <a:gd name="connsiteY296" fmla="*/ 3382651 h 3833160"/>
              <a:gd name="connsiteX297" fmla="*/ 979476 w 1912672"/>
              <a:gd name="connsiteY297" fmla="*/ 3310035 h 3833160"/>
              <a:gd name="connsiteX298" fmla="*/ 978970 w 1912672"/>
              <a:gd name="connsiteY298" fmla="*/ 3236513 h 3833160"/>
              <a:gd name="connsiteX299" fmla="*/ 972281 w 1912672"/>
              <a:gd name="connsiteY299" fmla="*/ 3163562 h 3833160"/>
              <a:gd name="connsiteX300" fmla="*/ 909718 w 1912672"/>
              <a:gd name="connsiteY300" fmla="*/ 2935624 h 3833160"/>
              <a:gd name="connsiteX301" fmla="*/ 900871 w 1912672"/>
              <a:gd name="connsiteY301" fmla="*/ 2934162 h 3833160"/>
              <a:gd name="connsiteX302" fmla="*/ 870406 w 1912672"/>
              <a:gd name="connsiteY302" fmla="*/ 2984139 h 3833160"/>
              <a:gd name="connsiteX303" fmla="*/ 833789 w 1912672"/>
              <a:gd name="connsiteY303" fmla="*/ 3034414 h 3833160"/>
              <a:gd name="connsiteX304" fmla="*/ 791581 w 1912672"/>
              <a:gd name="connsiteY304" fmla="*/ 3086679 h 3833160"/>
              <a:gd name="connsiteX305" fmla="*/ 743642 w 1912672"/>
              <a:gd name="connsiteY305" fmla="*/ 3135720 h 3833160"/>
              <a:gd name="connsiteX306" fmla="*/ 692759 w 1912672"/>
              <a:gd name="connsiteY306" fmla="*/ 3186373 h 3833160"/>
              <a:gd name="connsiteX307" fmla="*/ 637219 w 1912672"/>
              <a:gd name="connsiteY307" fmla="*/ 3235043 h 3833160"/>
              <a:gd name="connsiteX308" fmla="*/ 578815 w 1912672"/>
              <a:gd name="connsiteY308" fmla="*/ 3282100 h 3833160"/>
              <a:gd name="connsiteX309" fmla="*/ 518156 w 1912672"/>
              <a:gd name="connsiteY309" fmla="*/ 3326282 h 3833160"/>
              <a:gd name="connsiteX310" fmla="*/ 455177 w 1912672"/>
              <a:gd name="connsiteY310" fmla="*/ 3368134 h 3833160"/>
              <a:gd name="connsiteX311" fmla="*/ 393663 w 1912672"/>
              <a:gd name="connsiteY311" fmla="*/ 3407974 h 3833160"/>
              <a:gd name="connsiteX312" fmla="*/ 330228 w 1912672"/>
              <a:gd name="connsiteY312" fmla="*/ 3443435 h 3833160"/>
              <a:gd name="connsiteX313" fmla="*/ 267517 w 1912672"/>
              <a:gd name="connsiteY313" fmla="*/ 3474139 h 3833160"/>
              <a:gd name="connsiteX314" fmla="*/ 206814 w 1912672"/>
              <a:gd name="connsiteY314" fmla="*/ 3502111 h 3833160"/>
              <a:gd name="connsiteX315" fmla="*/ 148203 w 1912672"/>
              <a:gd name="connsiteY315" fmla="*/ 3524128 h 3833160"/>
              <a:gd name="connsiteX316" fmla="*/ 92246 w 1912672"/>
              <a:gd name="connsiteY316" fmla="*/ 3541882 h 3833160"/>
              <a:gd name="connsiteX317" fmla="*/ 37645 w 1912672"/>
              <a:gd name="connsiteY317" fmla="*/ 3552139 h 3833160"/>
              <a:gd name="connsiteX318" fmla="*/ 48200 w 1912672"/>
              <a:gd name="connsiteY318" fmla="*/ 3547012 h 3833160"/>
              <a:gd name="connsiteX319" fmla="*/ 54777 w 1912672"/>
              <a:gd name="connsiteY319" fmla="*/ 3543191 h 3833160"/>
              <a:gd name="connsiteX320" fmla="*/ 59610 w 1912672"/>
              <a:gd name="connsiteY320" fmla="*/ 3541137 h 3833160"/>
              <a:gd name="connsiteX321" fmla="*/ 61660 w 1912672"/>
              <a:gd name="connsiteY321" fmla="*/ 3539340 h 3833160"/>
              <a:gd name="connsiteX322" fmla="*/ 61441 w 1912672"/>
              <a:gd name="connsiteY322" fmla="*/ 3537351 h 3833160"/>
              <a:gd name="connsiteX323" fmla="*/ 62467 w 1912672"/>
              <a:gd name="connsiteY323" fmla="*/ 3536452 h 3833160"/>
              <a:gd name="connsiteX324" fmla="*/ 61359 w 1912672"/>
              <a:gd name="connsiteY324" fmla="*/ 3535481 h 3833160"/>
              <a:gd name="connsiteX325" fmla="*/ 62897 w 1912672"/>
              <a:gd name="connsiteY325" fmla="*/ 3534134 h 3833160"/>
              <a:gd name="connsiteX326" fmla="*/ 67081 w 1912672"/>
              <a:gd name="connsiteY326" fmla="*/ 3532408 h 3833160"/>
              <a:gd name="connsiteX327" fmla="*/ 72939 w 1912672"/>
              <a:gd name="connsiteY327" fmla="*/ 3529456 h 3833160"/>
              <a:gd name="connsiteX328" fmla="*/ 81778 w 1912672"/>
              <a:gd name="connsiteY328" fmla="*/ 3524622 h 3833160"/>
              <a:gd name="connsiteX329" fmla="*/ 95320 w 1912672"/>
              <a:gd name="connsiteY329" fmla="*/ 3518818 h 3833160"/>
              <a:gd name="connsiteX330" fmla="*/ 114932 w 1912672"/>
              <a:gd name="connsiteY330" fmla="*/ 3510846 h 3833160"/>
              <a:gd name="connsiteX331" fmla="*/ 137312 w 1912672"/>
              <a:gd name="connsiteY331" fmla="*/ 3500207 h 3833160"/>
              <a:gd name="connsiteX332" fmla="*/ 167862 w 1912672"/>
              <a:gd name="connsiteY332" fmla="*/ 3487744 h 3833160"/>
              <a:gd name="connsiteX333" fmla="*/ 204549 w 1912672"/>
              <a:gd name="connsiteY333" fmla="*/ 3472571 h 3833160"/>
              <a:gd name="connsiteX334" fmla="*/ 258382 w 1912672"/>
              <a:gd name="connsiteY334" fmla="*/ 3445767 h 3833160"/>
              <a:gd name="connsiteX335" fmla="*/ 311693 w 1912672"/>
              <a:gd name="connsiteY335" fmla="*/ 3413115 h 3833160"/>
              <a:gd name="connsiteX336" fmla="*/ 364540 w 1912672"/>
              <a:gd name="connsiteY336" fmla="*/ 3377961 h 3833160"/>
              <a:gd name="connsiteX337" fmla="*/ 422506 w 1912672"/>
              <a:gd name="connsiteY337" fmla="*/ 3342200 h 3833160"/>
              <a:gd name="connsiteX338" fmla="*/ 434347 w 1912672"/>
              <a:gd name="connsiteY338" fmla="*/ 3334006 h 3833160"/>
              <a:gd name="connsiteX339" fmla="*/ 451900 w 1912672"/>
              <a:gd name="connsiteY339" fmla="*/ 3321534 h 3833160"/>
              <a:gd name="connsiteX340" fmla="*/ 469893 w 1912672"/>
              <a:gd name="connsiteY340" fmla="*/ 3307950 h 3833160"/>
              <a:gd name="connsiteX341" fmla="*/ 489284 w 1912672"/>
              <a:gd name="connsiteY341" fmla="*/ 3292897 h 3833160"/>
              <a:gd name="connsiteX342" fmla="*/ 508083 w 1912672"/>
              <a:gd name="connsiteY342" fmla="*/ 3276424 h 3833160"/>
              <a:gd name="connsiteX343" fmla="*/ 522649 w 1912672"/>
              <a:gd name="connsiteY343" fmla="*/ 3259537 h 3833160"/>
              <a:gd name="connsiteX344" fmla="*/ 534440 w 1912672"/>
              <a:gd name="connsiteY344" fmla="*/ 3244112 h 3833160"/>
              <a:gd name="connsiteX345" fmla="*/ 539574 w 1912672"/>
              <a:gd name="connsiteY345" fmla="*/ 3230640 h 3833160"/>
              <a:gd name="connsiteX346" fmla="*/ 509849 w 1912672"/>
              <a:gd name="connsiteY346" fmla="*/ 3208187 h 3833160"/>
              <a:gd name="connsiteX347" fmla="*/ 474526 w 1912672"/>
              <a:gd name="connsiteY347" fmla="*/ 3191609 h 3833160"/>
              <a:gd name="connsiteX348" fmla="*/ 435493 w 1912672"/>
              <a:gd name="connsiteY348" fmla="*/ 3180466 h 3833160"/>
              <a:gd name="connsiteX349" fmla="*/ 390471 w 1912672"/>
              <a:gd name="connsiteY349" fmla="*/ 3173359 h 3833160"/>
              <a:gd name="connsiteX350" fmla="*/ 344894 w 1912672"/>
              <a:gd name="connsiteY350" fmla="*/ 3170859 h 3833160"/>
              <a:gd name="connsiteX351" fmla="*/ 295258 w 1912672"/>
              <a:gd name="connsiteY351" fmla="*/ 3172887 h 3833160"/>
              <a:gd name="connsiteX352" fmla="*/ 245329 w 1912672"/>
              <a:gd name="connsiteY352" fmla="*/ 3177354 h 3833160"/>
              <a:gd name="connsiteX353" fmla="*/ 195694 w 1912672"/>
              <a:gd name="connsiteY353" fmla="*/ 3184474 h 3833160"/>
              <a:gd name="connsiteX354" fmla="*/ 144902 w 1912672"/>
              <a:gd name="connsiteY354" fmla="*/ 3193577 h 3833160"/>
              <a:gd name="connsiteX355" fmla="*/ 95992 w 1912672"/>
              <a:gd name="connsiteY355" fmla="*/ 3206125 h 3833160"/>
              <a:gd name="connsiteX356" fmla="*/ 49213 w 1912672"/>
              <a:gd name="connsiteY356" fmla="*/ 3218744 h 3833160"/>
              <a:gd name="connsiteX357" fmla="*/ 6365 w 1912672"/>
              <a:gd name="connsiteY357" fmla="*/ 3233010 h 3833160"/>
              <a:gd name="connsiteX358" fmla="*/ 0 w 1912672"/>
              <a:gd name="connsiteY358" fmla="*/ 3227433 h 3833160"/>
              <a:gd name="connsiteX359" fmla="*/ 3076 w 1912672"/>
              <a:gd name="connsiteY359" fmla="*/ 3224737 h 3833160"/>
              <a:gd name="connsiteX360" fmla="*/ 43018 w 1912672"/>
              <a:gd name="connsiteY360" fmla="*/ 3207924 h 3833160"/>
              <a:gd name="connsiteX361" fmla="*/ 85231 w 1912672"/>
              <a:gd name="connsiteY361" fmla="*/ 3191304 h 3833160"/>
              <a:gd name="connsiteX362" fmla="*/ 127386 w 1912672"/>
              <a:gd name="connsiteY362" fmla="*/ 3176431 h 3833160"/>
              <a:gd name="connsiteX363" fmla="*/ 168655 w 1912672"/>
              <a:gd name="connsiteY363" fmla="*/ 3162578 h 3833160"/>
              <a:gd name="connsiteX364" fmla="*/ 209793 w 1912672"/>
              <a:gd name="connsiteY364" fmla="*/ 3149808 h 3833160"/>
              <a:gd name="connsiteX365" fmla="*/ 250713 w 1912672"/>
              <a:gd name="connsiteY365" fmla="*/ 3140141 h 3833160"/>
              <a:gd name="connsiteX366" fmla="*/ 291298 w 1912672"/>
              <a:gd name="connsiteY366" fmla="*/ 3131978 h 3833160"/>
              <a:gd name="connsiteX367" fmla="*/ 333154 w 1912672"/>
              <a:gd name="connsiteY367" fmla="*/ 3128523 h 3833160"/>
              <a:gd name="connsiteX368" fmla="*/ 375359 w 1912672"/>
              <a:gd name="connsiteY368" fmla="*/ 3125974 h 3833160"/>
              <a:gd name="connsiteX369" fmla="*/ 416751 w 1912672"/>
              <a:gd name="connsiteY369" fmla="*/ 3130200 h 3833160"/>
              <a:gd name="connsiteX370" fmla="*/ 459928 w 1912672"/>
              <a:gd name="connsiteY370" fmla="*/ 3138683 h 3833160"/>
              <a:gd name="connsiteX371" fmla="*/ 504268 w 1912672"/>
              <a:gd name="connsiteY371" fmla="*/ 3151481 h 3833160"/>
              <a:gd name="connsiteX372" fmla="*/ 546509 w 1912672"/>
              <a:gd name="connsiteY372" fmla="*/ 3169029 h 3833160"/>
              <a:gd name="connsiteX373" fmla="*/ 591005 w 1912672"/>
              <a:gd name="connsiteY373" fmla="*/ 3194544 h 3833160"/>
              <a:gd name="connsiteX374" fmla="*/ 643386 w 1912672"/>
              <a:gd name="connsiteY374" fmla="*/ 3146702 h 3833160"/>
              <a:gd name="connsiteX375" fmla="*/ 689192 w 1912672"/>
              <a:gd name="connsiteY375" fmla="*/ 3097589 h 3833160"/>
              <a:gd name="connsiteX376" fmla="*/ 728837 w 1912672"/>
              <a:gd name="connsiteY376" fmla="*/ 3047570 h 3833160"/>
              <a:gd name="connsiteX377" fmla="*/ 763151 w 1912672"/>
              <a:gd name="connsiteY377" fmla="*/ 2997373 h 3833160"/>
              <a:gd name="connsiteX378" fmla="*/ 792509 w 1912672"/>
              <a:gd name="connsiteY378" fmla="*/ 2946426 h 3833160"/>
              <a:gd name="connsiteX379" fmla="*/ 818742 w 1912672"/>
              <a:gd name="connsiteY379" fmla="*/ 2896035 h 3833160"/>
              <a:gd name="connsiteX380" fmla="*/ 840539 w 1912672"/>
              <a:gd name="connsiteY380" fmla="*/ 2845651 h 3833160"/>
              <a:gd name="connsiteX381" fmla="*/ 868659 w 1912672"/>
              <a:gd name="connsiteY381" fmla="*/ 2777611 h 3833160"/>
              <a:gd name="connsiteX382" fmla="*/ 886079 w 1912672"/>
              <a:gd name="connsiteY382" fmla="*/ 2678806 h 3833160"/>
              <a:gd name="connsiteX383" fmla="*/ 894665 w 1912672"/>
              <a:gd name="connsiteY383" fmla="*/ 2574247 h 3833160"/>
              <a:gd name="connsiteX384" fmla="*/ 910157 w 1912672"/>
              <a:gd name="connsiteY384" fmla="*/ 2532162 h 3833160"/>
              <a:gd name="connsiteX385" fmla="*/ 923410 w 1912672"/>
              <a:gd name="connsiteY385" fmla="*/ 2485372 h 3833160"/>
              <a:gd name="connsiteX386" fmla="*/ 935916 w 1912672"/>
              <a:gd name="connsiteY386" fmla="*/ 2433353 h 3833160"/>
              <a:gd name="connsiteX387" fmla="*/ 947488 w 1912672"/>
              <a:gd name="connsiteY387" fmla="*/ 2377937 h 3833160"/>
              <a:gd name="connsiteX388" fmla="*/ 956821 w 1912672"/>
              <a:gd name="connsiteY388" fmla="*/ 2318077 h 3833160"/>
              <a:gd name="connsiteX389" fmla="*/ 963914 w 1912672"/>
              <a:gd name="connsiteY389" fmla="*/ 2257171 h 3833160"/>
              <a:gd name="connsiteX390" fmla="*/ 970820 w 1912672"/>
              <a:gd name="connsiteY390" fmla="*/ 2193390 h 3833160"/>
              <a:gd name="connsiteX391" fmla="*/ 975486 w 1912672"/>
              <a:gd name="connsiteY391" fmla="*/ 2128825 h 3833160"/>
              <a:gd name="connsiteX392" fmla="*/ 979406 w 1912672"/>
              <a:gd name="connsiteY392" fmla="*/ 2061646 h 3833160"/>
              <a:gd name="connsiteX393" fmla="*/ 979406 w 1912672"/>
              <a:gd name="connsiteY393" fmla="*/ 1995512 h 3833160"/>
              <a:gd name="connsiteX394" fmla="*/ 979406 w 1912672"/>
              <a:gd name="connsiteY394" fmla="*/ 1930162 h 3833160"/>
              <a:gd name="connsiteX395" fmla="*/ 975486 w 1912672"/>
              <a:gd name="connsiteY395" fmla="*/ 1864552 h 3833160"/>
              <a:gd name="connsiteX396" fmla="*/ 970073 w 1912672"/>
              <a:gd name="connsiteY396" fmla="*/ 1801555 h 3833160"/>
              <a:gd name="connsiteX397" fmla="*/ 963167 w 1912672"/>
              <a:gd name="connsiteY397" fmla="*/ 1740126 h 3833160"/>
              <a:gd name="connsiteX398" fmla="*/ 952901 w 1912672"/>
              <a:gd name="connsiteY398" fmla="*/ 1680789 h 3833160"/>
              <a:gd name="connsiteX399" fmla="*/ 938902 w 1912672"/>
              <a:gd name="connsiteY399" fmla="*/ 1625634 h 3833160"/>
              <a:gd name="connsiteX400" fmla="*/ 923410 w 1912672"/>
              <a:gd name="connsiteY400" fmla="*/ 1573354 h 3833160"/>
              <a:gd name="connsiteX401" fmla="*/ 904744 w 1912672"/>
              <a:gd name="connsiteY401" fmla="*/ 1526564 h 3833160"/>
              <a:gd name="connsiteX402" fmla="*/ 883839 w 1912672"/>
              <a:gd name="connsiteY402" fmla="*/ 1485263 h 3833160"/>
              <a:gd name="connsiteX403" fmla="*/ 859574 w 1912672"/>
              <a:gd name="connsiteY403" fmla="*/ 1448667 h 3833160"/>
              <a:gd name="connsiteX404" fmla="*/ 832510 w 1912672"/>
              <a:gd name="connsiteY404" fmla="*/ 1419129 h 3833160"/>
              <a:gd name="connsiteX405" fmla="*/ 801338 w 1912672"/>
              <a:gd name="connsiteY405" fmla="*/ 1396649 h 3833160"/>
              <a:gd name="connsiteX406" fmla="*/ 774834 w 1912672"/>
              <a:gd name="connsiteY406" fmla="*/ 1383318 h 3833160"/>
              <a:gd name="connsiteX407" fmla="*/ 745342 w 1912672"/>
              <a:gd name="connsiteY407" fmla="*/ 1377829 h 3833160"/>
              <a:gd name="connsiteX408" fmla="*/ 714918 w 1912672"/>
              <a:gd name="connsiteY408" fmla="*/ 1377829 h 3833160"/>
              <a:gd name="connsiteX409" fmla="*/ 683187 w 1912672"/>
              <a:gd name="connsiteY409" fmla="*/ 1381750 h 3833160"/>
              <a:gd name="connsiteX410" fmla="*/ 652016 w 1912672"/>
              <a:gd name="connsiteY410" fmla="*/ 1388023 h 3833160"/>
              <a:gd name="connsiteX411" fmla="*/ 620845 w 1912672"/>
              <a:gd name="connsiteY411" fmla="*/ 1396649 h 3833160"/>
              <a:gd name="connsiteX412" fmla="*/ 589860 w 1912672"/>
              <a:gd name="connsiteY412" fmla="*/ 1403446 h 3833160"/>
              <a:gd name="connsiteX413" fmla="*/ 559436 w 1912672"/>
              <a:gd name="connsiteY413" fmla="*/ 1410503 h 3833160"/>
              <a:gd name="connsiteX414" fmla="*/ 531438 w 1912672"/>
              <a:gd name="connsiteY414" fmla="*/ 1414424 h 3833160"/>
              <a:gd name="connsiteX415" fmla="*/ 467602 w 1912672"/>
              <a:gd name="connsiteY415" fmla="*/ 1417561 h 3833160"/>
              <a:gd name="connsiteX416" fmla="*/ 405447 w 1912672"/>
              <a:gd name="connsiteY416" fmla="*/ 1414424 h 3833160"/>
              <a:gd name="connsiteX417" fmla="*/ 347958 w 1912672"/>
              <a:gd name="connsiteY417" fmla="*/ 1407367 h 3833160"/>
              <a:gd name="connsiteX418" fmla="*/ 292708 w 1912672"/>
              <a:gd name="connsiteY418" fmla="*/ 1397433 h 3833160"/>
              <a:gd name="connsiteX419" fmla="*/ 238952 w 1912672"/>
              <a:gd name="connsiteY419" fmla="*/ 1384886 h 3833160"/>
              <a:gd name="connsiteX420" fmla="*/ 187622 w 1912672"/>
              <a:gd name="connsiteY420" fmla="*/ 1372339 h 3833160"/>
              <a:gd name="connsiteX421" fmla="*/ 139466 w 1912672"/>
              <a:gd name="connsiteY421" fmla="*/ 1358485 h 3833160"/>
              <a:gd name="connsiteX422" fmla="*/ 142639 w 1912672"/>
              <a:gd name="connsiteY422" fmla="*/ 1342801 h 3833160"/>
              <a:gd name="connsiteX423" fmla="*/ 208714 w 1912672"/>
              <a:gd name="connsiteY423" fmla="*/ 1352212 h 3833160"/>
              <a:gd name="connsiteX424" fmla="*/ 274043 w 1912672"/>
              <a:gd name="connsiteY424" fmla="*/ 1358485 h 3833160"/>
              <a:gd name="connsiteX425" fmla="*/ 337878 w 1912672"/>
              <a:gd name="connsiteY425" fmla="*/ 1360838 h 3833160"/>
              <a:gd name="connsiteX426" fmla="*/ 400034 w 1912672"/>
              <a:gd name="connsiteY426" fmla="*/ 1358485 h 3833160"/>
              <a:gd name="connsiteX427" fmla="*/ 460696 w 1912672"/>
              <a:gd name="connsiteY427" fmla="*/ 1349859 h 3833160"/>
              <a:gd name="connsiteX428" fmla="*/ 519865 w 1912672"/>
              <a:gd name="connsiteY428" fmla="*/ 1336528 h 3833160"/>
              <a:gd name="connsiteX429" fmla="*/ 576608 w 1912672"/>
              <a:gd name="connsiteY429" fmla="*/ 1318753 h 3833160"/>
              <a:gd name="connsiteX430" fmla="*/ 630177 w 1912672"/>
              <a:gd name="connsiteY430" fmla="*/ 1292874 h 3833160"/>
              <a:gd name="connsiteX431" fmla="*/ 699426 w 1912672"/>
              <a:gd name="connsiteY431" fmla="*/ 1258631 h 3833160"/>
              <a:gd name="connsiteX432" fmla="*/ 572688 w 1912672"/>
              <a:gd name="connsiteY432" fmla="*/ 1147276 h 3833160"/>
              <a:gd name="connsiteX433" fmla="*/ 459203 w 1912672"/>
              <a:gd name="connsiteY433" fmla="*/ 1022589 h 3833160"/>
              <a:gd name="connsiteX434" fmla="*/ 396861 w 1912672"/>
              <a:gd name="connsiteY434" fmla="*/ 1029647 h 3833160"/>
              <a:gd name="connsiteX435" fmla="*/ 336198 w 1912672"/>
              <a:gd name="connsiteY435" fmla="*/ 1029647 h 3833160"/>
              <a:gd name="connsiteX436" fmla="*/ 280949 w 1912672"/>
              <a:gd name="connsiteY436" fmla="*/ 1022589 h 3833160"/>
              <a:gd name="connsiteX437" fmla="*/ 228873 w 1912672"/>
              <a:gd name="connsiteY437" fmla="*/ 1007951 h 3833160"/>
              <a:gd name="connsiteX438" fmla="*/ 180716 w 1912672"/>
              <a:gd name="connsiteY438" fmla="*/ 986777 h 3833160"/>
              <a:gd name="connsiteX439" fmla="*/ 138719 w 1912672"/>
              <a:gd name="connsiteY439" fmla="*/ 960376 h 3833160"/>
              <a:gd name="connsiteX440" fmla="*/ 101389 w 1912672"/>
              <a:gd name="connsiteY440" fmla="*/ 927701 h 3833160"/>
              <a:gd name="connsiteX441" fmla="*/ 70218 w 1912672"/>
              <a:gd name="connsiteY441" fmla="*/ 889537 h 3833160"/>
              <a:gd name="connsiteX442" fmla="*/ 46139 w 1912672"/>
              <a:gd name="connsiteY442" fmla="*/ 848236 h 3833160"/>
              <a:gd name="connsiteX443" fmla="*/ 49312 w 1912672"/>
              <a:gd name="connsiteY443" fmla="*/ 841179 h 3833160"/>
              <a:gd name="connsiteX444" fmla="*/ 59392 w 1912672"/>
              <a:gd name="connsiteY444" fmla="*/ 848236 h 3833160"/>
              <a:gd name="connsiteX445" fmla="*/ 71897 w 1912672"/>
              <a:gd name="connsiteY445" fmla="*/ 875422 h 3833160"/>
              <a:gd name="connsiteX446" fmla="*/ 92056 w 1912672"/>
              <a:gd name="connsiteY446" fmla="*/ 898948 h 3833160"/>
              <a:gd name="connsiteX447" fmla="*/ 116881 w 1912672"/>
              <a:gd name="connsiteY447" fmla="*/ 922212 h 3833160"/>
              <a:gd name="connsiteX448" fmla="*/ 146559 w 1912672"/>
              <a:gd name="connsiteY448" fmla="*/ 940248 h 3833160"/>
              <a:gd name="connsiteX449" fmla="*/ 180716 w 1912672"/>
              <a:gd name="connsiteY449" fmla="*/ 955671 h 3833160"/>
              <a:gd name="connsiteX450" fmla="*/ 216554 w 1912672"/>
              <a:gd name="connsiteY450" fmla="*/ 967434 h 3833160"/>
              <a:gd name="connsiteX451" fmla="*/ 254631 w 1912672"/>
              <a:gd name="connsiteY451" fmla="*/ 974492 h 3833160"/>
              <a:gd name="connsiteX452" fmla="*/ 294201 w 1912672"/>
              <a:gd name="connsiteY452" fmla="*/ 976844 h 3833160"/>
              <a:gd name="connsiteX453" fmla="*/ 332279 w 1912672"/>
              <a:gd name="connsiteY453" fmla="*/ 976060 h 3833160"/>
              <a:gd name="connsiteX454" fmla="*/ 353371 w 1912672"/>
              <a:gd name="connsiteY454" fmla="*/ 972923 h 3833160"/>
              <a:gd name="connsiteX455" fmla="*/ 372036 w 1912672"/>
              <a:gd name="connsiteY455" fmla="*/ 972923 h 3833160"/>
              <a:gd name="connsiteX456" fmla="*/ 388275 w 1912672"/>
              <a:gd name="connsiteY456" fmla="*/ 969786 h 3833160"/>
              <a:gd name="connsiteX457" fmla="*/ 403954 w 1912672"/>
              <a:gd name="connsiteY457" fmla="*/ 965865 h 3833160"/>
              <a:gd name="connsiteX458" fmla="*/ 417206 w 1912672"/>
              <a:gd name="connsiteY458" fmla="*/ 957239 h 3833160"/>
              <a:gd name="connsiteX459" fmla="*/ 379875 w 1912672"/>
              <a:gd name="connsiteY459" fmla="*/ 886400 h 3833160"/>
              <a:gd name="connsiteX460" fmla="*/ 347958 w 1912672"/>
              <a:gd name="connsiteY460" fmla="*/ 817130 h 3833160"/>
              <a:gd name="connsiteX461" fmla="*/ 317533 w 1912672"/>
              <a:gd name="connsiteY461" fmla="*/ 744723 h 3833160"/>
              <a:gd name="connsiteX462" fmla="*/ 291215 w 1912672"/>
              <a:gd name="connsiteY462" fmla="*/ 669963 h 3833160"/>
              <a:gd name="connsiteX463" fmla="*/ 265457 w 1912672"/>
              <a:gd name="connsiteY463" fmla="*/ 588930 h 3833160"/>
              <a:gd name="connsiteX464" fmla="*/ 241379 w 1912672"/>
              <a:gd name="connsiteY464" fmla="*/ 501623 h 3833160"/>
              <a:gd name="connsiteX465" fmla="*/ 238952 w 1912672"/>
              <a:gd name="connsiteY465" fmla="*/ 485939 h 3833160"/>
              <a:gd name="connsiteX466" fmla="*/ 232793 w 1912672"/>
              <a:gd name="connsiteY466" fmla="*/ 464243 h 3833160"/>
              <a:gd name="connsiteX467" fmla="*/ 228873 w 1912672"/>
              <a:gd name="connsiteY467" fmla="*/ 440194 h 3833160"/>
              <a:gd name="connsiteX468" fmla="*/ 223460 w 1912672"/>
              <a:gd name="connsiteY468" fmla="*/ 415884 h 3833160"/>
              <a:gd name="connsiteX469" fmla="*/ 218794 w 1912672"/>
              <a:gd name="connsiteY469" fmla="*/ 389483 h 3833160"/>
              <a:gd name="connsiteX470" fmla="*/ 217300 w 1912672"/>
              <a:gd name="connsiteY470" fmla="*/ 365173 h 3833160"/>
              <a:gd name="connsiteX471" fmla="*/ 217300 w 1912672"/>
              <a:gd name="connsiteY471" fmla="*/ 342693 h 3833160"/>
              <a:gd name="connsiteX472" fmla="*/ 220287 w 1912672"/>
              <a:gd name="connsiteY472" fmla="*/ 322565 h 3833160"/>
              <a:gd name="connsiteX473" fmla="*/ 225886 w 1912672"/>
              <a:gd name="connsiteY473" fmla="*/ 308450 h 3833160"/>
              <a:gd name="connsiteX474" fmla="*/ 232793 w 1912672"/>
              <a:gd name="connsiteY474" fmla="*/ 311586 h 3833160"/>
              <a:gd name="connsiteX475" fmla="*/ 238952 w 1912672"/>
              <a:gd name="connsiteY475" fmla="*/ 391051 h 3833160"/>
              <a:gd name="connsiteX476" fmla="*/ 252951 w 1912672"/>
              <a:gd name="connsiteY476" fmla="*/ 470516 h 3833160"/>
              <a:gd name="connsiteX477" fmla="*/ 274043 w 1912672"/>
              <a:gd name="connsiteY477" fmla="*/ 548413 h 3833160"/>
              <a:gd name="connsiteX478" fmla="*/ 299614 w 1912672"/>
              <a:gd name="connsiteY478" fmla="*/ 620036 h 3833160"/>
              <a:gd name="connsiteX479" fmla="*/ 327612 w 1912672"/>
              <a:gd name="connsiteY479" fmla="*/ 686954 h 3833160"/>
              <a:gd name="connsiteX480" fmla="*/ 353371 w 1912672"/>
              <a:gd name="connsiteY480" fmla="*/ 730607 h 3833160"/>
              <a:gd name="connsiteX481" fmla="*/ 350197 w 1912672"/>
              <a:gd name="connsiteY481" fmla="*/ 732176 h 3833160"/>
              <a:gd name="connsiteX482" fmla="*/ 350197 w 1912672"/>
              <a:gd name="connsiteY482" fmla="*/ 733744 h 3833160"/>
              <a:gd name="connsiteX483" fmla="*/ 351877 w 1912672"/>
              <a:gd name="connsiteY483" fmla="*/ 735313 h 3833160"/>
              <a:gd name="connsiteX484" fmla="*/ 353371 w 1912672"/>
              <a:gd name="connsiteY484" fmla="*/ 736097 h 3833160"/>
              <a:gd name="connsiteX485" fmla="*/ 356544 w 1912672"/>
              <a:gd name="connsiteY485" fmla="*/ 737665 h 3833160"/>
              <a:gd name="connsiteX486" fmla="*/ 357290 w 1912672"/>
              <a:gd name="connsiteY486" fmla="*/ 740802 h 3833160"/>
              <a:gd name="connsiteX487" fmla="*/ 358784 w 1912672"/>
              <a:gd name="connsiteY487" fmla="*/ 742370 h 3833160"/>
              <a:gd name="connsiteX488" fmla="*/ 360277 w 1912672"/>
              <a:gd name="connsiteY488" fmla="*/ 744723 h 3833160"/>
              <a:gd name="connsiteX489" fmla="*/ 360277 w 1912672"/>
              <a:gd name="connsiteY489" fmla="*/ 743154 h 3833160"/>
              <a:gd name="connsiteX490" fmla="*/ 358784 w 1912672"/>
              <a:gd name="connsiteY490" fmla="*/ 742370 h 3833160"/>
              <a:gd name="connsiteX491" fmla="*/ 353371 w 1912672"/>
              <a:gd name="connsiteY491" fmla="*/ 730607 h 3833160"/>
              <a:gd name="connsiteX492" fmla="*/ 372036 w 1912672"/>
              <a:gd name="connsiteY492" fmla="*/ 716492 h 3833160"/>
              <a:gd name="connsiteX493" fmla="*/ 389955 w 1912672"/>
              <a:gd name="connsiteY493" fmla="*/ 692443 h 3833160"/>
              <a:gd name="connsiteX494" fmla="*/ 406940 w 1912672"/>
              <a:gd name="connsiteY494" fmla="*/ 664474 h 3833160"/>
              <a:gd name="connsiteX495" fmla="*/ 422619 w 1912672"/>
              <a:gd name="connsiteY495" fmla="*/ 630231 h 3833160"/>
              <a:gd name="connsiteX496" fmla="*/ 436618 w 1912672"/>
              <a:gd name="connsiteY496" fmla="*/ 592066 h 3833160"/>
              <a:gd name="connsiteX497" fmla="*/ 449870 w 1912672"/>
              <a:gd name="connsiteY497" fmla="*/ 552334 h 3833160"/>
              <a:gd name="connsiteX498" fmla="*/ 460696 w 1912672"/>
              <a:gd name="connsiteY498" fmla="*/ 511033 h 3833160"/>
              <a:gd name="connsiteX499" fmla="*/ 470776 w 1912672"/>
              <a:gd name="connsiteY499" fmla="*/ 471301 h 3833160"/>
              <a:gd name="connsiteX500" fmla="*/ 479362 w 1912672"/>
              <a:gd name="connsiteY500" fmla="*/ 433136 h 3833160"/>
              <a:gd name="connsiteX501" fmla="*/ 480855 w 1912672"/>
              <a:gd name="connsiteY501" fmla="*/ 484370 h 3833160"/>
              <a:gd name="connsiteX502" fmla="*/ 479362 w 1912672"/>
              <a:gd name="connsiteY502" fmla="*/ 531161 h 3833160"/>
              <a:gd name="connsiteX503" fmla="*/ 472269 w 1912672"/>
              <a:gd name="connsiteY503" fmla="*/ 574814 h 3833160"/>
              <a:gd name="connsiteX504" fmla="*/ 462189 w 1912672"/>
              <a:gd name="connsiteY504" fmla="*/ 618468 h 3833160"/>
              <a:gd name="connsiteX505" fmla="*/ 448190 w 1912672"/>
              <a:gd name="connsiteY505" fmla="*/ 659769 h 3833160"/>
              <a:gd name="connsiteX506" fmla="*/ 428032 w 1912672"/>
              <a:gd name="connsiteY506" fmla="*/ 701069 h 3833160"/>
              <a:gd name="connsiteX507" fmla="*/ 381369 w 1912672"/>
              <a:gd name="connsiteY507" fmla="*/ 791252 h 3833160"/>
              <a:gd name="connsiteX508" fmla="*/ 429525 w 1912672"/>
              <a:gd name="connsiteY508" fmla="*/ 863920 h 3833160"/>
              <a:gd name="connsiteX509" fmla="*/ 481601 w 1912672"/>
              <a:gd name="connsiteY509" fmla="*/ 931622 h 3833160"/>
              <a:gd name="connsiteX510" fmla="*/ 538531 w 1912672"/>
              <a:gd name="connsiteY510" fmla="*/ 995403 h 3833160"/>
              <a:gd name="connsiteX511" fmla="*/ 599193 w 1912672"/>
              <a:gd name="connsiteY511" fmla="*/ 1053957 h 3833160"/>
              <a:gd name="connsiteX512" fmla="*/ 816831 w 1912672"/>
              <a:gd name="connsiteY512" fmla="*/ 1205045 h 3833160"/>
              <a:gd name="connsiteX513" fmla="*/ 823924 w 1912672"/>
              <a:gd name="connsiteY513" fmla="*/ 1199555 h 3833160"/>
              <a:gd name="connsiteX514" fmla="*/ 806005 w 1912672"/>
              <a:gd name="connsiteY514" fmla="*/ 1132637 h 3833160"/>
              <a:gd name="connsiteX515" fmla="*/ 792006 w 1912672"/>
              <a:gd name="connsiteY515" fmla="*/ 1060753 h 3833160"/>
              <a:gd name="connsiteX516" fmla="*/ 780247 w 1912672"/>
              <a:gd name="connsiteY516" fmla="*/ 982856 h 3833160"/>
              <a:gd name="connsiteX517" fmla="*/ 774834 w 1912672"/>
              <a:gd name="connsiteY517" fmla="*/ 903391 h 3833160"/>
              <a:gd name="connsiteX518" fmla="*/ 770167 w 1912672"/>
              <a:gd name="connsiteY518" fmla="*/ 820267 h 3833160"/>
              <a:gd name="connsiteX519" fmla="*/ 770167 w 1912672"/>
              <a:gd name="connsiteY519" fmla="*/ 735313 h 3833160"/>
              <a:gd name="connsiteX520" fmla="*/ 773340 w 1912672"/>
              <a:gd name="connsiteY520" fmla="*/ 649574 h 3833160"/>
              <a:gd name="connsiteX521" fmla="*/ 780247 w 1912672"/>
              <a:gd name="connsiteY521" fmla="*/ 564620 h 3833160"/>
              <a:gd name="connsiteX522" fmla="*/ 790513 w 1912672"/>
              <a:gd name="connsiteY522" fmla="*/ 479927 h 3833160"/>
              <a:gd name="connsiteX523" fmla="*/ 801338 w 1912672"/>
              <a:gd name="connsiteY523" fmla="*/ 398109 h 3833160"/>
              <a:gd name="connsiteX524" fmla="*/ 816831 w 1912672"/>
              <a:gd name="connsiteY524" fmla="*/ 318644 h 3833160"/>
              <a:gd name="connsiteX525" fmla="*/ 835496 w 1912672"/>
              <a:gd name="connsiteY525" fmla="*/ 243884 h 3833160"/>
              <a:gd name="connsiteX526" fmla="*/ 854908 w 1912672"/>
              <a:gd name="connsiteY526" fmla="*/ 173046 h 3833160"/>
              <a:gd name="connsiteX527" fmla="*/ 877493 w 1912672"/>
              <a:gd name="connsiteY527" fmla="*/ 109003 h 3833160"/>
              <a:gd name="connsiteX528" fmla="*/ 901571 w 1912672"/>
              <a:gd name="connsiteY528" fmla="*/ 50711 h 3833160"/>
              <a:gd name="connsiteX529" fmla="*/ 930503 w 1912672"/>
              <a:gd name="connsiteY529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2936 w 1912672"/>
              <a:gd name="connsiteY218" fmla="*/ 3127318 h 3833160"/>
              <a:gd name="connsiteX219" fmla="*/ 1055550 w 1912672"/>
              <a:gd name="connsiteY219" fmla="*/ 3272471 h 3833160"/>
              <a:gd name="connsiteX220" fmla="*/ 1106379 w 1912672"/>
              <a:gd name="connsiteY220" fmla="*/ 3308927 h 3833160"/>
              <a:gd name="connsiteX221" fmla="*/ 1151347 w 1912672"/>
              <a:gd name="connsiteY221" fmla="*/ 3348334 h 3833160"/>
              <a:gd name="connsiteX222" fmla="*/ 1187691 w 1912672"/>
              <a:gd name="connsiteY222" fmla="*/ 3388268 h 3833160"/>
              <a:gd name="connsiteX223" fmla="*/ 1216725 w 1912672"/>
              <a:gd name="connsiteY223" fmla="*/ 3430484 h 3833160"/>
              <a:gd name="connsiteX224" fmla="*/ 1238582 w 1912672"/>
              <a:gd name="connsiteY224" fmla="*/ 3473897 h 3833160"/>
              <a:gd name="connsiteX225" fmla="*/ 1252456 w 1912672"/>
              <a:gd name="connsiteY225" fmla="*/ 3516304 h 3833160"/>
              <a:gd name="connsiteX226" fmla="*/ 1258768 w 1912672"/>
              <a:gd name="connsiteY226" fmla="*/ 3559273 h 3833160"/>
              <a:gd name="connsiteX227" fmla="*/ 1256926 w 1912672"/>
              <a:gd name="connsiteY227" fmla="*/ 3601386 h 3833160"/>
              <a:gd name="connsiteX228" fmla="*/ 1247774 w 1912672"/>
              <a:gd name="connsiteY228" fmla="*/ 3640689 h 3833160"/>
              <a:gd name="connsiteX229" fmla="*/ 1240808 w 1912672"/>
              <a:gd name="connsiteY229" fmla="*/ 3642671 h 3833160"/>
              <a:gd name="connsiteX230" fmla="*/ 1237950 w 1912672"/>
              <a:gd name="connsiteY230" fmla="*/ 3632080 h 3833160"/>
              <a:gd name="connsiteX231" fmla="*/ 1246452 w 1912672"/>
              <a:gd name="connsiteY231" fmla="*/ 3608381 h 3833160"/>
              <a:gd name="connsiteX232" fmla="*/ 1246889 w 1912672"/>
              <a:gd name="connsiteY232" fmla="*/ 3581808 h 3833160"/>
              <a:gd name="connsiteX233" fmla="*/ 1243694 w 1912672"/>
              <a:gd name="connsiteY233" fmla="*/ 3552354 h 3833160"/>
              <a:gd name="connsiteX234" fmla="*/ 1233485 w 1912672"/>
              <a:gd name="connsiteY234" fmla="*/ 3522742 h 3833160"/>
              <a:gd name="connsiteX235" fmla="*/ 1218246 w 1912672"/>
              <a:gd name="connsiteY235" fmla="*/ 3491717 h 3833160"/>
              <a:gd name="connsiteX236" fmla="*/ 1199371 w 1912672"/>
              <a:gd name="connsiteY236" fmla="*/ 3461697 h 3833160"/>
              <a:gd name="connsiteX237" fmla="*/ 1175758 w 1912672"/>
              <a:gd name="connsiteY237" fmla="*/ 3432919 h 3833160"/>
              <a:gd name="connsiteX238" fmla="*/ 1147962 w 1912672"/>
              <a:gd name="connsiteY238" fmla="*/ 3405866 h 3833160"/>
              <a:gd name="connsiteX239" fmla="*/ 1119222 w 1912672"/>
              <a:gd name="connsiteY239" fmla="*/ 3381579 h 3833160"/>
              <a:gd name="connsiteX240" fmla="*/ 1101535 w 1912672"/>
              <a:gd name="connsiteY240" fmla="*/ 3369675 h 3833160"/>
              <a:gd name="connsiteX241" fmla="*/ 1087698 w 1912672"/>
              <a:gd name="connsiteY241" fmla="*/ 3357550 h 3833160"/>
              <a:gd name="connsiteX242" fmla="*/ 1073608 w 1912672"/>
              <a:gd name="connsiteY242" fmla="*/ 3348798 h 3833160"/>
              <a:gd name="connsiteX243" fmla="*/ 1059423 w 1912672"/>
              <a:gd name="connsiteY243" fmla="*/ 3340859 h 3833160"/>
              <a:gd name="connsiteX244" fmla="*/ 1043960 w 1912672"/>
              <a:gd name="connsiteY244" fmla="*/ 3337192 h 3833160"/>
              <a:gd name="connsiteX245" fmla="*/ 1025322 w 1912672"/>
              <a:gd name="connsiteY245" fmla="*/ 3402025 h 3833160"/>
              <a:gd name="connsiteX246" fmla="*/ 1003697 w 1912672"/>
              <a:gd name="connsiteY246" fmla="*/ 3462443 h 3833160"/>
              <a:gd name="connsiteX247" fmla="*/ 978914 w 1912672"/>
              <a:gd name="connsiteY247" fmla="*/ 3523689 h 3833160"/>
              <a:gd name="connsiteX248" fmla="*/ 949550 w 1912672"/>
              <a:gd name="connsiteY248" fmla="*/ 3583615 h 3833160"/>
              <a:gd name="connsiteX249" fmla="*/ 915669 w 1912672"/>
              <a:gd name="connsiteY249" fmla="*/ 3646771 h 3833160"/>
              <a:gd name="connsiteX250" fmla="*/ 876441 w 1912672"/>
              <a:gd name="connsiteY250" fmla="*/ 3712430 h 3833160"/>
              <a:gd name="connsiteX251" fmla="*/ 867986 w 1912672"/>
              <a:gd name="connsiteY251" fmla="*/ 3722991 h 3833160"/>
              <a:gd name="connsiteX252" fmla="*/ 858368 w 1912672"/>
              <a:gd name="connsiteY252" fmla="*/ 3739422 h 3833160"/>
              <a:gd name="connsiteX253" fmla="*/ 845551 w 1912672"/>
              <a:gd name="connsiteY253" fmla="*/ 3755745 h 3833160"/>
              <a:gd name="connsiteX254" fmla="*/ 833671 w 1912672"/>
              <a:gd name="connsiteY254" fmla="*/ 3773189 h 3833160"/>
              <a:gd name="connsiteX255" fmla="*/ 819871 w 1912672"/>
              <a:gd name="connsiteY255" fmla="*/ 3791345 h 3833160"/>
              <a:gd name="connsiteX256" fmla="*/ 805085 w 1912672"/>
              <a:gd name="connsiteY256" fmla="*/ 3806242 h 3833160"/>
              <a:gd name="connsiteX257" fmla="*/ 790388 w 1912672"/>
              <a:gd name="connsiteY257" fmla="*/ 3819121 h 3833160"/>
              <a:gd name="connsiteX258" fmla="*/ 775016 w 1912672"/>
              <a:gd name="connsiteY258" fmla="*/ 3828711 h 3833160"/>
              <a:gd name="connsiteX259" fmla="*/ 761637 w 1912672"/>
              <a:gd name="connsiteY259" fmla="*/ 3833160 h 3833160"/>
              <a:gd name="connsiteX260" fmla="*/ 758567 w 1912672"/>
              <a:gd name="connsiteY260" fmla="*/ 3826878 h 3833160"/>
              <a:gd name="connsiteX261" fmla="*/ 805952 w 1912672"/>
              <a:gd name="connsiteY261" fmla="*/ 3777351 h 3833160"/>
              <a:gd name="connsiteX262" fmla="*/ 847525 w 1912672"/>
              <a:gd name="connsiteY262" fmla="*/ 3722733 h 3833160"/>
              <a:gd name="connsiteX263" fmla="*/ 882815 w 1912672"/>
              <a:gd name="connsiteY263" fmla="*/ 3664405 h 3833160"/>
              <a:gd name="connsiteX264" fmla="*/ 910683 w 1912672"/>
              <a:gd name="connsiteY264" fmla="*/ 3606761 h 3833160"/>
              <a:gd name="connsiteX265" fmla="*/ 933675 w 1912672"/>
              <a:gd name="connsiteY265" fmla="*/ 3550236 h 3833160"/>
              <a:gd name="connsiteX266" fmla="*/ 943120 w 1912672"/>
              <a:gd name="connsiteY266" fmla="*/ 3508495 h 3833160"/>
              <a:gd name="connsiteX267" fmla="*/ 946497 w 1912672"/>
              <a:gd name="connsiteY267" fmla="*/ 3509658 h 3833160"/>
              <a:gd name="connsiteX268" fmla="*/ 947522 w 1912672"/>
              <a:gd name="connsiteY268" fmla="*/ 3508759 h 3833160"/>
              <a:gd name="connsiteX269" fmla="*/ 947302 w 1912672"/>
              <a:gd name="connsiteY269" fmla="*/ 3506770 h 3833160"/>
              <a:gd name="connsiteX270" fmla="*/ 946709 w 1912672"/>
              <a:gd name="connsiteY270" fmla="*/ 3505350 h 3833160"/>
              <a:gd name="connsiteX271" fmla="*/ 945381 w 1912672"/>
              <a:gd name="connsiteY271" fmla="*/ 3502390 h 3833160"/>
              <a:gd name="connsiteX272" fmla="*/ 946879 w 1912672"/>
              <a:gd name="connsiteY272" fmla="*/ 3500109 h 3833160"/>
              <a:gd name="connsiteX273" fmla="*/ 946796 w 1912672"/>
              <a:gd name="connsiteY273" fmla="*/ 3498240 h 3833160"/>
              <a:gd name="connsiteX274" fmla="*/ 947228 w 1912672"/>
              <a:gd name="connsiteY274" fmla="*/ 3495922 h 3833160"/>
              <a:gd name="connsiteX275" fmla="*/ 946202 w 1912672"/>
              <a:gd name="connsiteY275" fmla="*/ 3496821 h 3833160"/>
              <a:gd name="connsiteX276" fmla="*/ 946796 w 1912672"/>
              <a:gd name="connsiteY276" fmla="*/ 3498240 h 3833160"/>
              <a:gd name="connsiteX277" fmla="*/ 943120 w 1912672"/>
              <a:gd name="connsiteY277" fmla="*/ 3508495 h 3833160"/>
              <a:gd name="connsiteX278" fmla="*/ 920055 w 1912672"/>
              <a:gd name="connsiteY278" fmla="*/ 3504456 h 3833160"/>
              <a:gd name="connsiteX279" fmla="*/ 891050 w 1912672"/>
              <a:gd name="connsiteY279" fmla="*/ 3506594 h 3833160"/>
              <a:gd name="connsiteX280" fmla="*/ 860172 w 1912672"/>
              <a:gd name="connsiteY280" fmla="*/ 3511582 h 3833160"/>
              <a:gd name="connsiteX281" fmla="*/ 826163 w 1912672"/>
              <a:gd name="connsiteY281" fmla="*/ 3521016 h 3833160"/>
              <a:gd name="connsiteX282" fmla="*/ 790835 w 1912672"/>
              <a:gd name="connsiteY282" fmla="*/ 3533785 h 3833160"/>
              <a:gd name="connsiteX283" fmla="*/ 755037 w 1912672"/>
              <a:gd name="connsiteY283" fmla="*/ 3547939 h 3833160"/>
              <a:gd name="connsiteX284" fmla="*/ 720010 w 1912672"/>
              <a:gd name="connsiteY284" fmla="*/ 3564567 h 3833160"/>
              <a:gd name="connsiteX285" fmla="*/ 686563 w 1912672"/>
              <a:gd name="connsiteY285" fmla="*/ 3580781 h 3833160"/>
              <a:gd name="connsiteX286" fmla="*/ 655247 w 1912672"/>
              <a:gd name="connsiteY286" fmla="*/ 3597068 h 3833160"/>
              <a:gd name="connsiteX287" fmla="*/ 687635 w 1912672"/>
              <a:gd name="connsiteY287" fmla="*/ 3566747 h 3833160"/>
              <a:gd name="connsiteX288" fmla="*/ 719332 w 1912672"/>
              <a:gd name="connsiteY288" fmla="*/ 3540910 h 3833160"/>
              <a:gd name="connsiteX289" fmla="*/ 753129 w 1912672"/>
              <a:gd name="connsiteY289" fmla="*/ 3520510 h 3833160"/>
              <a:gd name="connsiteX290" fmla="*/ 789139 w 1912672"/>
              <a:gd name="connsiteY290" fmla="*/ 3502048 h 3833160"/>
              <a:gd name="connsiteX291" fmla="*/ 826517 w 1912672"/>
              <a:gd name="connsiteY291" fmla="*/ 3487482 h 3833160"/>
              <a:gd name="connsiteX292" fmla="*/ 868462 w 1912672"/>
              <a:gd name="connsiteY292" fmla="*/ 3476916 h 3833160"/>
              <a:gd name="connsiteX293" fmla="*/ 962011 w 1912672"/>
              <a:gd name="connsiteY293" fmla="*/ 3455565 h 3833160"/>
              <a:gd name="connsiteX294" fmla="*/ 973820 w 1912672"/>
              <a:gd name="connsiteY294" fmla="*/ 3382651 h 3833160"/>
              <a:gd name="connsiteX295" fmla="*/ 979476 w 1912672"/>
              <a:gd name="connsiteY295" fmla="*/ 3310035 h 3833160"/>
              <a:gd name="connsiteX296" fmla="*/ 978970 w 1912672"/>
              <a:gd name="connsiteY296" fmla="*/ 3236513 h 3833160"/>
              <a:gd name="connsiteX297" fmla="*/ 972281 w 1912672"/>
              <a:gd name="connsiteY297" fmla="*/ 3163562 h 3833160"/>
              <a:gd name="connsiteX298" fmla="*/ 909718 w 1912672"/>
              <a:gd name="connsiteY298" fmla="*/ 2935624 h 3833160"/>
              <a:gd name="connsiteX299" fmla="*/ 900871 w 1912672"/>
              <a:gd name="connsiteY299" fmla="*/ 2934162 h 3833160"/>
              <a:gd name="connsiteX300" fmla="*/ 870406 w 1912672"/>
              <a:gd name="connsiteY300" fmla="*/ 2984139 h 3833160"/>
              <a:gd name="connsiteX301" fmla="*/ 833789 w 1912672"/>
              <a:gd name="connsiteY301" fmla="*/ 3034414 h 3833160"/>
              <a:gd name="connsiteX302" fmla="*/ 791581 w 1912672"/>
              <a:gd name="connsiteY302" fmla="*/ 3086679 h 3833160"/>
              <a:gd name="connsiteX303" fmla="*/ 743642 w 1912672"/>
              <a:gd name="connsiteY303" fmla="*/ 3135720 h 3833160"/>
              <a:gd name="connsiteX304" fmla="*/ 692759 w 1912672"/>
              <a:gd name="connsiteY304" fmla="*/ 3186373 h 3833160"/>
              <a:gd name="connsiteX305" fmla="*/ 637219 w 1912672"/>
              <a:gd name="connsiteY305" fmla="*/ 3235043 h 3833160"/>
              <a:gd name="connsiteX306" fmla="*/ 578815 w 1912672"/>
              <a:gd name="connsiteY306" fmla="*/ 3282100 h 3833160"/>
              <a:gd name="connsiteX307" fmla="*/ 518156 w 1912672"/>
              <a:gd name="connsiteY307" fmla="*/ 3326282 h 3833160"/>
              <a:gd name="connsiteX308" fmla="*/ 455177 w 1912672"/>
              <a:gd name="connsiteY308" fmla="*/ 3368134 h 3833160"/>
              <a:gd name="connsiteX309" fmla="*/ 393663 w 1912672"/>
              <a:gd name="connsiteY309" fmla="*/ 3407974 h 3833160"/>
              <a:gd name="connsiteX310" fmla="*/ 330228 w 1912672"/>
              <a:gd name="connsiteY310" fmla="*/ 3443435 h 3833160"/>
              <a:gd name="connsiteX311" fmla="*/ 267517 w 1912672"/>
              <a:gd name="connsiteY311" fmla="*/ 3474139 h 3833160"/>
              <a:gd name="connsiteX312" fmla="*/ 206814 w 1912672"/>
              <a:gd name="connsiteY312" fmla="*/ 3502111 h 3833160"/>
              <a:gd name="connsiteX313" fmla="*/ 148203 w 1912672"/>
              <a:gd name="connsiteY313" fmla="*/ 3524128 h 3833160"/>
              <a:gd name="connsiteX314" fmla="*/ 92246 w 1912672"/>
              <a:gd name="connsiteY314" fmla="*/ 3541882 h 3833160"/>
              <a:gd name="connsiteX315" fmla="*/ 37645 w 1912672"/>
              <a:gd name="connsiteY315" fmla="*/ 3552139 h 3833160"/>
              <a:gd name="connsiteX316" fmla="*/ 48200 w 1912672"/>
              <a:gd name="connsiteY316" fmla="*/ 3547012 h 3833160"/>
              <a:gd name="connsiteX317" fmla="*/ 54777 w 1912672"/>
              <a:gd name="connsiteY317" fmla="*/ 3543191 h 3833160"/>
              <a:gd name="connsiteX318" fmla="*/ 59610 w 1912672"/>
              <a:gd name="connsiteY318" fmla="*/ 3541137 h 3833160"/>
              <a:gd name="connsiteX319" fmla="*/ 61660 w 1912672"/>
              <a:gd name="connsiteY319" fmla="*/ 3539340 h 3833160"/>
              <a:gd name="connsiteX320" fmla="*/ 61441 w 1912672"/>
              <a:gd name="connsiteY320" fmla="*/ 3537351 h 3833160"/>
              <a:gd name="connsiteX321" fmla="*/ 62467 w 1912672"/>
              <a:gd name="connsiteY321" fmla="*/ 3536452 h 3833160"/>
              <a:gd name="connsiteX322" fmla="*/ 61359 w 1912672"/>
              <a:gd name="connsiteY322" fmla="*/ 3535481 h 3833160"/>
              <a:gd name="connsiteX323" fmla="*/ 62897 w 1912672"/>
              <a:gd name="connsiteY323" fmla="*/ 3534134 h 3833160"/>
              <a:gd name="connsiteX324" fmla="*/ 67081 w 1912672"/>
              <a:gd name="connsiteY324" fmla="*/ 3532408 h 3833160"/>
              <a:gd name="connsiteX325" fmla="*/ 72939 w 1912672"/>
              <a:gd name="connsiteY325" fmla="*/ 3529456 h 3833160"/>
              <a:gd name="connsiteX326" fmla="*/ 81778 w 1912672"/>
              <a:gd name="connsiteY326" fmla="*/ 3524622 h 3833160"/>
              <a:gd name="connsiteX327" fmla="*/ 95320 w 1912672"/>
              <a:gd name="connsiteY327" fmla="*/ 3518818 h 3833160"/>
              <a:gd name="connsiteX328" fmla="*/ 114932 w 1912672"/>
              <a:gd name="connsiteY328" fmla="*/ 3510846 h 3833160"/>
              <a:gd name="connsiteX329" fmla="*/ 137312 w 1912672"/>
              <a:gd name="connsiteY329" fmla="*/ 3500207 h 3833160"/>
              <a:gd name="connsiteX330" fmla="*/ 167862 w 1912672"/>
              <a:gd name="connsiteY330" fmla="*/ 3487744 h 3833160"/>
              <a:gd name="connsiteX331" fmla="*/ 204549 w 1912672"/>
              <a:gd name="connsiteY331" fmla="*/ 3472571 h 3833160"/>
              <a:gd name="connsiteX332" fmla="*/ 258382 w 1912672"/>
              <a:gd name="connsiteY332" fmla="*/ 3445767 h 3833160"/>
              <a:gd name="connsiteX333" fmla="*/ 311693 w 1912672"/>
              <a:gd name="connsiteY333" fmla="*/ 3413115 h 3833160"/>
              <a:gd name="connsiteX334" fmla="*/ 364540 w 1912672"/>
              <a:gd name="connsiteY334" fmla="*/ 3377961 h 3833160"/>
              <a:gd name="connsiteX335" fmla="*/ 422506 w 1912672"/>
              <a:gd name="connsiteY335" fmla="*/ 3342200 h 3833160"/>
              <a:gd name="connsiteX336" fmla="*/ 434347 w 1912672"/>
              <a:gd name="connsiteY336" fmla="*/ 3334006 h 3833160"/>
              <a:gd name="connsiteX337" fmla="*/ 451900 w 1912672"/>
              <a:gd name="connsiteY337" fmla="*/ 3321534 h 3833160"/>
              <a:gd name="connsiteX338" fmla="*/ 469893 w 1912672"/>
              <a:gd name="connsiteY338" fmla="*/ 3307950 h 3833160"/>
              <a:gd name="connsiteX339" fmla="*/ 489284 w 1912672"/>
              <a:gd name="connsiteY339" fmla="*/ 3292897 h 3833160"/>
              <a:gd name="connsiteX340" fmla="*/ 508083 w 1912672"/>
              <a:gd name="connsiteY340" fmla="*/ 3276424 h 3833160"/>
              <a:gd name="connsiteX341" fmla="*/ 522649 w 1912672"/>
              <a:gd name="connsiteY341" fmla="*/ 3259537 h 3833160"/>
              <a:gd name="connsiteX342" fmla="*/ 534440 w 1912672"/>
              <a:gd name="connsiteY342" fmla="*/ 3244112 h 3833160"/>
              <a:gd name="connsiteX343" fmla="*/ 539574 w 1912672"/>
              <a:gd name="connsiteY343" fmla="*/ 3230640 h 3833160"/>
              <a:gd name="connsiteX344" fmla="*/ 509849 w 1912672"/>
              <a:gd name="connsiteY344" fmla="*/ 3208187 h 3833160"/>
              <a:gd name="connsiteX345" fmla="*/ 474526 w 1912672"/>
              <a:gd name="connsiteY345" fmla="*/ 3191609 h 3833160"/>
              <a:gd name="connsiteX346" fmla="*/ 435493 w 1912672"/>
              <a:gd name="connsiteY346" fmla="*/ 3180466 h 3833160"/>
              <a:gd name="connsiteX347" fmla="*/ 390471 w 1912672"/>
              <a:gd name="connsiteY347" fmla="*/ 3173359 h 3833160"/>
              <a:gd name="connsiteX348" fmla="*/ 344894 w 1912672"/>
              <a:gd name="connsiteY348" fmla="*/ 3170859 h 3833160"/>
              <a:gd name="connsiteX349" fmla="*/ 295258 w 1912672"/>
              <a:gd name="connsiteY349" fmla="*/ 3172887 h 3833160"/>
              <a:gd name="connsiteX350" fmla="*/ 245329 w 1912672"/>
              <a:gd name="connsiteY350" fmla="*/ 3177354 h 3833160"/>
              <a:gd name="connsiteX351" fmla="*/ 195694 w 1912672"/>
              <a:gd name="connsiteY351" fmla="*/ 3184474 h 3833160"/>
              <a:gd name="connsiteX352" fmla="*/ 144902 w 1912672"/>
              <a:gd name="connsiteY352" fmla="*/ 3193577 h 3833160"/>
              <a:gd name="connsiteX353" fmla="*/ 95992 w 1912672"/>
              <a:gd name="connsiteY353" fmla="*/ 3206125 h 3833160"/>
              <a:gd name="connsiteX354" fmla="*/ 49213 w 1912672"/>
              <a:gd name="connsiteY354" fmla="*/ 3218744 h 3833160"/>
              <a:gd name="connsiteX355" fmla="*/ 6365 w 1912672"/>
              <a:gd name="connsiteY355" fmla="*/ 3233010 h 3833160"/>
              <a:gd name="connsiteX356" fmla="*/ 0 w 1912672"/>
              <a:gd name="connsiteY356" fmla="*/ 3227433 h 3833160"/>
              <a:gd name="connsiteX357" fmla="*/ 3076 w 1912672"/>
              <a:gd name="connsiteY357" fmla="*/ 3224737 h 3833160"/>
              <a:gd name="connsiteX358" fmla="*/ 43018 w 1912672"/>
              <a:gd name="connsiteY358" fmla="*/ 3207924 h 3833160"/>
              <a:gd name="connsiteX359" fmla="*/ 85231 w 1912672"/>
              <a:gd name="connsiteY359" fmla="*/ 3191304 h 3833160"/>
              <a:gd name="connsiteX360" fmla="*/ 127386 w 1912672"/>
              <a:gd name="connsiteY360" fmla="*/ 3176431 h 3833160"/>
              <a:gd name="connsiteX361" fmla="*/ 168655 w 1912672"/>
              <a:gd name="connsiteY361" fmla="*/ 3162578 h 3833160"/>
              <a:gd name="connsiteX362" fmla="*/ 209793 w 1912672"/>
              <a:gd name="connsiteY362" fmla="*/ 3149808 h 3833160"/>
              <a:gd name="connsiteX363" fmla="*/ 250713 w 1912672"/>
              <a:gd name="connsiteY363" fmla="*/ 3140141 h 3833160"/>
              <a:gd name="connsiteX364" fmla="*/ 291298 w 1912672"/>
              <a:gd name="connsiteY364" fmla="*/ 3131978 h 3833160"/>
              <a:gd name="connsiteX365" fmla="*/ 333154 w 1912672"/>
              <a:gd name="connsiteY365" fmla="*/ 3128523 h 3833160"/>
              <a:gd name="connsiteX366" fmla="*/ 375359 w 1912672"/>
              <a:gd name="connsiteY366" fmla="*/ 3125974 h 3833160"/>
              <a:gd name="connsiteX367" fmla="*/ 416751 w 1912672"/>
              <a:gd name="connsiteY367" fmla="*/ 3130200 h 3833160"/>
              <a:gd name="connsiteX368" fmla="*/ 459928 w 1912672"/>
              <a:gd name="connsiteY368" fmla="*/ 3138683 h 3833160"/>
              <a:gd name="connsiteX369" fmla="*/ 504268 w 1912672"/>
              <a:gd name="connsiteY369" fmla="*/ 3151481 h 3833160"/>
              <a:gd name="connsiteX370" fmla="*/ 546509 w 1912672"/>
              <a:gd name="connsiteY370" fmla="*/ 3169029 h 3833160"/>
              <a:gd name="connsiteX371" fmla="*/ 591005 w 1912672"/>
              <a:gd name="connsiteY371" fmla="*/ 3194544 h 3833160"/>
              <a:gd name="connsiteX372" fmla="*/ 643386 w 1912672"/>
              <a:gd name="connsiteY372" fmla="*/ 3146702 h 3833160"/>
              <a:gd name="connsiteX373" fmla="*/ 689192 w 1912672"/>
              <a:gd name="connsiteY373" fmla="*/ 3097589 h 3833160"/>
              <a:gd name="connsiteX374" fmla="*/ 728837 w 1912672"/>
              <a:gd name="connsiteY374" fmla="*/ 3047570 h 3833160"/>
              <a:gd name="connsiteX375" fmla="*/ 763151 w 1912672"/>
              <a:gd name="connsiteY375" fmla="*/ 2997373 h 3833160"/>
              <a:gd name="connsiteX376" fmla="*/ 792509 w 1912672"/>
              <a:gd name="connsiteY376" fmla="*/ 2946426 h 3833160"/>
              <a:gd name="connsiteX377" fmla="*/ 818742 w 1912672"/>
              <a:gd name="connsiteY377" fmla="*/ 2896035 h 3833160"/>
              <a:gd name="connsiteX378" fmla="*/ 840539 w 1912672"/>
              <a:gd name="connsiteY378" fmla="*/ 2845651 h 3833160"/>
              <a:gd name="connsiteX379" fmla="*/ 868659 w 1912672"/>
              <a:gd name="connsiteY379" fmla="*/ 2777611 h 3833160"/>
              <a:gd name="connsiteX380" fmla="*/ 886079 w 1912672"/>
              <a:gd name="connsiteY380" fmla="*/ 2678806 h 3833160"/>
              <a:gd name="connsiteX381" fmla="*/ 894665 w 1912672"/>
              <a:gd name="connsiteY381" fmla="*/ 2574247 h 3833160"/>
              <a:gd name="connsiteX382" fmla="*/ 910157 w 1912672"/>
              <a:gd name="connsiteY382" fmla="*/ 2532162 h 3833160"/>
              <a:gd name="connsiteX383" fmla="*/ 923410 w 1912672"/>
              <a:gd name="connsiteY383" fmla="*/ 2485372 h 3833160"/>
              <a:gd name="connsiteX384" fmla="*/ 935916 w 1912672"/>
              <a:gd name="connsiteY384" fmla="*/ 2433353 h 3833160"/>
              <a:gd name="connsiteX385" fmla="*/ 947488 w 1912672"/>
              <a:gd name="connsiteY385" fmla="*/ 2377937 h 3833160"/>
              <a:gd name="connsiteX386" fmla="*/ 956821 w 1912672"/>
              <a:gd name="connsiteY386" fmla="*/ 2318077 h 3833160"/>
              <a:gd name="connsiteX387" fmla="*/ 963914 w 1912672"/>
              <a:gd name="connsiteY387" fmla="*/ 2257171 h 3833160"/>
              <a:gd name="connsiteX388" fmla="*/ 970820 w 1912672"/>
              <a:gd name="connsiteY388" fmla="*/ 2193390 h 3833160"/>
              <a:gd name="connsiteX389" fmla="*/ 975486 w 1912672"/>
              <a:gd name="connsiteY389" fmla="*/ 2128825 h 3833160"/>
              <a:gd name="connsiteX390" fmla="*/ 979406 w 1912672"/>
              <a:gd name="connsiteY390" fmla="*/ 2061646 h 3833160"/>
              <a:gd name="connsiteX391" fmla="*/ 979406 w 1912672"/>
              <a:gd name="connsiteY391" fmla="*/ 1995512 h 3833160"/>
              <a:gd name="connsiteX392" fmla="*/ 979406 w 1912672"/>
              <a:gd name="connsiteY392" fmla="*/ 1930162 h 3833160"/>
              <a:gd name="connsiteX393" fmla="*/ 975486 w 1912672"/>
              <a:gd name="connsiteY393" fmla="*/ 1864552 h 3833160"/>
              <a:gd name="connsiteX394" fmla="*/ 970073 w 1912672"/>
              <a:gd name="connsiteY394" fmla="*/ 1801555 h 3833160"/>
              <a:gd name="connsiteX395" fmla="*/ 963167 w 1912672"/>
              <a:gd name="connsiteY395" fmla="*/ 1740126 h 3833160"/>
              <a:gd name="connsiteX396" fmla="*/ 952901 w 1912672"/>
              <a:gd name="connsiteY396" fmla="*/ 1680789 h 3833160"/>
              <a:gd name="connsiteX397" fmla="*/ 938902 w 1912672"/>
              <a:gd name="connsiteY397" fmla="*/ 1625634 h 3833160"/>
              <a:gd name="connsiteX398" fmla="*/ 923410 w 1912672"/>
              <a:gd name="connsiteY398" fmla="*/ 1573354 h 3833160"/>
              <a:gd name="connsiteX399" fmla="*/ 904744 w 1912672"/>
              <a:gd name="connsiteY399" fmla="*/ 1526564 h 3833160"/>
              <a:gd name="connsiteX400" fmla="*/ 883839 w 1912672"/>
              <a:gd name="connsiteY400" fmla="*/ 1485263 h 3833160"/>
              <a:gd name="connsiteX401" fmla="*/ 859574 w 1912672"/>
              <a:gd name="connsiteY401" fmla="*/ 1448667 h 3833160"/>
              <a:gd name="connsiteX402" fmla="*/ 832510 w 1912672"/>
              <a:gd name="connsiteY402" fmla="*/ 1419129 h 3833160"/>
              <a:gd name="connsiteX403" fmla="*/ 801338 w 1912672"/>
              <a:gd name="connsiteY403" fmla="*/ 1396649 h 3833160"/>
              <a:gd name="connsiteX404" fmla="*/ 774834 w 1912672"/>
              <a:gd name="connsiteY404" fmla="*/ 1383318 h 3833160"/>
              <a:gd name="connsiteX405" fmla="*/ 745342 w 1912672"/>
              <a:gd name="connsiteY405" fmla="*/ 1377829 h 3833160"/>
              <a:gd name="connsiteX406" fmla="*/ 714918 w 1912672"/>
              <a:gd name="connsiteY406" fmla="*/ 1377829 h 3833160"/>
              <a:gd name="connsiteX407" fmla="*/ 683187 w 1912672"/>
              <a:gd name="connsiteY407" fmla="*/ 1381750 h 3833160"/>
              <a:gd name="connsiteX408" fmla="*/ 652016 w 1912672"/>
              <a:gd name="connsiteY408" fmla="*/ 1388023 h 3833160"/>
              <a:gd name="connsiteX409" fmla="*/ 620845 w 1912672"/>
              <a:gd name="connsiteY409" fmla="*/ 1396649 h 3833160"/>
              <a:gd name="connsiteX410" fmla="*/ 589860 w 1912672"/>
              <a:gd name="connsiteY410" fmla="*/ 1403446 h 3833160"/>
              <a:gd name="connsiteX411" fmla="*/ 559436 w 1912672"/>
              <a:gd name="connsiteY411" fmla="*/ 1410503 h 3833160"/>
              <a:gd name="connsiteX412" fmla="*/ 531438 w 1912672"/>
              <a:gd name="connsiteY412" fmla="*/ 1414424 h 3833160"/>
              <a:gd name="connsiteX413" fmla="*/ 467602 w 1912672"/>
              <a:gd name="connsiteY413" fmla="*/ 1417561 h 3833160"/>
              <a:gd name="connsiteX414" fmla="*/ 405447 w 1912672"/>
              <a:gd name="connsiteY414" fmla="*/ 1414424 h 3833160"/>
              <a:gd name="connsiteX415" fmla="*/ 347958 w 1912672"/>
              <a:gd name="connsiteY415" fmla="*/ 1407367 h 3833160"/>
              <a:gd name="connsiteX416" fmla="*/ 292708 w 1912672"/>
              <a:gd name="connsiteY416" fmla="*/ 1397433 h 3833160"/>
              <a:gd name="connsiteX417" fmla="*/ 238952 w 1912672"/>
              <a:gd name="connsiteY417" fmla="*/ 1384886 h 3833160"/>
              <a:gd name="connsiteX418" fmla="*/ 187622 w 1912672"/>
              <a:gd name="connsiteY418" fmla="*/ 1372339 h 3833160"/>
              <a:gd name="connsiteX419" fmla="*/ 139466 w 1912672"/>
              <a:gd name="connsiteY419" fmla="*/ 1358485 h 3833160"/>
              <a:gd name="connsiteX420" fmla="*/ 142639 w 1912672"/>
              <a:gd name="connsiteY420" fmla="*/ 1342801 h 3833160"/>
              <a:gd name="connsiteX421" fmla="*/ 208714 w 1912672"/>
              <a:gd name="connsiteY421" fmla="*/ 1352212 h 3833160"/>
              <a:gd name="connsiteX422" fmla="*/ 274043 w 1912672"/>
              <a:gd name="connsiteY422" fmla="*/ 1358485 h 3833160"/>
              <a:gd name="connsiteX423" fmla="*/ 337878 w 1912672"/>
              <a:gd name="connsiteY423" fmla="*/ 1360838 h 3833160"/>
              <a:gd name="connsiteX424" fmla="*/ 400034 w 1912672"/>
              <a:gd name="connsiteY424" fmla="*/ 1358485 h 3833160"/>
              <a:gd name="connsiteX425" fmla="*/ 460696 w 1912672"/>
              <a:gd name="connsiteY425" fmla="*/ 1349859 h 3833160"/>
              <a:gd name="connsiteX426" fmla="*/ 519865 w 1912672"/>
              <a:gd name="connsiteY426" fmla="*/ 1336528 h 3833160"/>
              <a:gd name="connsiteX427" fmla="*/ 576608 w 1912672"/>
              <a:gd name="connsiteY427" fmla="*/ 1318753 h 3833160"/>
              <a:gd name="connsiteX428" fmla="*/ 630177 w 1912672"/>
              <a:gd name="connsiteY428" fmla="*/ 1292874 h 3833160"/>
              <a:gd name="connsiteX429" fmla="*/ 699426 w 1912672"/>
              <a:gd name="connsiteY429" fmla="*/ 1258631 h 3833160"/>
              <a:gd name="connsiteX430" fmla="*/ 572688 w 1912672"/>
              <a:gd name="connsiteY430" fmla="*/ 1147276 h 3833160"/>
              <a:gd name="connsiteX431" fmla="*/ 459203 w 1912672"/>
              <a:gd name="connsiteY431" fmla="*/ 1022589 h 3833160"/>
              <a:gd name="connsiteX432" fmla="*/ 396861 w 1912672"/>
              <a:gd name="connsiteY432" fmla="*/ 1029647 h 3833160"/>
              <a:gd name="connsiteX433" fmla="*/ 336198 w 1912672"/>
              <a:gd name="connsiteY433" fmla="*/ 1029647 h 3833160"/>
              <a:gd name="connsiteX434" fmla="*/ 280949 w 1912672"/>
              <a:gd name="connsiteY434" fmla="*/ 1022589 h 3833160"/>
              <a:gd name="connsiteX435" fmla="*/ 228873 w 1912672"/>
              <a:gd name="connsiteY435" fmla="*/ 1007951 h 3833160"/>
              <a:gd name="connsiteX436" fmla="*/ 180716 w 1912672"/>
              <a:gd name="connsiteY436" fmla="*/ 986777 h 3833160"/>
              <a:gd name="connsiteX437" fmla="*/ 138719 w 1912672"/>
              <a:gd name="connsiteY437" fmla="*/ 960376 h 3833160"/>
              <a:gd name="connsiteX438" fmla="*/ 101389 w 1912672"/>
              <a:gd name="connsiteY438" fmla="*/ 927701 h 3833160"/>
              <a:gd name="connsiteX439" fmla="*/ 70218 w 1912672"/>
              <a:gd name="connsiteY439" fmla="*/ 889537 h 3833160"/>
              <a:gd name="connsiteX440" fmla="*/ 46139 w 1912672"/>
              <a:gd name="connsiteY440" fmla="*/ 848236 h 3833160"/>
              <a:gd name="connsiteX441" fmla="*/ 49312 w 1912672"/>
              <a:gd name="connsiteY441" fmla="*/ 841179 h 3833160"/>
              <a:gd name="connsiteX442" fmla="*/ 59392 w 1912672"/>
              <a:gd name="connsiteY442" fmla="*/ 848236 h 3833160"/>
              <a:gd name="connsiteX443" fmla="*/ 71897 w 1912672"/>
              <a:gd name="connsiteY443" fmla="*/ 875422 h 3833160"/>
              <a:gd name="connsiteX444" fmla="*/ 92056 w 1912672"/>
              <a:gd name="connsiteY444" fmla="*/ 898948 h 3833160"/>
              <a:gd name="connsiteX445" fmla="*/ 116881 w 1912672"/>
              <a:gd name="connsiteY445" fmla="*/ 922212 h 3833160"/>
              <a:gd name="connsiteX446" fmla="*/ 146559 w 1912672"/>
              <a:gd name="connsiteY446" fmla="*/ 940248 h 3833160"/>
              <a:gd name="connsiteX447" fmla="*/ 180716 w 1912672"/>
              <a:gd name="connsiteY447" fmla="*/ 955671 h 3833160"/>
              <a:gd name="connsiteX448" fmla="*/ 216554 w 1912672"/>
              <a:gd name="connsiteY448" fmla="*/ 967434 h 3833160"/>
              <a:gd name="connsiteX449" fmla="*/ 254631 w 1912672"/>
              <a:gd name="connsiteY449" fmla="*/ 974492 h 3833160"/>
              <a:gd name="connsiteX450" fmla="*/ 294201 w 1912672"/>
              <a:gd name="connsiteY450" fmla="*/ 976844 h 3833160"/>
              <a:gd name="connsiteX451" fmla="*/ 332279 w 1912672"/>
              <a:gd name="connsiteY451" fmla="*/ 976060 h 3833160"/>
              <a:gd name="connsiteX452" fmla="*/ 353371 w 1912672"/>
              <a:gd name="connsiteY452" fmla="*/ 972923 h 3833160"/>
              <a:gd name="connsiteX453" fmla="*/ 372036 w 1912672"/>
              <a:gd name="connsiteY453" fmla="*/ 972923 h 3833160"/>
              <a:gd name="connsiteX454" fmla="*/ 388275 w 1912672"/>
              <a:gd name="connsiteY454" fmla="*/ 969786 h 3833160"/>
              <a:gd name="connsiteX455" fmla="*/ 403954 w 1912672"/>
              <a:gd name="connsiteY455" fmla="*/ 965865 h 3833160"/>
              <a:gd name="connsiteX456" fmla="*/ 417206 w 1912672"/>
              <a:gd name="connsiteY456" fmla="*/ 957239 h 3833160"/>
              <a:gd name="connsiteX457" fmla="*/ 379875 w 1912672"/>
              <a:gd name="connsiteY457" fmla="*/ 886400 h 3833160"/>
              <a:gd name="connsiteX458" fmla="*/ 347958 w 1912672"/>
              <a:gd name="connsiteY458" fmla="*/ 817130 h 3833160"/>
              <a:gd name="connsiteX459" fmla="*/ 317533 w 1912672"/>
              <a:gd name="connsiteY459" fmla="*/ 744723 h 3833160"/>
              <a:gd name="connsiteX460" fmla="*/ 291215 w 1912672"/>
              <a:gd name="connsiteY460" fmla="*/ 669963 h 3833160"/>
              <a:gd name="connsiteX461" fmla="*/ 265457 w 1912672"/>
              <a:gd name="connsiteY461" fmla="*/ 588930 h 3833160"/>
              <a:gd name="connsiteX462" fmla="*/ 241379 w 1912672"/>
              <a:gd name="connsiteY462" fmla="*/ 501623 h 3833160"/>
              <a:gd name="connsiteX463" fmla="*/ 238952 w 1912672"/>
              <a:gd name="connsiteY463" fmla="*/ 485939 h 3833160"/>
              <a:gd name="connsiteX464" fmla="*/ 232793 w 1912672"/>
              <a:gd name="connsiteY464" fmla="*/ 464243 h 3833160"/>
              <a:gd name="connsiteX465" fmla="*/ 228873 w 1912672"/>
              <a:gd name="connsiteY465" fmla="*/ 440194 h 3833160"/>
              <a:gd name="connsiteX466" fmla="*/ 223460 w 1912672"/>
              <a:gd name="connsiteY466" fmla="*/ 415884 h 3833160"/>
              <a:gd name="connsiteX467" fmla="*/ 218794 w 1912672"/>
              <a:gd name="connsiteY467" fmla="*/ 389483 h 3833160"/>
              <a:gd name="connsiteX468" fmla="*/ 217300 w 1912672"/>
              <a:gd name="connsiteY468" fmla="*/ 365173 h 3833160"/>
              <a:gd name="connsiteX469" fmla="*/ 217300 w 1912672"/>
              <a:gd name="connsiteY469" fmla="*/ 342693 h 3833160"/>
              <a:gd name="connsiteX470" fmla="*/ 220287 w 1912672"/>
              <a:gd name="connsiteY470" fmla="*/ 322565 h 3833160"/>
              <a:gd name="connsiteX471" fmla="*/ 225886 w 1912672"/>
              <a:gd name="connsiteY471" fmla="*/ 308450 h 3833160"/>
              <a:gd name="connsiteX472" fmla="*/ 232793 w 1912672"/>
              <a:gd name="connsiteY472" fmla="*/ 311586 h 3833160"/>
              <a:gd name="connsiteX473" fmla="*/ 238952 w 1912672"/>
              <a:gd name="connsiteY473" fmla="*/ 391051 h 3833160"/>
              <a:gd name="connsiteX474" fmla="*/ 252951 w 1912672"/>
              <a:gd name="connsiteY474" fmla="*/ 470516 h 3833160"/>
              <a:gd name="connsiteX475" fmla="*/ 274043 w 1912672"/>
              <a:gd name="connsiteY475" fmla="*/ 548413 h 3833160"/>
              <a:gd name="connsiteX476" fmla="*/ 299614 w 1912672"/>
              <a:gd name="connsiteY476" fmla="*/ 620036 h 3833160"/>
              <a:gd name="connsiteX477" fmla="*/ 327612 w 1912672"/>
              <a:gd name="connsiteY477" fmla="*/ 686954 h 3833160"/>
              <a:gd name="connsiteX478" fmla="*/ 353371 w 1912672"/>
              <a:gd name="connsiteY478" fmla="*/ 730607 h 3833160"/>
              <a:gd name="connsiteX479" fmla="*/ 350197 w 1912672"/>
              <a:gd name="connsiteY479" fmla="*/ 732176 h 3833160"/>
              <a:gd name="connsiteX480" fmla="*/ 350197 w 1912672"/>
              <a:gd name="connsiteY480" fmla="*/ 733744 h 3833160"/>
              <a:gd name="connsiteX481" fmla="*/ 351877 w 1912672"/>
              <a:gd name="connsiteY481" fmla="*/ 735313 h 3833160"/>
              <a:gd name="connsiteX482" fmla="*/ 353371 w 1912672"/>
              <a:gd name="connsiteY482" fmla="*/ 736097 h 3833160"/>
              <a:gd name="connsiteX483" fmla="*/ 356544 w 1912672"/>
              <a:gd name="connsiteY483" fmla="*/ 737665 h 3833160"/>
              <a:gd name="connsiteX484" fmla="*/ 357290 w 1912672"/>
              <a:gd name="connsiteY484" fmla="*/ 740802 h 3833160"/>
              <a:gd name="connsiteX485" fmla="*/ 358784 w 1912672"/>
              <a:gd name="connsiteY485" fmla="*/ 742370 h 3833160"/>
              <a:gd name="connsiteX486" fmla="*/ 360277 w 1912672"/>
              <a:gd name="connsiteY486" fmla="*/ 744723 h 3833160"/>
              <a:gd name="connsiteX487" fmla="*/ 360277 w 1912672"/>
              <a:gd name="connsiteY487" fmla="*/ 743154 h 3833160"/>
              <a:gd name="connsiteX488" fmla="*/ 358784 w 1912672"/>
              <a:gd name="connsiteY488" fmla="*/ 742370 h 3833160"/>
              <a:gd name="connsiteX489" fmla="*/ 353371 w 1912672"/>
              <a:gd name="connsiteY489" fmla="*/ 730607 h 3833160"/>
              <a:gd name="connsiteX490" fmla="*/ 372036 w 1912672"/>
              <a:gd name="connsiteY490" fmla="*/ 716492 h 3833160"/>
              <a:gd name="connsiteX491" fmla="*/ 389955 w 1912672"/>
              <a:gd name="connsiteY491" fmla="*/ 692443 h 3833160"/>
              <a:gd name="connsiteX492" fmla="*/ 406940 w 1912672"/>
              <a:gd name="connsiteY492" fmla="*/ 664474 h 3833160"/>
              <a:gd name="connsiteX493" fmla="*/ 422619 w 1912672"/>
              <a:gd name="connsiteY493" fmla="*/ 630231 h 3833160"/>
              <a:gd name="connsiteX494" fmla="*/ 436618 w 1912672"/>
              <a:gd name="connsiteY494" fmla="*/ 592066 h 3833160"/>
              <a:gd name="connsiteX495" fmla="*/ 449870 w 1912672"/>
              <a:gd name="connsiteY495" fmla="*/ 552334 h 3833160"/>
              <a:gd name="connsiteX496" fmla="*/ 460696 w 1912672"/>
              <a:gd name="connsiteY496" fmla="*/ 511033 h 3833160"/>
              <a:gd name="connsiteX497" fmla="*/ 470776 w 1912672"/>
              <a:gd name="connsiteY497" fmla="*/ 471301 h 3833160"/>
              <a:gd name="connsiteX498" fmla="*/ 479362 w 1912672"/>
              <a:gd name="connsiteY498" fmla="*/ 433136 h 3833160"/>
              <a:gd name="connsiteX499" fmla="*/ 480855 w 1912672"/>
              <a:gd name="connsiteY499" fmla="*/ 484370 h 3833160"/>
              <a:gd name="connsiteX500" fmla="*/ 479362 w 1912672"/>
              <a:gd name="connsiteY500" fmla="*/ 531161 h 3833160"/>
              <a:gd name="connsiteX501" fmla="*/ 472269 w 1912672"/>
              <a:gd name="connsiteY501" fmla="*/ 574814 h 3833160"/>
              <a:gd name="connsiteX502" fmla="*/ 462189 w 1912672"/>
              <a:gd name="connsiteY502" fmla="*/ 618468 h 3833160"/>
              <a:gd name="connsiteX503" fmla="*/ 448190 w 1912672"/>
              <a:gd name="connsiteY503" fmla="*/ 659769 h 3833160"/>
              <a:gd name="connsiteX504" fmla="*/ 428032 w 1912672"/>
              <a:gd name="connsiteY504" fmla="*/ 701069 h 3833160"/>
              <a:gd name="connsiteX505" fmla="*/ 381369 w 1912672"/>
              <a:gd name="connsiteY505" fmla="*/ 791252 h 3833160"/>
              <a:gd name="connsiteX506" fmla="*/ 429525 w 1912672"/>
              <a:gd name="connsiteY506" fmla="*/ 863920 h 3833160"/>
              <a:gd name="connsiteX507" fmla="*/ 481601 w 1912672"/>
              <a:gd name="connsiteY507" fmla="*/ 931622 h 3833160"/>
              <a:gd name="connsiteX508" fmla="*/ 538531 w 1912672"/>
              <a:gd name="connsiteY508" fmla="*/ 995403 h 3833160"/>
              <a:gd name="connsiteX509" fmla="*/ 599193 w 1912672"/>
              <a:gd name="connsiteY509" fmla="*/ 1053957 h 3833160"/>
              <a:gd name="connsiteX510" fmla="*/ 816831 w 1912672"/>
              <a:gd name="connsiteY510" fmla="*/ 1205045 h 3833160"/>
              <a:gd name="connsiteX511" fmla="*/ 823924 w 1912672"/>
              <a:gd name="connsiteY511" fmla="*/ 1199555 h 3833160"/>
              <a:gd name="connsiteX512" fmla="*/ 806005 w 1912672"/>
              <a:gd name="connsiteY512" fmla="*/ 1132637 h 3833160"/>
              <a:gd name="connsiteX513" fmla="*/ 792006 w 1912672"/>
              <a:gd name="connsiteY513" fmla="*/ 1060753 h 3833160"/>
              <a:gd name="connsiteX514" fmla="*/ 780247 w 1912672"/>
              <a:gd name="connsiteY514" fmla="*/ 982856 h 3833160"/>
              <a:gd name="connsiteX515" fmla="*/ 774834 w 1912672"/>
              <a:gd name="connsiteY515" fmla="*/ 903391 h 3833160"/>
              <a:gd name="connsiteX516" fmla="*/ 770167 w 1912672"/>
              <a:gd name="connsiteY516" fmla="*/ 820267 h 3833160"/>
              <a:gd name="connsiteX517" fmla="*/ 770167 w 1912672"/>
              <a:gd name="connsiteY517" fmla="*/ 735313 h 3833160"/>
              <a:gd name="connsiteX518" fmla="*/ 773340 w 1912672"/>
              <a:gd name="connsiteY518" fmla="*/ 649574 h 3833160"/>
              <a:gd name="connsiteX519" fmla="*/ 780247 w 1912672"/>
              <a:gd name="connsiteY519" fmla="*/ 564620 h 3833160"/>
              <a:gd name="connsiteX520" fmla="*/ 790513 w 1912672"/>
              <a:gd name="connsiteY520" fmla="*/ 479927 h 3833160"/>
              <a:gd name="connsiteX521" fmla="*/ 801338 w 1912672"/>
              <a:gd name="connsiteY521" fmla="*/ 398109 h 3833160"/>
              <a:gd name="connsiteX522" fmla="*/ 816831 w 1912672"/>
              <a:gd name="connsiteY522" fmla="*/ 318644 h 3833160"/>
              <a:gd name="connsiteX523" fmla="*/ 835496 w 1912672"/>
              <a:gd name="connsiteY523" fmla="*/ 243884 h 3833160"/>
              <a:gd name="connsiteX524" fmla="*/ 854908 w 1912672"/>
              <a:gd name="connsiteY524" fmla="*/ 173046 h 3833160"/>
              <a:gd name="connsiteX525" fmla="*/ 877493 w 1912672"/>
              <a:gd name="connsiteY525" fmla="*/ 109003 h 3833160"/>
              <a:gd name="connsiteX526" fmla="*/ 901571 w 1912672"/>
              <a:gd name="connsiteY526" fmla="*/ 50711 h 3833160"/>
              <a:gd name="connsiteX527" fmla="*/ 930503 w 1912672"/>
              <a:gd name="connsiteY527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5550 w 1912672"/>
              <a:gd name="connsiteY218" fmla="*/ 3272471 h 3833160"/>
              <a:gd name="connsiteX219" fmla="*/ 1106379 w 1912672"/>
              <a:gd name="connsiteY219" fmla="*/ 3308927 h 3833160"/>
              <a:gd name="connsiteX220" fmla="*/ 1151347 w 1912672"/>
              <a:gd name="connsiteY220" fmla="*/ 3348334 h 3833160"/>
              <a:gd name="connsiteX221" fmla="*/ 1187691 w 1912672"/>
              <a:gd name="connsiteY221" fmla="*/ 3388268 h 3833160"/>
              <a:gd name="connsiteX222" fmla="*/ 1216725 w 1912672"/>
              <a:gd name="connsiteY222" fmla="*/ 3430484 h 3833160"/>
              <a:gd name="connsiteX223" fmla="*/ 1238582 w 1912672"/>
              <a:gd name="connsiteY223" fmla="*/ 3473897 h 3833160"/>
              <a:gd name="connsiteX224" fmla="*/ 1252456 w 1912672"/>
              <a:gd name="connsiteY224" fmla="*/ 3516304 h 3833160"/>
              <a:gd name="connsiteX225" fmla="*/ 1258768 w 1912672"/>
              <a:gd name="connsiteY225" fmla="*/ 3559273 h 3833160"/>
              <a:gd name="connsiteX226" fmla="*/ 1256926 w 1912672"/>
              <a:gd name="connsiteY226" fmla="*/ 3601386 h 3833160"/>
              <a:gd name="connsiteX227" fmla="*/ 1247774 w 1912672"/>
              <a:gd name="connsiteY227" fmla="*/ 3640689 h 3833160"/>
              <a:gd name="connsiteX228" fmla="*/ 1240808 w 1912672"/>
              <a:gd name="connsiteY228" fmla="*/ 3642671 h 3833160"/>
              <a:gd name="connsiteX229" fmla="*/ 1237950 w 1912672"/>
              <a:gd name="connsiteY229" fmla="*/ 3632080 h 3833160"/>
              <a:gd name="connsiteX230" fmla="*/ 1246452 w 1912672"/>
              <a:gd name="connsiteY230" fmla="*/ 3608381 h 3833160"/>
              <a:gd name="connsiteX231" fmla="*/ 1246889 w 1912672"/>
              <a:gd name="connsiteY231" fmla="*/ 3581808 h 3833160"/>
              <a:gd name="connsiteX232" fmla="*/ 1243694 w 1912672"/>
              <a:gd name="connsiteY232" fmla="*/ 3552354 h 3833160"/>
              <a:gd name="connsiteX233" fmla="*/ 1233485 w 1912672"/>
              <a:gd name="connsiteY233" fmla="*/ 3522742 h 3833160"/>
              <a:gd name="connsiteX234" fmla="*/ 1218246 w 1912672"/>
              <a:gd name="connsiteY234" fmla="*/ 3491717 h 3833160"/>
              <a:gd name="connsiteX235" fmla="*/ 1199371 w 1912672"/>
              <a:gd name="connsiteY235" fmla="*/ 3461697 h 3833160"/>
              <a:gd name="connsiteX236" fmla="*/ 1175758 w 1912672"/>
              <a:gd name="connsiteY236" fmla="*/ 3432919 h 3833160"/>
              <a:gd name="connsiteX237" fmla="*/ 1147962 w 1912672"/>
              <a:gd name="connsiteY237" fmla="*/ 3405866 h 3833160"/>
              <a:gd name="connsiteX238" fmla="*/ 1119222 w 1912672"/>
              <a:gd name="connsiteY238" fmla="*/ 3381579 h 3833160"/>
              <a:gd name="connsiteX239" fmla="*/ 1101535 w 1912672"/>
              <a:gd name="connsiteY239" fmla="*/ 3369675 h 3833160"/>
              <a:gd name="connsiteX240" fmla="*/ 1087698 w 1912672"/>
              <a:gd name="connsiteY240" fmla="*/ 3357550 h 3833160"/>
              <a:gd name="connsiteX241" fmla="*/ 1073608 w 1912672"/>
              <a:gd name="connsiteY241" fmla="*/ 3348798 h 3833160"/>
              <a:gd name="connsiteX242" fmla="*/ 1059423 w 1912672"/>
              <a:gd name="connsiteY242" fmla="*/ 3340859 h 3833160"/>
              <a:gd name="connsiteX243" fmla="*/ 1043960 w 1912672"/>
              <a:gd name="connsiteY243" fmla="*/ 3337192 h 3833160"/>
              <a:gd name="connsiteX244" fmla="*/ 1025322 w 1912672"/>
              <a:gd name="connsiteY244" fmla="*/ 3402025 h 3833160"/>
              <a:gd name="connsiteX245" fmla="*/ 1003697 w 1912672"/>
              <a:gd name="connsiteY245" fmla="*/ 3462443 h 3833160"/>
              <a:gd name="connsiteX246" fmla="*/ 978914 w 1912672"/>
              <a:gd name="connsiteY246" fmla="*/ 3523689 h 3833160"/>
              <a:gd name="connsiteX247" fmla="*/ 949550 w 1912672"/>
              <a:gd name="connsiteY247" fmla="*/ 3583615 h 3833160"/>
              <a:gd name="connsiteX248" fmla="*/ 915669 w 1912672"/>
              <a:gd name="connsiteY248" fmla="*/ 3646771 h 3833160"/>
              <a:gd name="connsiteX249" fmla="*/ 876441 w 1912672"/>
              <a:gd name="connsiteY249" fmla="*/ 3712430 h 3833160"/>
              <a:gd name="connsiteX250" fmla="*/ 867986 w 1912672"/>
              <a:gd name="connsiteY250" fmla="*/ 3722991 h 3833160"/>
              <a:gd name="connsiteX251" fmla="*/ 858368 w 1912672"/>
              <a:gd name="connsiteY251" fmla="*/ 3739422 h 3833160"/>
              <a:gd name="connsiteX252" fmla="*/ 845551 w 1912672"/>
              <a:gd name="connsiteY252" fmla="*/ 3755745 h 3833160"/>
              <a:gd name="connsiteX253" fmla="*/ 833671 w 1912672"/>
              <a:gd name="connsiteY253" fmla="*/ 3773189 h 3833160"/>
              <a:gd name="connsiteX254" fmla="*/ 819871 w 1912672"/>
              <a:gd name="connsiteY254" fmla="*/ 3791345 h 3833160"/>
              <a:gd name="connsiteX255" fmla="*/ 805085 w 1912672"/>
              <a:gd name="connsiteY255" fmla="*/ 3806242 h 3833160"/>
              <a:gd name="connsiteX256" fmla="*/ 790388 w 1912672"/>
              <a:gd name="connsiteY256" fmla="*/ 3819121 h 3833160"/>
              <a:gd name="connsiteX257" fmla="*/ 775016 w 1912672"/>
              <a:gd name="connsiteY257" fmla="*/ 3828711 h 3833160"/>
              <a:gd name="connsiteX258" fmla="*/ 761637 w 1912672"/>
              <a:gd name="connsiteY258" fmla="*/ 3833160 h 3833160"/>
              <a:gd name="connsiteX259" fmla="*/ 758567 w 1912672"/>
              <a:gd name="connsiteY259" fmla="*/ 3826878 h 3833160"/>
              <a:gd name="connsiteX260" fmla="*/ 805952 w 1912672"/>
              <a:gd name="connsiteY260" fmla="*/ 3777351 h 3833160"/>
              <a:gd name="connsiteX261" fmla="*/ 847525 w 1912672"/>
              <a:gd name="connsiteY261" fmla="*/ 3722733 h 3833160"/>
              <a:gd name="connsiteX262" fmla="*/ 882815 w 1912672"/>
              <a:gd name="connsiteY262" fmla="*/ 3664405 h 3833160"/>
              <a:gd name="connsiteX263" fmla="*/ 910683 w 1912672"/>
              <a:gd name="connsiteY263" fmla="*/ 3606761 h 3833160"/>
              <a:gd name="connsiteX264" fmla="*/ 933675 w 1912672"/>
              <a:gd name="connsiteY264" fmla="*/ 3550236 h 3833160"/>
              <a:gd name="connsiteX265" fmla="*/ 943120 w 1912672"/>
              <a:gd name="connsiteY265" fmla="*/ 3508495 h 3833160"/>
              <a:gd name="connsiteX266" fmla="*/ 946497 w 1912672"/>
              <a:gd name="connsiteY266" fmla="*/ 3509658 h 3833160"/>
              <a:gd name="connsiteX267" fmla="*/ 947522 w 1912672"/>
              <a:gd name="connsiteY267" fmla="*/ 3508759 h 3833160"/>
              <a:gd name="connsiteX268" fmla="*/ 947302 w 1912672"/>
              <a:gd name="connsiteY268" fmla="*/ 3506770 h 3833160"/>
              <a:gd name="connsiteX269" fmla="*/ 946709 w 1912672"/>
              <a:gd name="connsiteY269" fmla="*/ 3505350 h 3833160"/>
              <a:gd name="connsiteX270" fmla="*/ 945381 w 1912672"/>
              <a:gd name="connsiteY270" fmla="*/ 3502390 h 3833160"/>
              <a:gd name="connsiteX271" fmla="*/ 946879 w 1912672"/>
              <a:gd name="connsiteY271" fmla="*/ 3500109 h 3833160"/>
              <a:gd name="connsiteX272" fmla="*/ 946796 w 1912672"/>
              <a:gd name="connsiteY272" fmla="*/ 3498240 h 3833160"/>
              <a:gd name="connsiteX273" fmla="*/ 947228 w 1912672"/>
              <a:gd name="connsiteY273" fmla="*/ 3495922 h 3833160"/>
              <a:gd name="connsiteX274" fmla="*/ 946202 w 1912672"/>
              <a:gd name="connsiteY274" fmla="*/ 3496821 h 3833160"/>
              <a:gd name="connsiteX275" fmla="*/ 946796 w 1912672"/>
              <a:gd name="connsiteY275" fmla="*/ 3498240 h 3833160"/>
              <a:gd name="connsiteX276" fmla="*/ 943120 w 1912672"/>
              <a:gd name="connsiteY276" fmla="*/ 3508495 h 3833160"/>
              <a:gd name="connsiteX277" fmla="*/ 920055 w 1912672"/>
              <a:gd name="connsiteY277" fmla="*/ 3504456 h 3833160"/>
              <a:gd name="connsiteX278" fmla="*/ 891050 w 1912672"/>
              <a:gd name="connsiteY278" fmla="*/ 3506594 h 3833160"/>
              <a:gd name="connsiteX279" fmla="*/ 860172 w 1912672"/>
              <a:gd name="connsiteY279" fmla="*/ 3511582 h 3833160"/>
              <a:gd name="connsiteX280" fmla="*/ 826163 w 1912672"/>
              <a:gd name="connsiteY280" fmla="*/ 3521016 h 3833160"/>
              <a:gd name="connsiteX281" fmla="*/ 790835 w 1912672"/>
              <a:gd name="connsiteY281" fmla="*/ 3533785 h 3833160"/>
              <a:gd name="connsiteX282" fmla="*/ 755037 w 1912672"/>
              <a:gd name="connsiteY282" fmla="*/ 3547939 h 3833160"/>
              <a:gd name="connsiteX283" fmla="*/ 720010 w 1912672"/>
              <a:gd name="connsiteY283" fmla="*/ 3564567 h 3833160"/>
              <a:gd name="connsiteX284" fmla="*/ 686563 w 1912672"/>
              <a:gd name="connsiteY284" fmla="*/ 3580781 h 3833160"/>
              <a:gd name="connsiteX285" fmla="*/ 655247 w 1912672"/>
              <a:gd name="connsiteY285" fmla="*/ 3597068 h 3833160"/>
              <a:gd name="connsiteX286" fmla="*/ 687635 w 1912672"/>
              <a:gd name="connsiteY286" fmla="*/ 3566747 h 3833160"/>
              <a:gd name="connsiteX287" fmla="*/ 719332 w 1912672"/>
              <a:gd name="connsiteY287" fmla="*/ 3540910 h 3833160"/>
              <a:gd name="connsiteX288" fmla="*/ 753129 w 1912672"/>
              <a:gd name="connsiteY288" fmla="*/ 3520510 h 3833160"/>
              <a:gd name="connsiteX289" fmla="*/ 789139 w 1912672"/>
              <a:gd name="connsiteY289" fmla="*/ 3502048 h 3833160"/>
              <a:gd name="connsiteX290" fmla="*/ 826517 w 1912672"/>
              <a:gd name="connsiteY290" fmla="*/ 3487482 h 3833160"/>
              <a:gd name="connsiteX291" fmla="*/ 868462 w 1912672"/>
              <a:gd name="connsiteY291" fmla="*/ 3476916 h 3833160"/>
              <a:gd name="connsiteX292" fmla="*/ 962011 w 1912672"/>
              <a:gd name="connsiteY292" fmla="*/ 3455565 h 3833160"/>
              <a:gd name="connsiteX293" fmla="*/ 973820 w 1912672"/>
              <a:gd name="connsiteY293" fmla="*/ 3382651 h 3833160"/>
              <a:gd name="connsiteX294" fmla="*/ 979476 w 1912672"/>
              <a:gd name="connsiteY294" fmla="*/ 3310035 h 3833160"/>
              <a:gd name="connsiteX295" fmla="*/ 978970 w 1912672"/>
              <a:gd name="connsiteY295" fmla="*/ 3236513 h 3833160"/>
              <a:gd name="connsiteX296" fmla="*/ 972281 w 1912672"/>
              <a:gd name="connsiteY296" fmla="*/ 3163562 h 3833160"/>
              <a:gd name="connsiteX297" fmla="*/ 909718 w 1912672"/>
              <a:gd name="connsiteY297" fmla="*/ 2935624 h 3833160"/>
              <a:gd name="connsiteX298" fmla="*/ 900871 w 1912672"/>
              <a:gd name="connsiteY298" fmla="*/ 2934162 h 3833160"/>
              <a:gd name="connsiteX299" fmla="*/ 870406 w 1912672"/>
              <a:gd name="connsiteY299" fmla="*/ 2984139 h 3833160"/>
              <a:gd name="connsiteX300" fmla="*/ 833789 w 1912672"/>
              <a:gd name="connsiteY300" fmla="*/ 3034414 h 3833160"/>
              <a:gd name="connsiteX301" fmla="*/ 791581 w 1912672"/>
              <a:gd name="connsiteY301" fmla="*/ 3086679 h 3833160"/>
              <a:gd name="connsiteX302" fmla="*/ 743642 w 1912672"/>
              <a:gd name="connsiteY302" fmla="*/ 3135720 h 3833160"/>
              <a:gd name="connsiteX303" fmla="*/ 692759 w 1912672"/>
              <a:gd name="connsiteY303" fmla="*/ 3186373 h 3833160"/>
              <a:gd name="connsiteX304" fmla="*/ 637219 w 1912672"/>
              <a:gd name="connsiteY304" fmla="*/ 3235043 h 3833160"/>
              <a:gd name="connsiteX305" fmla="*/ 578815 w 1912672"/>
              <a:gd name="connsiteY305" fmla="*/ 3282100 h 3833160"/>
              <a:gd name="connsiteX306" fmla="*/ 518156 w 1912672"/>
              <a:gd name="connsiteY306" fmla="*/ 3326282 h 3833160"/>
              <a:gd name="connsiteX307" fmla="*/ 455177 w 1912672"/>
              <a:gd name="connsiteY307" fmla="*/ 3368134 h 3833160"/>
              <a:gd name="connsiteX308" fmla="*/ 393663 w 1912672"/>
              <a:gd name="connsiteY308" fmla="*/ 3407974 h 3833160"/>
              <a:gd name="connsiteX309" fmla="*/ 330228 w 1912672"/>
              <a:gd name="connsiteY309" fmla="*/ 3443435 h 3833160"/>
              <a:gd name="connsiteX310" fmla="*/ 267517 w 1912672"/>
              <a:gd name="connsiteY310" fmla="*/ 3474139 h 3833160"/>
              <a:gd name="connsiteX311" fmla="*/ 206814 w 1912672"/>
              <a:gd name="connsiteY311" fmla="*/ 3502111 h 3833160"/>
              <a:gd name="connsiteX312" fmla="*/ 148203 w 1912672"/>
              <a:gd name="connsiteY312" fmla="*/ 3524128 h 3833160"/>
              <a:gd name="connsiteX313" fmla="*/ 92246 w 1912672"/>
              <a:gd name="connsiteY313" fmla="*/ 3541882 h 3833160"/>
              <a:gd name="connsiteX314" fmla="*/ 37645 w 1912672"/>
              <a:gd name="connsiteY314" fmla="*/ 3552139 h 3833160"/>
              <a:gd name="connsiteX315" fmla="*/ 48200 w 1912672"/>
              <a:gd name="connsiteY315" fmla="*/ 3547012 h 3833160"/>
              <a:gd name="connsiteX316" fmla="*/ 54777 w 1912672"/>
              <a:gd name="connsiteY316" fmla="*/ 3543191 h 3833160"/>
              <a:gd name="connsiteX317" fmla="*/ 59610 w 1912672"/>
              <a:gd name="connsiteY317" fmla="*/ 3541137 h 3833160"/>
              <a:gd name="connsiteX318" fmla="*/ 61660 w 1912672"/>
              <a:gd name="connsiteY318" fmla="*/ 3539340 h 3833160"/>
              <a:gd name="connsiteX319" fmla="*/ 61441 w 1912672"/>
              <a:gd name="connsiteY319" fmla="*/ 3537351 h 3833160"/>
              <a:gd name="connsiteX320" fmla="*/ 62467 w 1912672"/>
              <a:gd name="connsiteY320" fmla="*/ 3536452 h 3833160"/>
              <a:gd name="connsiteX321" fmla="*/ 61359 w 1912672"/>
              <a:gd name="connsiteY321" fmla="*/ 3535481 h 3833160"/>
              <a:gd name="connsiteX322" fmla="*/ 62897 w 1912672"/>
              <a:gd name="connsiteY322" fmla="*/ 3534134 h 3833160"/>
              <a:gd name="connsiteX323" fmla="*/ 67081 w 1912672"/>
              <a:gd name="connsiteY323" fmla="*/ 3532408 h 3833160"/>
              <a:gd name="connsiteX324" fmla="*/ 72939 w 1912672"/>
              <a:gd name="connsiteY324" fmla="*/ 3529456 h 3833160"/>
              <a:gd name="connsiteX325" fmla="*/ 81778 w 1912672"/>
              <a:gd name="connsiteY325" fmla="*/ 3524622 h 3833160"/>
              <a:gd name="connsiteX326" fmla="*/ 95320 w 1912672"/>
              <a:gd name="connsiteY326" fmla="*/ 3518818 h 3833160"/>
              <a:gd name="connsiteX327" fmla="*/ 114932 w 1912672"/>
              <a:gd name="connsiteY327" fmla="*/ 3510846 h 3833160"/>
              <a:gd name="connsiteX328" fmla="*/ 137312 w 1912672"/>
              <a:gd name="connsiteY328" fmla="*/ 3500207 h 3833160"/>
              <a:gd name="connsiteX329" fmla="*/ 167862 w 1912672"/>
              <a:gd name="connsiteY329" fmla="*/ 3487744 h 3833160"/>
              <a:gd name="connsiteX330" fmla="*/ 204549 w 1912672"/>
              <a:gd name="connsiteY330" fmla="*/ 3472571 h 3833160"/>
              <a:gd name="connsiteX331" fmla="*/ 258382 w 1912672"/>
              <a:gd name="connsiteY331" fmla="*/ 3445767 h 3833160"/>
              <a:gd name="connsiteX332" fmla="*/ 311693 w 1912672"/>
              <a:gd name="connsiteY332" fmla="*/ 3413115 h 3833160"/>
              <a:gd name="connsiteX333" fmla="*/ 364540 w 1912672"/>
              <a:gd name="connsiteY333" fmla="*/ 3377961 h 3833160"/>
              <a:gd name="connsiteX334" fmla="*/ 422506 w 1912672"/>
              <a:gd name="connsiteY334" fmla="*/ 3342200 h 3833160"/>
              <a:gd name="connsiteX335" fmla="*/ 434347 w 1912672"/>
              <a:gd name="connsiteY335" fmla="*/ 3334006 h 3833160"/>
              <a:gd name="connsiteX336" fmla="*/ 451900 w 1912672"/>
              <a:gd name="connsiteY336" fmla="*/ 3321534 h 3833160"/>
              <a:gd name="connsiteX337" fmla="*/ 469893 w 1912672"/>
              <a:gd name="connsiteY337" fmla="*/ 3307950 h 3833160"/>
              <a:gd name="connsiteX338" fmla="*/ 489284 w 1912672"/>
              <a:gd name="connsiteY338" fmla="*/ 3292897 h 3833160"/>
              <a:gd name="connsiteX339" fmla="*/ 508083 w 1912672"/>
              <a:gd name="connsiteY339" fmla="*/ 3276424 h 3833160"/>
              <a:gd name="connsiteX340" fmla="*/ 522649 w 1912672"/>
              <a:gd name="connsiteY340" fmla="*/ 3259537 h 3833160"/>
              <a:gd name="connsiteX341" fmla="*/ 534440 w 1912672"/>
              <a:gd name="connsiteY341" fmla="*/ 3244112 h 3833160"/>
              <a:gd name="connsiteX342" fmla="*/ 539574 w 1912672"/>
              <a:gd name="connsiteY342" fmla="*/ 3230640 h 3833160"/>
              <a:gd name="connsiteX343" fmla="*/ 509849 w 1912672"/>
              <a:gd name="connsiteY343" fmla="*/ 3208187 h 3833160"/>
              <a:gd name="connsiteX344" fmla="*/ 474526 w 1912672"/>
              <a:gd name="connsiteY344" fmla="*/ 3191609 h 3833160"/>
              <a:gd name="connsiteX345" fmla="*/ 435493 w 1912672"/>
              <a:gd name="connsiteY345" fmla="*/ 3180466 h 3833160"/>
              <a:gd name="connsiteX346" fmla="*/ 390471 w 1912672"/>
              <a:gd name="connsiteY346" fmla="*/ 3173359 h 3833160"/>
              <a:gd name="connsiteX347" fmla="*/ 344894 w 1912672"/>
              <a:gd name="connsiteY347" fmla="*/ 3170859 h 3833160"/>
              <a:gd name="connsiteX348" fmla="*/ 295258 w 1912672"/>
              <a:gd name="connsiteY348" fmla="*/ 3172887 h 3833160"/>
              <a:gd name="connsiteX349" fmla="*/ 245329 w 1912672"/>
              <a:gd name="connsiteY349" fmla="*/ 3177354 h 3833160"/>
              <a:gd name="connsiteX350" fmla="*/ 195694 w 1912672"/>
              <a:gd name="connsiteY350" fmla="*/ 3184474 h 3833160"/>
              <a:gd name="connsiteX351" fmla="*/ 144902 w 1912672"/>
              <a:gd name="connsiteY351" fmla="*/ 3193577 h 3833160"/>
              <a:gd name="connsiteX352" fmla="*/ 95992 w 1912672"/>
              <a:gd name="connsiteY352" fmla="*/ 3206125 h 3833160"/>
              <a:gd name="connsiteX353" fmla="*/ 49213 w 1912672"/>
              <a:gd name="connsiteY353" fmla="*/ 3218744 h 3833160"/>
              <a:gd name="connsiteX354" fmla="*/ 6365 w 1912672"/>
              <a:gd name="connsiteY354" fmla="*/ 3233010 h 3833160"/>
              <a:gd name="connsiteX355" fmla="*/ 0 w 1912672"/>
              <a:gd name="connsiteY355" fmla="*/ 3227433 h 3833160"/>
              <a:gd name="connsiteX356" fmla="*/ 3076 w 1912672"/>
              <a:gd name="connsiteY356" fmla="*/ 3224737 h 3833160"/>
              <a:gd name="connsiteX357" fmla="*/ 43018 w 1912672"/>
              <a:gd name="connsiteY357" fmla="*/ 3207924 h 3833160"/>
              <a:gd name="connsiteX358" fmla="*/ 85231 w 1912672"/>
              <a:gd name="connsiteY358" fmla="*/ 3191304 h 3833160"/>
              <a:gd name="connsiteX359" fmla="*/ 127386 w 1912672"/>
              <a:gd name="connsiteY359" fmla="*/ 3176431 h 3833160"/>
              <a:gd name="connsiteX360" fmla="*/ 168655 w 1912672"/>
              <a:gd name="connsiteY360" fmla="*/ 3162578 h 3833160"/>
              <a:gd name="connsiteX361" fmla="*/ 209793 w 1912672"/>
              <a:gd name="connsiteY361" fmla="*/ 3149808 h 3833160"/>
              <a:gd name="connsiteX362" fmla="*/ 250713 w 1912672"/>
              <a:gd name="connsiteY362" fmla="*/ 3140141 h 3833160"/>
              <a:gd name="connsiteX363" fmla="*/ 291298 w 1912672"/>
              <a:gd name="connsiteY363" fmla="*/ 3131978 h 3833160"/>
              <a:gd name="connsiteX364" fmla="*/ 333154 w 1912672"/>
              <a:gd name="connsiteY364" fmla="*/ 3128523 h 3833160"/>
              <a:gd name="connsiteX365" fmla="*/ 375359 w 1912672"/>
              <a:gd name="connsiteY365" fmla="*/ 3125974 h 3833160"/>
              <a:gd name="connsiteX366" fmla="*/ 416751 w 1912672"/>
              <a:gd name="connsiteY366" fmla="*/ 3130200 h 3833160"/>
              <a:gd name="connsiteX367" fmla="*/ 459928 w 1912672"/>
              <a:gd name="connsiteY367" fmla="*/ 3138683 h 3833160"/>
              <a:gd name="connsiteX368" fmla="*/ 504268 w 1912672"/>
              <a:gd name="connsiteY368" fmla="*/ 3151481 h 3833160"/>
              <a:gd name="connsiteX369" fmla="*/ 546509 w 1912672"/>
              <a:gd name="connsiteY369" fmla="*/ 3169029 h 3833160"/>
              <a:gd name="connsiteX370" fmla="*/ 591005 w 1912672"/>
              <a:gd name="connsiteY370" fmla="*/ 3194544 h 3833160"/>
              <a:gd name="connsiteX371" fmla="*/ 643386 w 1912672"/>
              <a:gd name="connsiteY371" fmla="*/ 3146702 h 3833160"/>
              <a:gd name="connsiteX372" fmla="*/ 689192 w 1912672"/>
              <a:gd name="connsiteY372" fmla="*/ 3097589 h 3833160"/>
              <a:gd name="connsiteX373" fmla="*/ 728837 w 1912672"/>
              <a:gd name="connsiteY373" fmla="*/ 3047570 h 3833160"/>
              <a:gd name="connsiteX374" fmla="*/ 763151 w 1912672"/>
              <a:gd name="connsiteY374" fmla="*/ 2997373 h 3833160"/>
              <a:gd name="connsiteX375" fmla="*/ 792509 w 1912672"/>
              <a:gd name="connsiteY375" fmla="*/ 2946426 h 3833160"/>
              <a:gd name="connsiteX376" fmla="*/ 818742 w 1912672"/>
              <a:gd name="connsiteY376" fmla="*/ 2896035 h 3833160"/>
              <a:gd name="connsiteX377" fmla="*/ 840539 w 1912672"/>
              <a:gd name="connsiteY377" fmla="*/ 2845651 h 3833160"/>
              <a:gd name="connsiteX378" fmla="*/ 868659 w 1912672"/>
              <a:gd name="connsiteY378" fmla="*/ 2777611 h 3833160"/>
              <a:gd name="connsiteX379" fmla="*/ 886079 w 1912672"/>
              <a:gd name="connsiteY379" fmla="*/ 2678806 h 3833160"/>
              <a:gd name="connsiteX380" fmla="*/ 894665 w 1912672"/>
              <a:gd name="connsiteY380" fmla="*/ 2574247 h 3833160"/>
              <a:gd name="connsiteX381" fmla="*/ 910157 w 1912672"/>
              <a:gd name="connsiteY381" fmla="*/ 2532162 h 3833160"/>
              <a:gd name="connsiteX382" fmla="*/ 923410 w 1912672"/>
              <a:gd name="connsiteY382" fmla="*/ 2485372 h 3833160"/>
              <a:gd name="connsiteX383" fmla="*/ 935916 w 1912672"/>
              <a:gd name="connsiteY383" fmla="*/ 2433353 h 3833160"/>
              <a:gd name="connsiteX384" fmla="*/ 947488 w 1912672"/>
              <a:gd name="connsiteY384" fmla="*/ 2377937 h 3833160"/>
              <a:gd name="connsiteX385" fmla="*/ 956821 w 1912672"/>
              <a:gd name="connsiteY385" fmla="*/ 2318077 h 3833160"/>
              <a:gd name="connsiteX386" fmla="*/ 963914 w 1912672"/>
              <a:gd name="connsiteY386" fmla="*/ 2257171 h 3833160"/>
              <a:gd name="connsiteX387" fmla="*/ 970820 w 1912672"/>
              <a:gd name="connsiteY387" fmla="*/ 2193390 h 3833160"/>
              <a:gd name="connsiteX388" fmla="*/ 975486 w 1912672"/>
              <a:gd name="connsiteY388" fmla="*/ 2128825 h 3833160"/>
              <a:gd name="connsiteX389" fmla="*/ 979406 w 1912672"/>
              <a:gd name="connsiteY389" fmla="*/ 2061646 h 3833160"/>
              <a:gd name="connsiteX390" fmla="*/ 979406 w 1912672"/>
              <a:gd name="connsiteY390" fmla="*/ 1995512 h 3833160"/>
              <a:gd name="connsiteX391" fmla="*/ 979406 w 1912672"/>
              <a:gd name="connsiteY391" fmla="*/ 1930162 h 3833160"/>
              <a:gd name="connsiteX392" fmla="*/ 975486 w 1912672"/>
              <a:gd name="connsiteY392" fmla="*/ 1864552 h 3833160"/>
              <a:gd name="connsiteX393" fmla="*/ 970073 w 1912672"/>
              <a:gd name="connsiteY393" fmla="*/ 1801555 h 3833160"/>
              <a:gd name="connsiteX394" fmla="*/ 963167 w 1912672"/>
              <a:gd name="connsiteY394" fmla="*/ 1740126 h 3833160"/>
              <a:gd name="connsiteX395" fmla="*/ 952901 w 1912672"/>
              <a:gd name="connsiteY395" fmla="*/ 1680789 h 3833160"/>
              <a:gd name="connsiteX396" fmla="*/ 938902 w 1912672"/>
              <a:gd name="connsiteY396" fmla="*/ 1625634 h 3833160"/>
              <a:gd name="connsiteX397" fmla="*/ 923410 w 1912672"/>
              <a:gd name="connsiteY397" fmla="*/ 1573354 h 3833160"/>
              <a:gd name="connsiteX398" fmla="*/ 904744 w 1912672"/>
              <a:gd name="connsiteY398" fmla="*/ 1526564 h 3833160"/>
              <a:gd name="connsiteX399" fmla="*/ 883839 w 1912672"/>
              <a:gd name="connsiteY399" fmla="*/ 1485263 h 3833160"/>
              <a:gd name="connsiteX400" fmla="*/ 859574 w 1912672"/>
              <a:gd name="connsiteY400" fmla="*/ 1448667 h 3833160"/>
              <a:gd name="connsiteX401" fmla="*/ 832510 w 1912672"/>
              <a:gd name="connsiteY401" fmla="*/ 1419129 h 3833160"/>
              <a:gd name="connsiteX402" fmla="*/ 801338 w 1912672"/>
              <a:gd name="connsiteY402" fmla="*/ 1396649 h 3833160"/>
              <a:gd name="connsiteX403" fmla="*/ 774834 w 1912672"/>
              <a:gd name="connsiteY403" fmla="*/ 1383318 h 3833160"/>
              <a:gd name="connsiteX404" fmla="*/ 745342 w 1912672"/>
              <a:gd name="connsiteY404" fmla="*/ 1377829 h 3833160"/>
              <a:gd name="connsiteX405" fmla="*/ 714918 w 1912672"/>
              <a:gd name="connsiteY405" fmla="*/ 1377829 h 3833160"/>
              <a:gd name="connsiteX406" fmla="*/ 683187 w 1912672"/>
              <a:gd name="connsiteY406" fmla="*/ 1381750 h 3833160"/>
              <a:gd name="connsiteX407" fmla="*/ 652016 w 1912672"/>
              <a:gd name="connsiteY407" fmla="*/ 1388023 h 3833160"/>
              <a:gd name="connsiteX408" fmla="*/ 620845 w 1912672"/>
              <a:gd name="connsiteY408" fmla="*/ 1396649 h 3833160"/>
              <a:gd name="connsiteX409" fmla="*/ 589860 w 1912672"/>
              <a:gd name="connsiteY409" fmla="*/ 1403446 h 3833160"/>
              <a:gd name="connsiteX410" fmla="*/ 559436 w 1912672"/>
              <a:gd name="connsiteY410" fmla="*/ 1410503 h 3833160"/>
              <a:gd name="connsiteX411" fmla="*/ 531438 w 1912672"/>
              <a:gd name="connsiteY411" fmla="*/ 1414424 h 3833160"/>
              <a:gd name="connsiteX412" fmla="*/ 467602 w 1912672"/>
              <a:gd name="connsiteY412" fmla="*/ 1417561 h 3833160"/>
              <a:gd name="connsiteX413" fmla="*/ 405447 w 1912672"/>
              <a:gd name="connsiteY413" fmla="*/ 1414424 h 3833160"/>
              <a:gd name="connsiteX414" fmla="*/ 347958 w 1912672"/>
              <a:gd name="connsiteY414" fmla="*/ 1407367 h 3833160"/>
              <a:gd name="connsiteX415" fmla="*/ 292708 w 1912672"/>
              <a:gd name="connsiteY415" fmla="*/ 1397433 h 3833160"/>
              <a:gd name="connsiteX416" fmla="*/ 238952 w 1912672"/>
              <a:gd name="connsiteY416" fmla="*/ 1384886 h 3833160"/>
              <a:gd name="connsiteX417" fmla="*/ 187622 w 1912672"/>
              <a:gd name="connsiteY417" fmla="*/ 1372339 h 3833160"/>
              <a:gd name="connsiteX418" fmla="*/ 139466 w 1912672"/>
              <a:gd name="connsiteY418" fmla="*/ 1358485 h 3833160"/>
              <a:gd name="connsiteX419" fmla="*/ 142639 w 1912672"/>
              <a:gd name="connsiteY419" fmla="*/ 1342801 h 3833160"/>
              <a:gd name="connsiteX420" fmla="*/ 208714 w 1912672"/>
              <a:gd name="connsiteY420" fmla="*/ 1352212 h 3833160"/>
              <a:gd name="connsiteX421" fmla="*/ 274043 w 1912672"/>
              <a:gd name="connsiteY421" fmla="*/ 1358485 h 3833160"/>
              <a:gd name="connsiteX422" fmla="*/ 337878 w 1912672"/>
              <a:gd name="connsiteY422" fmla="*/ 1360838 h 3833160"/>
              <a:gd name="connsiteX423" fmla="*/ 400034 w 1912672"/>
              <a:gd name="connsiteY423" fmla="*/ 1358485 h 3833160"/>
              <a:gd name="connsiteX424" fmla="*/ 460696 w 1912672"/>
              <a:gd name="connsiteY424" fmla="*/ 1349859 h 3833160"/>
              <a:gd name="connsiteX425" fmla="*/ 519865 w 1912672"/>
              <a:gd name="connsiteY425" fmla="*/ 1336528 h 3833160"/>
              <a:gd name="connsiteX426" fmla="*/ 576608 w 1912672"/>
              <a:gd name="connsiteY426" fmla="*/ 1318753 h 3833160"/>
              <a:gd name="connsiteX427" fmla="*/ 630177 w 1912672"/>
              <a:gd name="connsiteY427" fmla="*/ 1292874 h 3833160"/>
              <a:gd name="connsiteX428" fmla="*/ 699426 w 1912672"/>
              <a:gd name="connsiteY428" fmla="*/ 1258631 h 3833160"/>
              <a:gd name="connsiteX429" fmla="*/ 572688 w 1912672"/>
              <a:gd name="connsiteY429" fmla="*/ 1147276 h 3833160"/>
              <a:gd name="connsiteX430" fmla="*/ 459203 w 1912672"/>
              <a:gd name="connsiteY430" fmla="*/ 1022589 h 3833160"/>
              <a:gd name="connsiteX431" fmla="*/ 396861 w 1912672"/>
              <a:gd name="connsiteY431" fmla="*/ 1029647 h 3833160"/>
              <a:gd name="connsiteX432" fmla="*/ 336198 w 1912672"/>
              <a:gd name="connsiteY432" fmla="*/ 1029647 h 3833160"/>
              <a:gd name="connsiteX433" fmla="*/ 280949 w 1912672"/>
              <a:gd name="connsiteY433" fmla="*/ 1022589 h 3833160"/>
              <a:gd name="connsiteX434" fmla="*/ 228873 w 1912672"/>
              <a:gd name="connsiteY434" fmla="*/ 1007951 h 3833160"/>
              <a:gd name="connsiteX435" fmla="*/ 180716 w 1912672"/>
              <a:gd name="connsiteY435" fmla="*/ 986777 h 3833160"/>
              <a:gd name="connsiteX436" fmla="*/ 138719 w 1912672"/>
              <a:gd name="connsiteY436" fmla="*/ 960376 h 3833160"/>
              <a:gd name="connsiteX437" fmla="*/ 101389 w 1912672"/>
              <a:gd name="connsiteY437" fmla="*/ 927701 h 3833160"/>
              <a:gd name="connsiteX438" fmla="*/ 70218 w 1912672"/>
              <a:gd name="connsiteY438" fmla="*/ 889537 h 3833160"/>
              <a:gd name="connsiteX439" fmla="*/ 46139 w 1912672"/>
              <a:gd name="connsiteY439" fmla="*/ 848236 h 3833160"/>
              <a:gd name="connsiteX440" fmla="*/ 49312 w 1912672"/>
              <a:gd name="connsiteY440" fmla="*/ 841179 h 3833160"/>
              <a:gd name="connsiteX441" fmla="*/ 59392 w 1912672"/>
              <a:gd name="connsiteY441" fmla="*/ 848236 h 3833160"/>
              <a:gd name="connsiteX442" fmla="*/ 71897 w 1912672"/>
              <a:gd name="connsiteY442" fmla="*/ 875422 h 3833160"/>
              <a:gd name="connsiteX443" fmla="*/ 92056 w 1912672"/>
              <a:gd name="connsiteY443" fmla="*/ 898948 h 3833160"/>
              <a:gd name="connsiteX444" fmla="*/ 116881 w 1912672"/>
              <a:gd name="connsiteY444" fmla="*/ 922212 h 3833160"/>
              <a:gd name="connsiteX445" fmla="*/ 146559 w 1912672"/>
              <a:gd name="connsiteY445" fmla="*/ 940248 h 3833160"/>
              <a:gd name="connsiteX446" fmla="*/ 180716 w 1912672"/>
              <a:gd name="connsiteY446" fmla="*/ 955671 h 3833160"/>
              <a:gd name="connsiteX447" fmla="*/ 216554 w 1912672"/>
              <a:gd name="connsiteY447" fmla="*/ 967434 h 3833160"/>
              <a:gd name="connsiteX448" fmla="*/ 254631 w 1912672"/>
              <a:gd name="connsiteY448" fmla="*/ 974492 h 3833160"/>
              <a:gd name="connsiteX449" fmla="*/ 294201 w 1912672"/>
              <a:gd name="connsiteY449" fmla="*/ 976844 h 3833160"/>
              <a:gd name="connsiteX450" fmla="*/ 332279 w 1912672"/>
              <a:gd name="connsiteY450" fmla="*/ 976060 h 3833160"/>
              <a:gd name="connsiteX451" fmla="*/ 353371 w 1912672"/>
              <a:gd name="connsiteY451" fmla="*/ 972923 h 3833160"/>
              <a:gd name="connsiteX452" fmla="*/ 372036 w 1912672"/>
              <a:gd name="connsiteY452" fmla="*/ 972923 h 3833160"/>
              <a:gd name="connsiteX453" fmla="*/ 388275 w 1912672"/>
              <a:gd name="connsiteY453" fmla="*/ 969786 h 3833160"/>
              <a:gd name="connsiteX454" fmla="*/ 403954 w 1912672"/>
              <a:gd name="connsiteY454" fmla="*/ 965865 h 3833160"/>
              <a:gd name="connsiteX455" fmla="*/ 417206 w 1912672"/>
              <a:gd name="connsiteY455" fmla="*/ 957239 h 3833160"/>
              <a:gd name="connsiteX456" fmla="*/ 379875 w 1912672"/>
              <a:gd name="connsiteY456" fmla="*/ 886400 h 3833160"/>
              <a:gd name="connsiteX457" fmla="*/ 347958 w 1912672"/>
              <a:gd name="connsiteY457" fmla="*/ 817130 h 3833160"/>
              <a:gd name="connsiteX458" fmla="*/ 317533 w 1912672"/>
              <a:gd name="connsiteY458" fmla="*/ 744723 h 3833160"/>
              <a:gd name="connsiteX459" fmla="*/ 291215 w 1912672"/>
              <a:gd name="connsiteY459" fmla="*/ 669963 h 3833160"/>
              <a:gd name="connsiteX460" fmla="*/ 265457 w 1912672"/>
              <a:gd name="connsiteY460" fmla="*/ 588930 h 3833160"/>
              <a:gd name="connsiteX461" fmla="*/ 241379 w 1912672"/>
              <a:gd name="connsiteY461" fmla="*/ 501623 h 3833160"/>
              <a:gd name="connsiteX462" fmla="*/ 238952 w 1912672"/>
              <a:gd name="connsiteY462" fmla="*/ 485939 h 3833160"/>
              <a:gd name="connsiteX463" fmla="*/ 232793 w 1912672"/>
              <a:gd name="connsiteY463" fmla="*/ 464243 h 3833160"/>
              <a:gd name="connsiteX464" fmla="*/ 228873 w 1912672"/>
              <a:gd name="connsiteY464" fmla="*/ 440194 h 3833160"/>
              <a:gd name="connsiteX465" fmla="*/ 223460 w 1912672"/>
              <a:gd name="connsiteY465" fmla="*/ 415884 h 3833160"/>
              <a:gd name="connsiteX466" fmla="*/ 218794 w 1912672"/>
              <a:gd name="connsiteY466" fmla="*/ 389483 h 3833160"/>
              <a:gd name="connsiteX467" fmla="*/ 217300 w 1912672"/>
              <a:gd name="connsiteY467" fmla="*/ 365173 h 3833160"/>
              <a:gd name="connsiteX468" fmla="*/ 217300 w 1912672"/>
              <a:gd name="connsiteY468" fmla="*/ 342693 h 3833160"/>
              <a:gd name="connsiteX469" fmla="*/ 220287 w 1912672"/>
              <a:gd name="connsiteY469" fmla="*/ 322565 h 3833160"/>
              <a:gd name="connsiteX470" fmla="*/ 225886 w 1912672"/>
              <a:gd name="connsiteY470" fmla="*/ 308450 h 3833160"/>
              <a:gd name="connsiteX471" fmla="*/ 232793 w 1912672"/>
              <a:gd name="connsiteY471" fmla="*/ 311586 h 3833160"/>
              <a:gd name="connsiteX472" fmla="*/ 238952 w 1912672"/>
              <a:gd name="connsiteY472" fmla="*/ 391051 h 3833160"/>
              <a:gd name="connsiteX473" fmla="*/ 252951 w 1912672"/>
              <a:gd name="connsiteY473" fmla="*/ 470516 h 3833160"/>
              <a:gd name="connsiteX474" fmla="*/ 274043 w 1912672"/>
              <a:gd name="connsiteY474" fmla="*/ 548413 h 3833160"/>
              <a:gd name="connsiteX475" fmla="*/ 299614 w 1912672"/>
              <a:gd name="connsiteY475" fmla="*/ 620036 h 3833160"/>
              <a:gd name="connsiteX476" fmla="*/ 327612 w 1912672"/>
              <a:gd name="connsiteY476" fmla="*/ 686954 h 3833160"/>
              <a:gd name="connsiteX477" fmla="*/ 353371 w 1912672"/>
              <a:gd name="connsiteY477" fmla="*/ 730607 h 3833160"/>
              <a:gd name="connsiteX478" fmla="*/ 350197 w 1912672"/>
              <a:gd name="connsiteY478" fmla="*/ 732176 h 3833160"/>
              <a:gd name="connsiteX479" fmla="*/ 350197 w 1912672"/>
              <a:gd name="connsiteY479" fmla="*/ 733744 h 3833160"/>
              <a:gd name="connsiteX480" fmla="*/ 351877 w 1912672"/>
              <a:gd name="connsiteY480" fmla="*/ 735313 h 3833160"/>
              <a:gd name="connsiteX481" fmla="*/ 353371 w 1912672"/>
              <a:gd name="connsiteY481" fmla="*/ 736097 h 3833160"/>
              <a:gd name="connsiteX482" fmla="*/ 356544 w 1912672"/>
              <a:gd name="connsiteY482" fmla="*/ 737665 h 3833160"/>
              <a:gd name="connsiteX483" fmla="*/ 357290 w 1912672"/>
              <a:gd name="connsiteY483" fmla="*/ 740802 h 3833160"/>
              <a:gd name="connsiteX484" fmla="*/ 358784 w 1912672"/>
              <a:gd name="connsiteY484" fmla="*/ 742370 h 3833160"/>
              <a:gd name="connsiteX485" fmla="*/ 360277 w 1912672"/>
              <a:gd name="connsiteY485" fmla="*/ 744723 h 3833160"/>
              <a:gd name="connsiteX486" fmla="*/ 360277 w 1912672"/>
              <a:gd name="connsiteY486" fmla="*/ 743154 h 3833160"/>
              <a:gd name="connsiteX487" fmla="*/ 358784 w 1912672"/>
              <a:gd name="connsiteY487" fmla="*/ 742370 h 3833160"/>
              <a:gd name="connsiteX488" fmla="*/ 353371 w 1912672"/>
              <a:gd name="connsiteY488" fmla="*/ 730607 h 3833160"/>
              <a:gd name="connsiteX489" fmla="*/ 372036 w 1912672"/>
              <a:gd name="connsiteY489" fmla="*/ 716492 h 3833160"/>
              <a:gd name="connsiteX490" fmla="*/ 389955 w 1912672"/>
              <a:gd name="connsiteY490" fmla="*/ 692443 h 3833160"/>
              <a:gd name="connsiteX491" fmla="*/ 406940 w 1912672"/>
              <a:gd name="connsiteY491" fmla="*/ 664474 h 3833160"/>
              <a:gd name="connsiteX492" fmla="*/ 422619 w 1912672"/>
              <a:gd name="connsiteY492" fmla="*/ 630231 h 3833160"/>
              <a:gd name="connsiteX493" fmla="*/ 436618 w 1912672"/>
              <a:gd name="connsiteY493" fmla="*/ 592066 h 3833160"/>
              <a:gd name="connsiteX494" fmla="*/ 449870 w 1912672"/>
              <a:gd name="connsiteY494" fmla="*/ 552334 h 3833160"/>
              <a:gd name="connsiteX495" fmla="*/ 460696 w 1912672"/>
              <a:gd name="connsiteY495" fmla="*/ 511033 h 3833160"/>
              <a:gd name="connsiteX496" fmla="*/ 470776 w 1912672"/>
              <a:gd name="connsiteY496" fmla="*/ 471301 h 3833160"/>
              <a:gd name="connsiteX497" fmla="*/ 479362 w 1912672"/>
              <a:gd name="connsiteY497" fmla="*/ 433136 h 3833160"/>
              <a:gd name="connsiteX498" fmla="*/ 480855 w 1912672"/>
              <a:gd name="connsiteY498" fmla="*/ 484370 h 3833160"/>
              <a:gd name="connsiteX499" fmla="*/ 479362 w 1912672"/>
              <a:gd name="connsiteY499" fmla="*/ 531161 h 3833160"/>
              <a:gd name="connsiteX500" fmla="*/ 472269 w 1912672"/>
              <a:gd name="connsiteY500" fmla="*/ 574814 h 3833160"/>
              <a:gd name="connsiteX501" fmla="*/ 462189 w 1912672"/>
              <a:gd name="connsiteY501" fmla="*/ 618468 h 3833160"/>
              <a:gd name="connsiteX502" fmla="*/ 448190 w 1912672"/>
              <a:gd name="connsiteY502" fmla="*/ 659769 h 3833160"/>
              <a:gd name="connsiteX503" fmla="*/ 428032 w 1912672"/>
              <a:gd name="connsiteY503" fmla="*/ 701069 h 3833160"/>
              <a:gd name="connsiteX504" fmla="*/ 381369 w 1912672"/>
              <a:gd name="connsiteY504" fmla="*/ 791252 h 3833160"/>
              <a:gd name="connsiteX505" fmla="*/ 429525 w 1912672"/>
              <a:gd name="connsiteY505" fmla="*/ 863920 h 3833160"/>
              <a:gd name="connsiteX506" fmla="*/ 481601 w 1912672"/>
              <a:gd name="connsiteY506" fmla="*/ 931622 h 3833160"/>
              <a:gd name="connsiteX507" fmla="*/ 538531 w 1912672"/>
              <a:gd name="connsiteY507" fmla="*/ 995403 h 3833160"/>
              <a:gd name="connsiteX508" fmla="*/ 599193 w 1912672"/>
              <a:gd name="connsiteY508" fmla="*/ 1053957 h 3833160"/>
              <a:gd name="connsiteX509" fmla="*/ 816831 w 1912672"/>
              <a:gd name="connsiteY509" fmla="*/ 1205045 h 3833160"/>
              <a:gd name="connsiteX510" fmla="*/ 823924 w 1912672"/>
              <a:gd name="connsiteY510" fmla="*/ 1199555 h 3833160"/>
              <a:gd name="connsiteX511" fmla="*/ 806005 w 1912672"/>
              <a:gd name="connsiteY511" fmla="*/ 1132637 h 3833160"/>
              <a:gd name="connsiteX512" fmla="*/ 792006 w 1912672"/>
              <a:gd name="connsiteY512" fmla="*/ 1060753 h 3833160"/>
              <a:gd name="connsiteX513" fmla="*/ 780247 w 1912672"/>
              <a:gd name="connsiteY513" fmla="*/ 982856 h 3833160"/>
              <a:gd name="connsiteX514" fmla="*/ 774834 w 1912672"/>
              <a:gd name="connsiteY514" fmla="*/ 903391 h 3833160"/>
              <a:gd name="connsiteX515" fmla="*/ 770167 w 1912672"/>
              <a:gd name="connsiteY515" fmla="*/ 820267 h 3833160"/>
              <a:gd name="connsiteX516" fmla="*/ 770167 w 1912672"/>
              <a:gd name="connsiteY516" fmla="*/ 735313 h 3833160"/>
              <a:gd name="connsiteX517" fmla="*/ 773340 w 1912672"/>
              <a:gd name="connsiteY517" fmla="*/ 649574 h 3833160"/>
              <a:gd name="connsiteX518" fmla="*/ 780247 w 1912672"/>
              <a:gd name="connsiteY518" fmla="*/ 564620 h 3833160"/>
              <a:gd name="connsiteX519" fmla="*/ 790513 w 1912672"/>
              <a:gd name="connsiteY519" fmla="*/ 479927 h 3833160"/>
              <a:gd name="connsiteX520" fmla="*/ 801338 w 1912672"/>
              <a:gd name="connsiteY520" fmla="*/ 398109 h 3833160"/>
              <a:gd name="connsiteX521" fmla="*/ 816831 w 1912672"/>
              <a:gd name="connsiteY521" fmla="*/ 318644 h 3833160"/>
              <a:gd name="connsiteX522" fmla="*/ 835496 w 1912672"/>
              <a:gd name="connsiteY522" fmla="*/ 243884 h 3833160"/>
              <a:gd name="connsiteX523" fmla="*/ 854908 w 1912672"/>
              <a:gd name="connsiteY523" fmla="*/ 173046 h 3833160"/>
              <a:gd name="connsiteX524" fmla="*/ 877493 w 1912672"/>
              <a:gd name="connsiteY524" fmla="*/ 109003 h 3833160"/>
              <a:gd name="connsiteX525" fmla="*/ 901571 w 1912672"/>
              <a:gd name="connsiteY525" fmla="*/ 50711 h 3833160"/>
              <a:gd name="connsiteX526" fmla="*/ 930503 w 1912672"/>
              <a:gd name="connsiteY526" fmla="*/ 0 h 383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</a:cxnLst>
            <a:rect l="l" t="t" r="r" b="b"/>
            <a:pathLst>
              <a:path w="1912672" h="3833160">
                <a:moveTo>
                  <a:pt x="930503" y="0"/>
                </a:moveTo>
                <a:cubicBezTo>
                  <a:pt x="929383" y="4182"/>
                  <a:pt x="928449" y="8365"/>
                  <a:pt x="927329" y="12547"/>
                </a:cubicBezTo>
                <a:cubicBezTo>
                  <a:pt x="926770" y="15423"/>
                  <a:pt x="926396" y="18037"/>
                  <a:pt x="925836" y="20912"/>
                </a:cubicBezTo>
                <a:lnTo>
                  <a:pt x="924156" y="26401"/>
                </a:lnTo>
                <a:lnTo>
                  <a:pt x="924156" y="29538"/>
                </a:lnTo>
                <a:lnTo>
                  <a:pt x="925836" y="31106"/>
                </a:lnTo>
                <a:lnTo>
                  <a:pt x="925836" y="32675"/>
                </a:lnTo>
                <a:lnTo>
                  <a:pt x="927329" y="32675"/>
                </a:lnTo>
                <a:lnTo>
                  <a:pt x="927329" y="35027"/>
                </a:lnTo>
                <a:cubicBezTo>
                  <a:pt x="926770" y="36596"/>
                  <a:pt x="926396" y="38164"/>
                  <a:pt x="925836" y="39733"/>
                </a:cubicBezTo>
                <a:lnTo>
                  <a:pt x="924156" y="46790"/>
                </a:lnTo>
                <a:lnTo>
                  <a:pt x="921917" y="57769"/>
                </a:lnTo>
                <a:cubicBezTo>
                  <a:pt x="920423" y="62997"/>
                  <a:pt x="918743" y="67964"/>
                  <a:pt x="917250" y="73192"/>
                </a:cubicBezTo>
                <a:cubicBezTo>
                  <a:pt x="914824" y="80511"/>
                  <a:pt x="912584" y="87830"/>
                  <a:pt x="910157" y="95149"/>
                </a:cubicBezTo>
                <a:cubicBezTo>
                  <a:pt x="907918" y="104037"/>
                  <a:pt x="905491" y="112663"/>
                  <a:pt x="903251" y="121550"/>
                </a:cubicBezTo>
                <a:cubicBezTo>
                  <a:pt x="899518" y="133052"/>
                  <a:pt x="895972" y="144292"/>
                  <a:pt x="892239" y="155793"/>
                </a:cubicBezTo>
                <a:cubicBezTo>
                  <a:pt x="887946" y="169647"/>
                  <a:pt x="883466" y="183240"/>
                  <a:pt x="879173" y="197094"/>
                </a:cubicBezTo>
                <a:cubicBezTo>
                  <a:pt x="873947" y="218529"/>
                  <a:pt x="868720" y="240225"/>
                  <a:pt x="863494" y="261659"/>
                </a:cubicBezTo>
                <a:cubicBezTo>
                  <a:pt x="859948" y="284662"/>
                  <a:pt x="856215" y="307927"/>
                  <a:pt x="852668" y="330930"/>
                </a:cubicBezTo>
                <a:cubicBezTo>
                  <a:pt x="849868" y="354717"/>
                  <a:pt x="846882" y="378243"/>
                  <a:pt x="844082" y="402030"/>
                </a:cubicBezTo>
                <a:cubicBezTo>
                  <a:pt x="840162" y="427124"/>
                  <a:pt x="836429" y="452480"/>
                  <a:pt x="832510" y="477574"/>
                </a:cubicBezTo>
                <a:cubicBezTo>
                  <a:pt x="831950" y="483063"/>
                  <a:pt x="831390" y="488291"/>
                  <a:pt x="830830" y="493781"/>
                </a:cubicBezTo>
                <a:lnTo>
                  <a:pt x="828590" y="518091"/>
                </a:lnTo>
                <a:cubicBezTo>
                  <a:pt x="828030" y="526717"/>
                  <a:pt x="827470" y="535082"/>
                  <a:pt x="826910" y="543708"/>
                </a:cubicBezTo>
                <a:cubicBezTo>
                  <a:pt x="826350" y="553118"/>
                  <a:pt x="825977" y="562267"/>
                  <a:pt x="825417" y="571677"/>
                </a:cubicBezTo>
                <a:lnTo>
                  <a:pt x="825417" y="600431"/>
                </a:lnTo>
                <a:cubicBezTo>
                  <a:pt x="826537" y="609057"/>
                  <a:pt x="827470" y="617683"/>
                  <a:pt x="828590" y="626310"/>
                </a:cubicBezTo>
                <a:cubicBezTo>
                  <a:pt x="829896" y="633890"/>
                  <a:pt x="831203" y="641209"/>
                  <a:pt x="832510" y="648790"/>
                </a:cubicBezTo>
                <a:cubicBezTo>
                  <a:pt x="834749" y="654018"/>
                  <a:pt x="837176" y="659246"/>
                  <a:pt x="839416" y="664474"/>
                </a:cubicBezTo>
                <a:lnTo>
                  <a:pt x="876746" y="661337"/>
                </a:lnTo>
                <a:lnTo>
                  <a:pt x="913330" y="648790"/>
                </a:lnTo>
                <a:lnTo>
                  <a:pt x="948235" y="628662"/>
                </a:lnTo>
                <a:lnTo>
                  <a:pt x="984072" y="600431"/>
                </a:lnTo>
                <a:lnTo>
                  <a:pt x="1016736" y="567756"/>
                </a:lnTo>
                <a:lnTo>
                  <a:pt x="1048654" y="528024"/>
                </a:lnTo>
                <a:lnTo>
                  <a:pt x="1078892" y="485939"/>
                </a:lnTo>
                <a:lnTo>
                  <a:pt x="1106890" y="441763"/>
                </a:lnTo>
                <a:lnTo>
                  <a:pt x="1134141" y="394972"/>
                </a:lnTo>
                <a:lnTo>
                  <a:pt x="1157473" y="346614"/>
                </a:lnTo>
                <a:lnTo>
                  <a:pt x="1179311" y="299824"/>
                </a:lnTo>
                <a:cubicBezTo>
                  <a:pt x="1185284" y="284662"/>
                  <a:pt x="1191257" y="269763"/>
                  <a:pt x="1197230" y="254602"/>
                </a:cubicBezTo>
                <a:lnTo>
                  <a:pt x="1205816" y="254602"/>
                </a:lnTo>
                <a:lnTo>
                  <a:pt x="1205816" y="259307"/>
                </a:lnTo>
                <a:cubicBezTo>
                  <a:pt x="1201150" y="274468"/>
                  <a:pt x="1196484" y="289368"/>
                  <a:pt x="1191817" y="304529"/>
                </a:cubicBezTo>
                <a:cubicBezTo>
                  <a:pt x="1186591" y="320213"/>
                  <a:pt x="1181365" y="335635"/>
                  <a:pt x="1176138" y="351319"/>
                </a:cubicBezTo>
                <a:cubicBezTo>
                  <a:pt x="1170539" y="366480"/>
                  <a:pt x="1164752" y="381380"/>
                  <a:pt x="1159153" y="396541"/>
                </a:cubicBezTo>
                <a:lnTo>
                  <a:pt x="1141981" y="440194"/>
                </a:lnTo>
                <a:cubicBezTo>
                  <a:pt x="1136008" y="454310"/>
                  <a:pt x="1130035" y="468687"/>
                  <a:pt x="1124062" y="482802"/>
                </a:cubicBezTo>
                <a:lnTo>
                  <a:pt x="1103903" y="522535"/>
                </a:lnTo>
                <a:lnTo>
                  <a:pt x="1082812" y="560699"/>
                </a:lnTo>
                <a:lnTo>
                  <a:pt x="1057240" y="595726"/>
                </a:lnTo>
                <a:lnTo>
                  <a:pt x="1030735" y="630231"/>
                </a:lnTo>
                <a:lnTo>
                  <a:pt x="999564" y="658200"/>
                </a:lnTo>
                <a:lnTo>
                  <a:pt x="963914" y="683817"/>
                </a:lnTo>
                <a:lnTo>
                  <a:pt x="924156" y="706559"/>
                </a:lnTo>
                <a:lnTo>
                  <a:pt x="882159" y="723550"/>
                </a:lnTo>
                <a:lnTo>
                  <a:pt x="832510" y="735313"/>
                </a:lnTo>
                <a:cubicBezTo>
                  <a:pt x="833070" y="762498"/>
                  <a:pt x="833443" y="789945"/>
                  <a:pt x="834003" y="817130"/>
                </a:cubicBezTo>
                <a:cubicBezTo>
                  <a:pt x="836243" y="843008"/>
                  <a:pt x="838669" y="869148"/>
                  <a:pt x="840909" y="895027"/>
                </a:cubicBezTo>
                <a:cubicBezTo>
                  <a:pt x="844829" y="919598"/>
                  <a:pt x="848748" y="944431"/>
                  <a:pt x="852668" y="969002"/>
                </a:cubicBezTo>
                <a:cubicBezTo>
                  <a:pt x="857894" y="992267"/>
                  <a:pt x="862934" y="1015792"/>
                  <a:pt x="868160" y="1039057"/>
                </a:cubicBezTo>
                <a:cubicBezTo>
                  <a:pt x="874693" y="1061276"/>
                  <a:pt x="881039" y="1083756"/>
                  <a:pt x="887572" y="1105975"/>
                </a:cubicBezTo>
                <a:cubicBezTo>
                  <a:pt x="894665" y="1127409"/>
                  <a:pt x="901571" y="1148583"/>
                  <a:pt x="908664" y="1170017"/>
                </a:cubicBezTo>
                <a:lnTo>
                  <a:pt x="932742" y="1230662"/>
                </a:lnTo>
                <a:lnTo>
                  <a:pt x="956821" y="1289738"/>
                </a:lnTo>
                <a:cubicBezTo>
                  <a:pt x="959247" y="1294443"/>
                  <a:pt x="961487" y="1299148"/>
                  <a:pt x="963914" y="1303853"/>
                </a:cubicBezTo>
                <a:lnTo>
                  <a:pt x="970073" y="1321105"/>
                </a:lnTo>
                <a:cubicBezTo>
                  <a:pt x="972873" y="1327379"/>
                  <a:pt x="975859" y="1333391"/>
                  <a:pt x="978659" y="1339665"/>
                </a:cubicBezTo>
                <a:lnTo>
                  <a:pt x="986499" y="1359269"/>
                </a:lnTo>
                <a:cubicBezTo>
                  <a:pt x="989858" y="1365543"/>
                  <a:pt x="993218" y="1371555"/>
                  <a:pt x="996578" y="1377829"/>
                </a:cubicBezTo>
                <a:cubicBezTo>
                  <a:pt x="1000498" y="1383057"/>
                  <a:pt x="1004231" y="1388285"/>
                  <a:pt x="1008150" y="1393512"/>
                </a:cubicBezTo>
                <a:cubicBezTo>
                  <a:pt x="1012817" y="1398218"/>
                  <a:pt x="1017483" y="1402661"/>
                  <a:pt x="1022149" y="1407367"/>
                </a:cubicBezTo>
                <a:lnTo>
                  <a:pt x="1037828" y="1417561"/>
                </a:lnTo>
                <a:lnTo>
                  <a:pt x="1056494" y="1421482"/>
                </a:lnTo>
                <a:lnTo>
                  <a:pt x="1075906" y="1420698"/>
                </a:lnTo>
                <a:lnTo>
                  <a:pt x="1110810" y="1408935"/>
                </a:lnTo>
                <a:lnTo>
                  <a:pt x="1141981" y="1389592"/>
                </a:lnTo>
                <a:lnTo>
                  <a:pt x="1172219" y="1365282"/>
                </a:lnTo>
                <a:lnTo>
                  <a:pt x="1197230" y="1336528"/>
                </a:lnTo>
                <a:lnTo>
                  <a:pt x="1221308" y="1305421"/>
                </a:lnTo>
                <a:cubicBezTo>
                  <a:pt x="1228775" y="1294443"/>
                  <a:pt x="1236427" y="1283725"/>
                  <a:pt x="1243893" y="1272747"/>
                </a:cubicBezTo>
                <a:lnTo>
                  <a:pt x="1264052" y="1241640"/>
                </a:lnTo>
                <a:cubicBezTo>
                  <a:pt x="1269838" y="1231707"/>
                  <a:pt x="1275438" y="1221774"/>
                  <a:pt x="1281224" y="1211841"/>
                </a:cubicBezTo>
                <a:lnTo>
                  <a:pt x="1319301" y="1144139"/>
                </a:lnTo>
                <a:lnTo>
                  <a:pt x="1355885" y="1067811"/>
                </a:lnTo>
                <a:lnTo>
                  <a:pt x="1392469" y="984425"/>
                </a:lnTo>
                <a:lnTo>
                  <a:pt x="1426627" y="893458"/>
                </a:lnTo>
                <a:cubicBezTo>
                  <a:pt x="1437080" y="861568"/>
                  <a:pt x="1447346" y="829416"/>
                  <a:pt x="1457798" y="797525"/>
                </a:cubicBezTo>
                <a:lnTo>
                  <a:pt x="1485796" y="695580"/>
                </a:lnTo>
                <a:cubicBezTo>
                  <a:pt x="1494382" y="660030"/>
                  <a:pt x="1502782" y="624480"/>
                  <a:pt x="1511368" y="588930"/>
                </a:cubicBezTo>
                <a:cubicBezTo>
                  <a:pt x="1517527" y="552073"/>
                  <a:pt x="1523873" y="515215"/>
                  <a:pt x="1530033" y="478358"/>
                </a:cubicBezTo>
                <a:cubicBezTo>
                  <a:pt x="1534699" y="440717"/>
                  <a:pt x="1539366" y="402814"/>
                  <a:pt x="1544032" y="365173"/>
                </a:cubicBezTo>
                <a:cubicBezTo>
                  <a:pt x="1546832" y="326486"/>
                  <a:pt x="1549818" y="288061"/>
                  <a:pt x="1552618" y="249374"/>
                </a:cubicBezTo>
                <a:cubicBezTo>
                  <a:pt x="1554858" y="251204"/>
                  <a:pt x="1557284" y="252772"/>
                  <a:pt x="1559524" y="254602"/>
                </a:cubicBezTo>
                <a:lnTo>
                  <a:pt x="1565124" y="267933"/>
                </a:lnTo>
                <a:cubicBezTo>
                  <a:pt x="1566617" y="274468"/>
                  <a:pt x="1568297" y="281003"/>
                  <a:pt x="1569790" y="287538"/>
                </a:cubicBezTo>
                <a:cubicBezTo>
                  <a:pt x="1570537" y="296164"/>
                  <a:pt x="1571283" y="304529"/>
                  <a:pt x="1572030" y="313155"/>
                </a:cubicBezTo>
                <a:cubicBezTo>
                  <a:pt x="1572590" y="323088"/>
                  <a:pt x="1572963" y="332760"/>
                  <a:pt x="1573523" y="342693"/>
                </a:cubicBezTo>
                <a:lnTo>
                  <a:pt x="1573523" y="376936"/>
                </a:lnTo>
                <a:lnTo>
                  <a:pt x="1573523" y="413532"/>
                </a:lnTo>
                <a:cubicBezTo>
                  <a:pt x="1572963" y="426863"/>
                  <a:pt x="1572590" y="439933"/>
                  <a:pt x="1572030" y="453264"/>
                </a:cubicBezTo>
                <a:cubicBezTo>
                  <a:pt x="1571283" y="466857"/>
                  <a:pt x="1570537" y="480188"/>
                  <a:pt x="1569790" y="493781"/>
                </a:cubicBezTo>
                <a:cubicBezTo>
                  <a:pt x="1568670" y="507635"/>
                  <a:pt x="1567737" y="521228"/>
                  <a:pt x="1566617" y="535082"/>
                </a:cubicBezTo>
                <a:cubicBezTo>
                  <a:pt x="1565124" y="548936"/>
                  <a:pt x="1563444" y="562528"/>
                  <a:pt x="1561951" y="576383"/>
                </a:cubicBezTo>
                <a:cubicBezTo>
                  <a:pt x="1561204" y="589714"/>
                  <a:pt x="1560271" y="602784"/>
                  <a:pt x="1559524" y="616115"/>
                </a:cubicBezTo>
                <a:cubicBezTo>
                  <a:pt x="1558031" y="628401"/>
                  <a:pt x="1556351" y="640425"/>
                  <a:pt x="1554858" y="652711"/>
                </a:cubicBezTo>
                <a:cubicBezTo>
                  <a:pt x="1553551" y="664212"/>
                  <a:pt x="1552431" y="675452"/>
                  <a:pt x="1551125" y="686954"/>
                </a:cubicBezTo>
                <a:cubicBezTo>
                  <a:pt x="1549632" y="696887"/>
                  <a:pt x="1547952" y="706559"/>
                  <a:pt x="1546458" y="716492"/>
                </a:cubicBezTo>
                <a:lnTo>
                  <a:pt x="1542539" y="740802"/>
                </a:lnTo>
                <a:cubicBezTo>
                  <a:pt x="1541419" y="747337"/>
                  <a:pt x="1540486" y="753610"/>
                  <a:pt x="1539366" y="760145"/>
                </a:cubicBezTo>
                <a:lnTo>
                  <a:pt x="1483370" y="981288"/>
                </a:lnTo>
                <a:lnTo>
                  <a:pt x="1528540" y="976844"/>
                </a:lnTo>
                <a:lnTo>
                  <a:pt x="1570537" y="965865"/>
                </a:lnTo>
                <a:lnTo>
                  <a:pt x="1610107" y="950182"/>
                </a:lnTo>
                <a:lnTo>
                  <a:pt x="1648185" y="930054"/>
                </a:lnTo>
                <a:lnTo>
                  <a:pt x="1682529" y="907312"/>
                </a:lnTo>
                <a:lnTo>
                  <a:pt x="1713513" y="882480"/>
                </a:lnTo>
                <a:lnTo>
                  <a:pt x="1743191" y="856863"/>
                </a:lnTo>
                <a:lnTo>
                  <a:pt x="1770442" y="832553"/>
                </a:lnTo>
                <a:lnTo>
                  <a:pt x="1772682" y="844315"/>
                </a:lnTo>
                <a:cubicBezTo>
                  <a:pt x="1764470" y="857124"/>
                  <a:pt x="1756070" y="869671"/>
                  <a:pt x="1747857" y="882480"/>
                </a:cubicBezTo>
                <a:cubicBezTo>
                  <a:pt x="1737778" y="894765"/>
                  <a:pt x="1727512" y="906790"/>
                  <a:pt x="1717433" y="919075"/>
                </a:cubicBezTo>
                <a:lnTo>
                  <a:pt x="1680849" y="951750"/>
                </a:lnTo>
                <a:lnTo>
                  <a:pt x="1639785" y="981288"/>
                </a:lnTo>
                <a:lnTo>
                  <a:pt x="1596108" y="1007951"/>
                </a:lnTo>
                <a:lnTo>
                  <a:pt x="1549445" y="1031215"/>
                </a:lnTo>
                <a:lnTo>
                  <a:pt x="1501288" y="1049251"/>
                </a:lnTo>
                <a:lnTo>
                  <a:pt x="1452199" y="1062321"/>
                </a:lnTo>
                <a:lnTo>
                  <a:pt x="1442119" y="1093689"/>
                </a:lnTo>
                <a:cubicBezTo>
                  <a:pt x="1437453" y="1105975"/>
                  <a:pt x="1432787" y="1117999"/>
                  <a:pt x="1428120" y="1130285"/>
                </a:cubicBezTo>
                <a:lnTo>
                  <a:pt x="1412628" y="1168449"/>
                </a:lnTo>
                <a:lnTo>
                  <a:pt x="1392469" y="1209750"/>
                </a:lnTo>
                <a:cubicBezTo>
                  <a:pt x="1385377" y="1224127"/>
                  <a:pt x="1378470" y="1238765"/>
                  <a:pt x="1371378" y="1253142"/>
                </a:cubicBezTo>
                <a:cubicBezTo>
                  <a:pt x="1363912" y="1267519"/>
                  <a:pt x="1356259" y="1281634"/>
                  <a:pt x="1348793" y="1296011"/>
                </a:cubicBezTo>
                <a:lnTo>
                  <a:pt x="1324714" y="1336528"/>
                </a:lnTo>
                <a:lnTo>
                  <a:pt x="1300636" y="1376260"/>
                </a:lnTo>
                <a:cubicBezTo>
                  <a:pt x="1293170" y="1388546"/>
                  <a:pt x="1285517" y="1400570"/>
                  <a:pt x="1278051" y="1412856"/>
                </a:cubicBezTo>
                <a:lnTo>
                  <a:pt x="1253973" y="1445531"/>
                </a:lnTo>
                <a:lnTo>
                  <a:pt x="1232881" y="1474546"/>
                </a:lnTo>
                <a:lnTo>
                  <a:pt x="1212722" y="1495458"/>
                </a:lnTo>
                <a:cubicBezTo>
                  <a:pt x="1213842" y="1500686"/>
                  <a:pt x="1214776" y="1505914"/>
                  <a:pt x="1215895" y="1511142"/>
                </a:cubicBezTo>
                <a:cubicBezTo>
                  <a:pt x="1217762" y="1512187"/>
                  <a:pt x="1219442" y="1513233"/>
                  <a:pt x="1221308" y="1514278"/>
                </a:cubicBezTo>
                <a:lnTo>
                  <a:pt x="1255466" y="1504084"/>
                </a:lnTo>
                <a:lnTo>
                  <a:pt x="1289810" y="1499379"/>
                </a:lnTo>
                <a:lnTo>
                  <a:pt x="1326208" y="1499379"/>
                </a:lnTo>
                <a:lnTo>
                  <a:pt x="1361298" y="1500947"/>
                </a:lnTo>
                <a:lnTo>
                  <a:pt x="1398629" y="1502515"/>
                </a:lnTo>
                <a:lnTo>
                  <a:pt x="1432040" y="1502515"/>
                </a:lnTo>
                <a:lnTo>
                  <a:pt x="1464704" y="1498594"/>
                </a:lnTo>
                <a:lnTo>
                  <a:pt x="1530033" y="1482911"/>
                </a:lnTo>
                <a:lnTo>
                  <a:pt x="1590695" y="1462783"/>
                </a:lnTo>
                <a:lnTo>
                  <a:pt x="1647438" y="1438734"/>
                </a:lnTo>
                <a:lnTo>
                  <a:pt x="1699514" y="1408935"/>
                </a:lnTo>
                <a:lnTo>
                  <a:pt x="1747857" y="1376260"/>
                </a:lnTo>
                <a:lnTo>
                  <a:pt x="1791348" y="1338096"/>
                </a:lnTo>
                <a:lnTo>
                  <a:pt x="1831105" y="1298364"/>
                </a:lnTo>
                <a:lnTo>
                  <a:pt x="1867502" y="1253142"/>
                </a:lnTo>
                <a:lnTo>
                  <a:pt x="1900166" y="1205045"/>
                </a:lnTo>
                <a:cubicBezTo>
                  <a:pt x="1904273" y="1208443"/>
                  <a:pt x="1908566" y="1211580"/>
                  <a:pt x="1912672" y="1214978"/>
                </a:cubicBezTo>
                <a:lnTo>
                  <a:pt x="1912672" y="1218114"/>
                </a:lnTo>
                <a:cubicBezTo>
                  <a:pt x="1906699" y="1232753"/>
                  <a:pt x="1900726" y="1247130"/>
                  <a:pt x="1894754" y="1261768"/>
                </a:cubicBezTo>
                <a:lnTo>
                  <a:pt x="1869182" y="1306990"/>
                </a:lnTo>
                <a:lnTo>
                  <a:pt x="1838011" y="1352212"/>
                </a:lnTo>
                <a:lnTo>
                  <a:pt x="1801427" y="1396649"/>
                </a:lnTo>
                <a:lnTo>
                  <a:pt x="1760176" y="1438734"/>
                </a:lnTo>
                <a:lnTo>
                  <a:pt x="1716686" y="1480035"/>
                </a:lnTo>
                <a:lnTo>
                  <a:pt x="1670770" y="1516631"/>
                </a:lnTo>
                <a:lnTo>
                  <a:pt x="1625786" y="1549306"/>
                </a:lnTo>
                <a:lnTo>
                  <a:pt x="1582109" y="1574923"/>
                </a:lnTo>
                <a:lnTo>
                  <a:pt x="1539366" y="1595834"/>
                </a:lnTo>
                <a:lnTo>
                  <a:pt x="1516781" y="1602892"/>
                </a:lnTo>
                <a:lnTo>
                  <a:pt x="1488783" y="1608382"/>
                </a:lnTo>
                <a:lnTo>
                  <a:pt x="1457798" y="1614655"/>
                </a:lnTo>
                <a:lnTo>
                  <a:pt x="1425134" y="1620144"/>
                </a:lnTo>
                <a:lnTo>
                  <a:pt x="1390790" y="1625634"/>
                </a:lnTo>
                <a:lnTo>
                  <a:pt x="1355885" y="1631123"/>
                </a:lnTo>
                <a:lnTo>
                  <a:pt x="1323221" y="1637135"/>
                </a:lnTo>
                <a:lnTo>
                  <a:pt x="1292050" y="1644193"/>
                </a:lnTo>
                <a:lnTo>
                  <a:pt x="1262559" y="1654388"/>
                </a:lnTo>
                <a:lnTo>
                  <a:pt x="1238481" y="1663798"/>
                </a:lnTo>
                <a:cubicBezTo>
                  <a:pt x="1232321" y="1668242"/>
                  <a:pt x="1225975" y="1672424"/>
                  <a:pt x="1219815" y="1676868"/>
                </a:cubicBezTo>
                <a:lnTo>
                  <a:pt x="1205816" y="1692552"/>
                </a:lnTo>
                <a:cubicBezTo>
                  <a:pt x="1198350" y="1707713"/>
                  <a:pt x="1190697" y="1722612"/>
                  <a:pt x="1183231" y="1737774"/>
                </a:cubicBezTo>
                <a:cubicBezTo>
                  <a:pt x="1178005" y="1754242"/>
                  <a:pt x="1172779" y="1770448"/>
                  <a:pt x="1167552" y="1786916"/>
                </a:cubicBezTo>
                <a:cubicBezTo>
                  <a:pt x="1163446" y="1803907"/>
                  <a:pt x="1159339" y="1821159"/>
                  <a:pt x="1155233" y="1838150"/>
                </a:cubicBezTo>
                <a:cubicBezTo>
                  <a:pt x="1152807" y="1855664"/>
                  <a:pt x="1150567" y="1872916"/>
                  <a:pt x="1148140" y="1890430"/>
                </a:cubicBezTo>
                <a:cubicBezTo>
                  <a:pt x="1147207" y="1908728"/>
                  <a:pt x="1146087" y="1927287"/>
                  <a:pt x="1145154" y="1945585"/>
                </a:cubicBezTo>
                <a:cubicBezTo>
                  <a:pt x="1144594" y="1964144"/>
                  <a:pt x="1144034" y="1982442"/>
                  <a:pt x="1143474" y="2001001"/>
                </a:cubicBezTo>
                <a:cubicBezTo>
                  <a:pt x="1144034" y="2019561"/>
                  <a:pt x="1144594" y="2037858"/>
                  <a:pt x="1145154" y="2056418"/>
                </a:cubicBezTo>
                <a:cubicBezTo>
                  <a:pt x="1146087" y="2075238"/>
                  <a:pt x="1147207" y="2094320"/>
                  <a:pt x="1148140" y="2113141"/>
                </a:cubicBezTo>
                <a:cubicBezTo>
                  <a:pt x="1149447" y="2131962"/>
                  <a:pt x="1150753" y="2150521"/>
                  <a:pt x="1152060" y="2169341"/>
                </a:cubicBezTo>
                <a:cubicBezTo>
                  <a:pt x="1153553" y="2187639"/>
                  <a:pt x="1155233" y="2206199"/>
                  <a:pt x="1156726" y="2224496"/>
                </a:cubicBezTo>
                <a:cubicBezTo>
                  <a:pt x="1156913" y="2251420"/>
                  <a:pt x="1157286" y="2278606"/>
                  <a:pt x="1157473" y="2305530"/>
                </a:cubicBezTo>
                <a:cubicBezTo>
                  <a:pt x="1156166" y="2332454"/>
                  <a:pt x="1154860" y="2359639"/>
                  <a:pt x="1153553" y="2386563"/>
                </a:cubicBezTo>
                <a:cubicBezTo>
                  <a:pt x="1151313" y="2412442"/>
                  <a:pt x="1148887" y="2438581"/>
                  <a:pt x="1146647" y="2464460"/>
                </a:cubicBezTo>
                <a:cubicBezTo>
                  <a:pt x="1143847" y="2489815"/>
                  <a:pt x="1140861" y="2515432"/>
                  <a:pt x="1138061" y="2540788"/>
                </a:cubicBezTo>
                <a:lnTo>
                  <a:pt x="1133570" y="2649282"/>
                </a:lnTo>
                <a:lnTo>
                  <a:pt x="1135587" y="2649282"/>
                </a:lnTo>
                <a:cubicBezTo>
                  <a:pt x="1150480" y="2750578"/>
                  <a:pt x="1105996" y="2851875"/>
                  <a:pt x="1180266" y="2953171"/>
                </a:cubicBezTo>
                <a:lnTo>
                  <a:pt x="1207679" y="2969405"/>
                </a:lnTo>
                <a:lnTo>
                  <a:pt x="1234848" y="2985127"/>
                </a:lnTo>
                <a:lnTo>
                  <a:pt x="1258166" y="3001068"/>
                </a:lnTo>
                <a:lnTo>
                  <a:pt x="1307538" y="3040740"/>
                </a:lnTo>
                <a:lnTo>
                  <a:pt x="1351565" y="3082914"/>
                </a:lnTo>
                <a:lnTo>
                  <a:pt x="1389568" y="3124303"/>
                </a:lnTo>
                <a:lnTo>
                  <a:pt x="1424031" y="3165885"/>
                </a:lnTo>
                <a:lnTo>
                  <a:pt x="1455679" y="3207993"/>
                </a:lnTo>
                <a:lnTo>
                  <a:pt x="1485527" y="3248526"/>
                </a:lnTo>
                <a:lnTo>
                  <a:pt x="1512168" y="3287746"/>
                </a:lnTo>
                <a:cubicBezTo>
                  <a:pt x="1507921" y="3290013"/>
                  <a:pt x="1503811" y="3292402"/>
                  <a:pt x="1499563" y="3294670"/>
                </a:cubicBezTo>
                <a:lnTo>
                  <a:pt x="1456733" y="3246355"/>
                </a:lnTo>
                <a:lnTo>
                  <a:pt x="1412405" y="3200323"/>
                </a:lnTo>
                <a:lnTo>
                  <a:pt x="1366622" y="3157506"/>
                </a:lnTo>
                <a:lnTo>
                  <a:pt x="1319006" y="3118477"/>
                </a:lnTo>
                <a:lnTo>
                  <a:pt x="1268398" y="3084012"/>
                </a:lnTo>
                <a:lnTo>
                  <a:pt x="1215820" y="3053212"/>
                </a:lnTo>
                <a:lnTo>
                  <a:pt x="1162136" y="3026534"/>
                </a:lnTo>
                <a:lnTo>
                  <a:pt x="1105505" y="3006561"/>
                </a:lnTo>
                <a:lnTo>
                  <a:pt x="1055550" y="3272471"/>
                </a:lnTo>
                <a:lnTo>
                  <a:pt x="1106379" y="3308927"/>
                </a:lnTo>
                <a:lnTo>
                  <a:pt x="1151347" y="3348334"/>
                </a:lnTo>
                <a:lnTo>
                  <a:pt x="1187691" y="3388268"/>
                </a:lnTo>
                <a:lnTo>
                  <a:pt x="1216725" y="3430484"/>
                </a:lnTo>
                <a:lnTo>
                  <a:pt x="1238582" y="3473897"/>
                </a:lnTo>
                <a:lnTo>
                  <a:pt x="1252456" y="3516304"/>
                </a:lnTo>
                <a:lnTo>
                  <a:pt x="1258768" y="3559273"/>
                </a:lnTo>
                <a:lnTo>
                  <a:pt x="1256926" y="3601386"/>
                </a:lnTo>
                <a:lnTo>
                  <a:pt x="1247774" y="3640689"/>
                </a:lnTo>
                <a:cubicBezTo>
                  <a:pt x="1245406" y="3641309"/>
                  <a:pt x="1243176" y="3642051"/>
                  <a:pt x="1240808" y="3642671"/>
                </a:cubicBezTo>
                <a:lnTo>
                  <a:pt x="1237950" y="3632080"/>
                </a:lnTo>
                <a:cubicBezTo>
                  <a:pt x="1240887" y="3624171"/>
                  <a:pt x="1243515" y="3616290"/>
                  <a:pt x="1246452" y="3608381"/>
                </a:cubicBezTo>
                <a:cubicBezTo>
                  <a:pt x="1246598" y="3599523"/>
                  <a:pt x="1246743" y="3590666"/>
                  <a:pt x="1246889" y="3581808"/>
                </a:cubicBezTo>
                <a:cubicBezTo>
                  <a:pt x="1245926" y="3571981"/>
                  <a:pt x="1244656" y="3562182"/>
                  <a:pt x="1243694" y="3552354"/>
                </a:cubicBezTo>
                <a:lnTo>
                  <a:pt x="1233485" y="3522742"/>
                </a:lnTo>
                <a:lnTo>
                  <a:pt x="1218246" y="3491717"/>
                </a:lnTo>
                <a:lnTo>
                  <a:pt x="1199371" y="3461697"/>
                </a:lnTo>
                <a:lnTo>
                  <a:pt x="1175758" y="3432919"/>
                </a:lnTo>
                <a:lnTo>
                  <a:pt x="1147962" y="3405866"/>
                </a:lnTo>
                <a:lnTo>
                  <a:pt x="1119222" y="3381579"/>
                </a:lnTo>
                <a:lnTo>
                  <a:pt x="1101535" y="3369675"/>
                </a:lnTo>
                <a:lnTo>
                  <a:pt x="1087698" y="3357550"/>
                </a:lnTo>
                <a:lnTo>
                  <a:pt x="1073608" y="3348798"/>
                </a:lnTo>
                <a:lnTo>
                  <a:pt x="1059423" y="3340859"/>
                </a:lnTo>
                <a:lnTo>
                  <a:pt x="1043960" y="3337192"/>
                </a:lnTo>
                <a:cubicBezTo>
                  <a:pt x="1037850" y="3358793"/>
                  <a:pt x="1031431" y="3380423"/>
                  <a:pt x="1025322" y="3402025"/>
                </a:cubicBezTo>
                <a:lnTo>
                  <a:pt x="1003697" y="3462443"/>
                </a:lnTo>
                <a:lnTo>
                  <a:pt x="978914" y="3523689"/>
                </a:lnTo>
                <a:lnTo>
                  <a:pt x="949550" y="3583615"/>
                </a:lnTo>
                <a:lnTo>
                  <a:pt x="915669" y="3646771"/>
                </a:lnTo>
                <a:lnTo>
                  <a:pt x="876441" y="3712430"/>
                </a:lnTo>
                <a:cubicBezTo>
                  <a:pt x="873575" y="3715909"/>
                  <a:pt x="870850" y="3719511"/>
                  <a:pt x="867986" y="3722991"/>
                </a:cubicBezTo>
                <a:cubicBezTo>
                  <a:pt x="864722" y="3728518"/>
                  <a:pt x="861631" y="3733895"/>
                  <a:pt x="858368" y="3739422"/>
                </a:cubicBezTo>
                <a:lnTo>
                  <a:pt x="845551" y="3755745"/>
                </a:lnTo>
                <a:cubicBezTo>
                  <a:pt x="841638" y="3761600"/>
                  <a:pt x="837586" y="3767334"/>
                  <a:pt x="833671" y="3773189"/>
                </a:cubicBezTo>
                <a:cubicBezTo>
                  <a:pt x="828969" y="3779250"/>
                  <a:pt x="824574" y="3785283"/>
                  <a:pt x="819871" y="3791345"/>
                </a:cubicBezTo>
                <a:cubicBezTo>
                  <a:pt x="814988" y="3796351"/>
                  <a:pt x="809967" y="3801236"/>
                  <a:pt x="805085" y="3806242"/>
                </a:cubicBezTo>
                <a:lnTo>
                  <a:pt x="790388" y="3819121"/>
                </a:lnTo>
                <a:cubicBezTo>
                  <a:pt x="785253" y="3822408"/>
                  <a:pt x="780151" y="3825425"/>
                  <a:pt x="775016" y="3828711"/>
                </a:cubicBezTo>
                <a:lnTo>
                  <a:pt x="761637" y="3833160"/>
                </a:lnTo>
                <a:lnTo>
                  <a:pt x="758567" y="3826878"/>
                </a:lnTo>
                <a:lnTo>
                  <a:pt x="805952" y="3777351"/>
                </a:lnTo>
                <a:lnTo>
                  <a:pt x="847525" y="3722733"/>
                </a:lnTo>
                <a:cubicBezTo>
                  <a:pt x="859186" y="3703299"/>
                  <a:pt x="871156" y="3683838"/>
                  <a:pt x="882815" y="3664405"/>
                </a:cubicBezTo>
                <a:cubicBezTo>
                  <a:pt x="892002" y="3645200"/>
                  <a:pt x="901497" y="3625966"/>
                  <a:pt x="910683" y="3606761"/>
                </a:cubicBezTo>
                <a:lnTo>
                  <a:pt x="933675" y="3550236"/>
                </a:lnTo>
                <a:lnTo>
                  <a:pt x="943120" y="3508495"/>
                </a:lnTo>
                <a:cubicBezTo>
                  <a:pt x="944292" y="3508923"/>
                  <a:pt x="945325" y="3509230"/>
                  <a:pt x="946497" y="3509658"/>
                </a:cubicBezTo>
                <a:lnTo>
                  <a:pt x="947522" y="3508759"/>
                </a:lnTo>
                <a:cubicBezTo>
                  <a:pt x="947449" y="3508096"/>
                  <a:pt x="947375" y="3507433"/>
                  <a:pt x="947302" y="3506770"/>
                </a:cubicBezTo>
                <a:cubicBezTo>
                  <a:pt x="947058" y="3506256"/>
                  <a:pt x="946952" y="3505864"/>
                  <a:pt x="946709" y="3505350"/>
                </a:cubicBezTo>
                <a:cubicBezTo>
                  <a:pt x="946219" y="3504323"/>
                  <a:pt x="945870" y="3503418"/>
                  <a:pt x="945381" y="3502390"/>
                </a:cubicBezTo>
                <a:cubicBezTo>
                  <a:pt x="945927" y="3501670"/>
                  <a:pt x="946333" y="3500829"/>
                  <a:pt x="946879" y="3500109"/>
                </a:cubicBezTo>
                <a:cubicBezTo>
                  <a:pt x="946851" y="3499486"/>
                  <a:pt x="946824" y="3498863"/>
                  <a:pt x="946796" y="3498240"/>
                </a:cubicBezTo>
                <a:cubicBezTo>
                  <a:pt x="946893" y="3497427"/>
                  <a:pt x="947131" y="3496735"/>
                  <a:pt x="947228" y="3495922"/>
                </a:cubicBezTo>
                <a:lnTo>
                  <a:pt x="946202" y="3496821"/>
                </a:lnTo>
                <a:lnTo>
                  <a:pt x="946796" y="3498240"/>
                </a:lnTo>
                <a:cubicBezTo>
                  <a:pt x="945618" y="3501699"/>
                  <a:pt x="944300" y="3505037"/>
                  <a:pt x="943120" y="3508495"/>
                </a:cubicBezTo>
                <a:lnTo>
                  <a:pt x="920055" y="3504456"/>
                </a:lnTo>
                <a:lnTo>
                  <a:pt x="891050" y="3506594"/>
                </a:lnTo>
                <a:lnTo>
                  <a:pt x="860172" y="3511582"/>
                </a:lnTo>
                <a:lnTo>
                  <a:pt x="826163" y="3521016"/>
                </a:lnTo>
                <a:lnTo>
                  <a:pt x="790835" y="3533785"/>
                </a:lnTo>
                <a:lnTo>
                  <a:pt x="755037" y="3547939"/>
                </a:lnTo>
                <a:lnTo>
                  <a:pt x="720010" y="3564567"/>
                </a:lnTo>
                <a:lnTo>
                  <a:pt x="686563" y="3580781"/>
                </a:lnTo>
                <a:lnTo>
                  <a:pt x="655247" y="3597068"/>
                </a:lnTo>
                <a:lnTo>
                  <a:pt x="687635" y="3566747"/>
                </a:lnTo>
                <a:lnTo>
                  <a:pt x="719332" y="3540910"/>
                </a:lnTo>
                <a:lnTo>
                  <a:pt x="753129" y="3520510"/>
                </a:lnTo>
                <a:lnTo>
                  <a:pt x="789139" y="3502048"/>
                </a:lnTo>
                <a:lnTo>
                  <a:pt x="826517" y="3487482"/>
                </a:lnTo>
                <a:lnTo>
                  <a:pt x="868462" y="3476916"/>
                </a:lnTo>
                <a:lnTo>
                  <a:pt x="962011" y="3455565"/>
                </a:lnTo>
                <a:lnTo>
                  <a:pt x="973820" y="3382651"/>
                </a:lnTo>
                <a:lnTo>
                  <a:pt x="979476" y="3310035"/>
                </a:lnTo>
                <a:cubicBezTo>
                  <a:pt x="979307" y="3285528"/>
                  <a:pt x="979139" y="3261020"/>
                  <a:pt x="978970" y="3236513"/>
                </a:cubicBezTo>
                <a:lnTo>
                  <a:pt x="972281" y="3163562"/>
                </a:lnTo>
                <a:lnTo>
                  <a:pt x="909718" y="2935624"/>
                </a:lnTo>
                <a:cubicBezTo>
                  <a:pt x="906722" y="2935096"/>
                  <a:pt x="903866" y="2934690"/>
                  <a:pt x="900871" y="2934162"/>
                </a:cubicBezTo>
                <a:lnTo>
                  <a:pt x="870406" y="2984139"/>
                </a:lnTo>
                <a:lnTo>
                  <a:pt x="833789" y="3034414"/>
                </a:lnTo>
                <a:lnTo>
                  <a:pt x="791581" y="3086679"/>
                </a:lnTo>
                <a:lnTo>
                  <a:pt x="743642" y="3135720"/>
                </a:lnTo>
                <a:lnTo>
                  <a:pt x="692759" y="3186373"/>
                </a:lnTo>
                <a:lnTo>
                  <a:pt x="637219" y="3235043"/>
                </a:lnTo>
                <a:lnTo>
                  <a:pt x="578815" y="3282100"/>
                </a:lnTo>
                <a:lnTo>
                  <a:pt x="518156" y="3326282"/>
                </a:lnTo>
                <a:lnTo>
                  <a:pt x="455177" y="3368134"/>
                </a:lnTo>
                <a:lnTo>
                  <a:pt x="393663" y="3407974"/>
                </a:lnTo>
                <a:lnTo>
                  <a:pt x="330228" y="3443435"/>
                </a:lnTo>
                <a:lnTo>
                  <a:pt x="267517" y="3474139"/>
                </a:lnTo>
                <a:lnTo>
                  <a:pt x="206814" y="3502111"/>
                </a:lnTo>
                <a:lnTo>
                  <a:pt x="148203" y="3524128"/>
                </a:lnTo>
                <a:lnTo>
                  <a:pt x="92246" y="3541882"/>
                </a:lnTo>
                <a:lnTo>
                  <a:pt x="37645" y="3552139"/>
                </a:lnTo>
                <a:cubicBezTo>
                  <a:pt x="41209" y="3550471"/>
                  <a:pt x="44636" y="3548681"/>
                  <a:pt x="48200" y="3547012"/>
                </a:cubicBezTo>
                <a:cubicBezTo>
                  <a:pt x="50496" y="3545729"/>
                  <a:pt x="52482" y="3544474"/>
                  <a:pt x="54777" y="3543191"/>
                </a:cubicBezTo>
                <a:lnTo>
                  <a:pt x="59610" y="3541137"/>
                </a:lnTo>
                <a:lnTo>
                  <a:pt x="61660" y="3539340"/>
                </a:lnTo>
                <a:lnTo>
                  <a:pt x="61441" y="3537351"/>
                </a:lnTo>
                <a:lnTo>
                  <a:pt x="62467" y="3536452"/>
                </a:lnTo>
                <a:lnTo>
                  <a:pt x="61359" y="3535481"/>
                </a:lnTo>
                <a:lnTo>
                  <a:pt x="62897" y="3534134"/>
                </a:lnTo>
                <a:cubicBezTo>
                  <a:pt x="64337" y="3533599"/>
                  <a:pt x="65641" y="3532943"/>
                  <a:pt x="67081" y="3532408"/>
                </a:cubicBezTo>
                <a:lnTo>
                  <a:pt x="72939" y="3529456"/>
                </a:lnTo>
                <a:lnTo>
                  <a:pt x="81778" y="3524622"/>
                </a:lnTo>
                <a:cubicBezTo>
                  <a:pt x="86302" y="3522596"/>
                  <a:pt x="90795" y="3520842"/>
                  <a:pt x="95320" y="3518818"/>
                </a:cubicBezTo>
                <a:lnTo>
                  <a:pt x="114932" y="3510846"/>
                </a:lnTo>
                <a:cubicBezTo>
                  <a:pt x="122403" y="3507210"/>
                  <a:pt x="129842" y="3503844"/>
                  <a:pt x="137312" y="3500207"/>
                </a:cubicBezTo>
                <a:lnTo>
                  <a:pt x="167862" y="3487744"/>
                </a:lnTo>
                <a:lnTo>
                  <a:pt x="204549" y="3472571"/>
                </a:lnTo>
                <a:lnTo>
                  <a:pt x="258382" y="3445767"/>
                </a:lnTo>
                <a:lnTo>
                  <a:pt x="311693" y="3413115"/>
                </a:lnTo>
                <a:lnTo>
                  <a:pt x="364540" y="3377961"/>
                </a:lnTo>
                <a:lnTo>
                  <a:pt x="422506" y="3342200"/>
                </a:lnTo>
                <a:lnTo>
                  <a:pt x="434347" y="3334006"/>
                </a:lnTo>
                <a:lnTo>
                  <a:pt x="451900" y="3321534"/>
                </a:lnTo>
                <a:lnTo>
                  <a:pt x="469893" y="3307950"/>
                </a:lnTo>
                <a:cubicBezTo>
                  <a:pt x="476460" y="3302923"/>
                  <a:pt x="482718" y="3297924"/>
                  <a:pt x="489284" y="3292897"/>
                </a:cubicBezTo>
                <a:lnTo>
                  <a:pt x="508083" y="3276424"/>
                </a:lnTo>
                <a:cubicBezTo>
                  <a:pt x="512893" y="3270755"/>
                  <a:pt x="517839" y="3265207"/>
                  <a:pt x="522649" y="3259537"/>
                </a:cubicBezTo>
                <a:lnTo>
                  <a:pt x="534440" y="3244112"/>
                </a:lnTo>
                <a:cubicBezTo>
                  <a:pt x="536197" y="3239662"/>
                  <a:pt x="537817" y="3235090"/>
                  <a:pt x="539574" y="3230640"/>
                </a:cubicBezTo>
                <a:lnTo>
                  <a:pt x="509849" y="3208187"/>
                </a:lnTo>
                <a:lnTo>
                  <a:pt x="474526" y="3191609"/>
                </a:lnTo>
                <a:lnTo>
                  <a:pt x="435493" y="3180466"/>
                </a:lnTo>
                <a:lnTo>
                  <a:pt x="390471" y="3173359"/>
                </a:lnTo>
                <a:lnTo>
                  <a:pt x="344894" y="3170859"/>
                </a:lnTo>
                <a:lnTo>
                  <a:pt x="295258" y="3172887"/>
                </a:lnTo>
                <a:lnTo>
                  <a:pt x="245329" y="3177354"/>
                </a:lnTo>
                <a:lnTo>
                  <a:pt x="195694" y="3184474"/>
                </a:lnTo>
                <a:lnTo>
                  <a:pt x="144902" y="3193577"/>
                </a:lnTo>
                <a:lnTo>
                  <a:pt x="95992" y="3206125"/>
                </a:lnTo>
                <a:lnTo>
                  <a:pt x="49213" y="3218744"/>
                </a:lnTo>
                <a:lnTo>
                  <a:pt x="6365" y="3233010"/>
                </a:lnTo>
                <a:lnTo>
                  <a:pt x="0" y="3227433"/>
                </a:lnTo>
                <a:lnTo>
                  <a:pt x="3076" y="3224737"/>
                </a:lnTo>
                <a:lnTo>
                  <a:pt x="43018" y="3207924"/>
                </a:lnTo>
                <a:lnTo>
                  <a:pt x="85231" y="3191304"/>
                </a:lnTo>
                <a:lnTo>
                  <a:pt x="127386" y="3176431"/>
                </a:lnTo>
                <a:lnTo>
                  <a:pt x="168655" y="3162578"/>
                </a:lnTo>
                <a:lnTo>
                  <a:pt x="209793" y="3149808"/>
                </a:lnTo>
                <a:lnTo>
                  <a:pt x="250713" y="3140141"/>
                </a:lnTo>
                <a:lnTo>
                  <a:pt x="291298" y="3131978"/>
                </a:lnTo>
                <a:lnTo>
                  <a:pt x="333154" y="3128523"/>
                </a:lnTo>
                <a:lnTo>
                  <a:pt x="375359" y="3125974"/>
                </a:lnTo>
                <a:lnTo>
                  <a:pt x="416751" y="3130200"/>
                </a:lnTo>
                <a:lnTo>
                  <a:pt x="459928" y="3138683"/>
                </a:lnTo>
                <a:lnTo>
                  <a:pt x="504268" y="3151481"/>
                </a:lnTo>
                <a:lnTo>
                  <a:pt x="546509" y="3169029"/>
                </a:lnTo>
                <a:lnTo>
                  <a:pt x="591005" y="3194544"/>
                </a:lnTo>
                <a:lnTo>
                  <a:pt x="643386" y="3146702"/>
                </a:lnTo>
                <a:lnTo>
                  <a:pt x="689192" y="3097589"/>
                </a:lnTo>
                <a:lnTo>
                  <a:pt x="728837" y="3047570"/>
                </a:lnTo>
                <a:cubicBezTo>
                  <a:pt x="740172" y="3030847"/>
                  <a:pt x="751816" y="3014096"/>
                  <a:pt x="763151" y="2997373"/>
                </a:cubicBezTo>
                <a:cubicBezTo>
                  <a:pt x="772834" y="2980400"/>
                  <a:pt x="782826" y="2963399"/>
                  <a:pt x="792509" y="2946426"/>
                </a:cubicBezTo>
                <a:lnTo>
                  <a:pt x="818742" y="2896035"/>
                </a:lnTo>
                <a:lnTo>
                  <a:pt x="840539" y="2845651"/>
                </a:lnTo>
                <a:lnTo>
                  <a:pt x="868659" y="2777611"/>
                </a:lnTo>
                <a:cubicBezTo>
                  <a:pt x="870144" y="2745788"/>
                  <a:pt x="891015" y="2708017"/>
                  <a:pt x="886079" y="2678806"/>
                </a:cubicBezTo>
                <a:cubicBezTo>
                  <a:pt x="888879" y="2644040"/>
                  <a:pt x="891865" y="2609013"/>
                  <a:pt x="894665" y="2574247"/>
                </a:cubicBezTo>
                <a:cubicBezTo>
                  <a:pt x="899891" y="2560131"/>
                  <a:pt x="904931" y="2546277"/>
                  <a:pt x="910157" y="2532162"/>
                </a:cubicBezTo>
                <a:cubicBezTo>
                  <a:pt x="914637" y="2516478"/>
                  <a:pt x="918930" y="2501055"/>
                  <a:pt x="923410" y="2485372"/>
                </a:cubicBezTo>
                <a:cubicBezTo>
                  <a:pt x="927516" y="2468119"/>
                  <a:pt x="931809" y="2450606"/>
                  <a:pt x="935916" y="2433353"/>
                </a:cubicBezTo>
                <a:cubicBezTo>
                  <a:pt x="939835" y="2414794"/>
                  <a:pt x="943568" y="2396496"/>
                  <a:pt x="947488" y="2377937"/>
                </a:cubicBezTo>
                <a:cubicBezTo>
                  <a:pt x="950661" y="2358071"/>
                  <a:pt x="953648" y="2337943"/>
                  <a:pt x="956821" y="2318077"/>
                </a:cubicBezTo>
                <a:cubicBezTo>
                  <a:pt x="959247" y="2297688"/>
                  <a:pt x="961487" y="2277560"/>
                  <a:pt x="963914" y="2257171"/>
                </a:cubicBezTo>
                <a:cubicBezTo>
                  <a:pt x="966153" y="2235998"/>
                  <a:pt x="968580" y="2214563"/>
                  <a:pt x="970820" y="2193390"/>
                </a:cubicBezTo>
                <a:cubicBezTo>
                  <a:pt x="972313" y="2171955"/>
                  <a:pt x="973993" y="2150259"/>
                  <a:pt x="975486" y="2128825"/>
                </a:cubicBezTo>
                <a:cubicBezTo>
                  <a:pt x="976793" y="2106345"/>
                  <a:pt x="978099" y="2084126"/>
                  <a:pt x="979406" y="2061646"/>
                </a:cubicBezTo>
                <a:lnTo>
                  <a:pt x="979406" y="1995512"/>
                </a:lnTo>
                <a:lnTo>
                  <a:pt x="979406" y="1930162"/>
                </a:lnTo>
                <a:cubicBezTo>
                  <a:pt x="978099" y="1908205"/>
                  <a:pt x="976793" y="1886509"/>
                  <a:pt x="975486" y="1864552"/>
                </a:cubicBezTo>
                <a:cubicBezTo>
                  <a:pt x="973619" y="1843640"/>
                  <a:pt x="971940" y="1822466"/>
                  <a:pt x="970073" y="1801555"/>
                </a:cubicBezTo>
                <a:cubicBezTo>
                  <a:pt x="967833" y="1781166"/>
                  <a:pt x="965407" y="1760515"/>
                  <a:pt x="963167" y="1740126"/>
                </a:cubicBezTo>
                <a:cubicBezTo>
                  <a:pt x="959807" y="1720260"/>
                  <a:pt x="956261" y="1700655"/>
                  <a:pt x="952901" y="1680789"/>
                </a:cubicBezTo>
                <a:cubicBezTo>
                  <a:pt x="948235" y="1662491"/>
                  <a:pt x="943568" y="1643932"/>
                  <a:pt x="938902" y="1625634"/>
                </a:cubicBezTo>
                <a:cubicBezTo>
                  <a:pt x="933676" y="1608120"/>
                  <a:pt x="928636" y="1590868"/>
                  <a:pt x="923410" y="1573354"/>
                </a:cubicBezTo>
                <a:cubicBezTo>
                  <a:pt x="917250" y="1557670"/>
                  <a:pt x="910904" y="1542248"/>
                  <a:pt x="904744" y="1526564"/>
                </a:cubicBezTo>
                <a:cubicBezTo>
                  <a:pt x="897838" y="1512710"/>
                  <a:pt x="890745" y="1499117"/>
                  <a:pt x="883839" y="1485263"/>
                </a:cubicBezTo>
                <a:cubicBezTo>
                  <a:pt x="875813" y="1472977"/>
                  <a:pt x="867600" y="1460953"/>
                  <a:pt x="859574" y="1448667"/>
                </a:cubicBezTo>
                <a:cubicBezTo>
                  <a:pt x="850615" y="1438734"/>
                  <a:pt x="841469" y="1429063"/>
                  <a:pt x="832510" y="1419129"/>
                </a:cubicBezTo>
                <a:lnTo>
                  <a:pt x="801338" y="1396649"/>
                </a:lnTo>
                <a:lnTo>
                  <a:pt x="774834" y="1383318"/>
                </a:lnTo>
                <a:lnTo>
                  <a:pt x="745342" y="1377829"/>
                </a:lnTo>
                <a:lnTo>
                  <a:pt x="714918" y="1377829"/>
                </a:lnTo>
                <a:lnTo>
                  <a:pt x="683187" y="1381750"/>
                </a:lnTo>
                <a:lnTo>
                  <a:pt x="652016" y="1388023"/>
                </a:lnTo>
                <a:lnTo>
                  <a:pt x="620845" y="1396649"/>
                </a:lnTo>
                <a:lnTo>
                  <a:pt x="589860" y="1403446"/>
                </a:lnTo>
                <a:lnTo>
                  <a:pt x="559436" y="1410503"/>
                </a:lnTo>
                <a:lnTo>
                  <a:pt x="531438" y="1414424"/>
                </a:lnTo>
                <a:lnTo>
                  <a:pt x="467602" y="1417561"/>
                </a:lnTo>
                <a:lnTo>
                  <a:pt x="405447" y="1414424"/>
                </a:lnTo>
                <a:lnTo>
                  <a:pt x="347958" y="1407367"/>
                </a:lnTo>
                <a:lnTo>
                  <a:pt x="292708" y="1397433"/>
                </a:lnTo>
                <a:lnTo>
                  <a:pt x="238952" y="1384886"/>
                </a:lnTo>
                <a:lnTo>
                  <a:pt x="187622" y="1372339"/>
                </a:lnTo>
                <a:lnTo>
                  <a:pt x="139466" y="1358485"/>
                </a:lnTo>
                <a:cubicBezTo>
                  <a:pt x="140586" y="1353257"/>
                  <a:pt x="141519" y="1348029"/>
                  <a:pt x="142639" y="1342801"/>
                </a:cubicBezTo>
                <a:lnTo>
                  <a:pt x="208714" y="1352212"/>
                </a:lnTo>
                <a:lnTo>
                  <a:pt x="274043" y="1358485"/>
                </a:lnTo>
                <a:lnTo>
                  <a:pt x="337878" y="1360838"/>
                </a:lnTo>
                <a:lnTo>
                  <a:pt x="400034" y="1358485"/>
                </a:lnTo>
                <a:lnTo>
                  <a:pt x="460696" y="1349859"/>
                </a:lnTo>
                <a:lnTo>
                  <a:pt x="519865" y="1336528"/>
                </a:lnTo>
                <a:lnTo>
                  <a:pt x="576608" y="1318753"/>
                </a:lnTo>
                <a:lnTo>
                  <a:pt x="630177" y="1292874"/>
                </a:lnTo>
                <a:lnTo>
                  <a:pt x="699426" y="1258631"/>
                </a:lnTo>
                <a:lnTo>
                  <a:pt x="572688" y="1147276"/>
                </a:lnTo>
                <a:lnTo>
                  <a:pt x="459203" y="1022589"/>
                </a:lnTo>
                <a:lnTo>
                  <a:pt x="396861" y="1029647"/>
                </a:lnTo>
                <a:lnTo>
                  <a:pt x="336198" y="1029647"/>
                </a:lnTo>
                <a:lnTo>
                  <a:pt x="280949" y="1022589"/>
                </a:lnTo>
                <a:lnTo>
                  <a:pt x="228873" y="1007951"/>
                </a:lnTo>
                <a:lnTo>
                  <a:pt x="180716" y="986777"/>
                </a:lnTo>
                <a:lnTo>
                  <a:pt x="138719" y="960376"/>
                </a:lnTo>
                <a:lnTo>
                  <a:pt x="101389" y="927701"/>
                </a:lnTo>
                <a:lnTo>
                  <a:pt x="70218" y="889537"/>
                </a:lnTo>
                <a:lnTo>
                  <a:pt x="46139" y="848236"/>
                </a:lnTo>
                <a:cubicBezTo>
                  <a:pt x="47259" y="845884"/>
                  <a:pt x="48192" y="843531"/>
                  <a:pt x="49312" y="841179"/>
                </a:cubicBezTo>
                <a:lnTo>
                  <a:pt x="59392" y="848236"/>
                </a:lnTo>
                <a:cubicBezTo>
                  <a:pt x="63498" y="857385"/>
                  <a:pt x="67791" y="866273"/>
                  <a:pt x="71897" y="875422"/>
                </a:cubicBezTo>
                <a:lnTo>
                  <a:pt x="92056" y="898948"/>
                </a:lnTo>
                <a:cubicBezTo>
                  <a:pt x="100269" y="906790"/>
                  <a:pt x="108668" y="914370"/>
                  <a:pt x="116881" y="922212"/>
                </a:cubicBezTo>
                <a:lnTo>
                  <a:pt x="146559" y="940248"/>
                </a:lnTo>
                <a:lnTo>
                  <a:pt x="180716" y="955671"/>
                </a:lnTo>
                <a:lnTo>
                  <a:pt x="216554" y="967434"/>
                </a:lnTo>
                <a:lnTo>
                  <a:pt x="254631" y="974492"/>
                </a:lnTo>
                <a:lnTo>
                  <a:pt x="294201" y="976844"/>
                </a:lnTo>
                <a:lnTo>
                  <a:pt x="332279" y="976060"/>
                </a:lnTo>
                <a:lnTo>
                  <a:pt x="353371" y="972923"/>
                </a:lnTo>
                <a:lnTo>
                  <a:pt x="372036" y="972923"/>
                </a:lnTo>
                <a:lnTo>
                  <a:pt x="388275" y="969786"/>
                </a:lnTo>
                <a:lnTo>
                  <a:pt x="403954" y="965865"/>
                </a:lnTo>
                <a:lnTo>
                  <a:pt x="417206" y="957239"/>
                </a:lnTo>
                <a:cubicBezTo>
                  <a:pt x="404700" y="933714"/>
                  <a:pt x="392381" y="909926"/>
                  <a:pt x="379875" y="886400"/>
                </a:cubicBezTo>
                <a:lnTo>
                  <a:pt x="347958" y="817130"/>
                </a:lnTo>
                <a:lnTo>
                  <a:pt x="317533" y="744723"/>
                </a:lnTo>
                <a:lnTo>
                  <a:pt x="291215" y="669963"/>
                </a:lnTo>
                <a:lnTo>
                  <a:pt x="265457" y="588930"/>
                </a:lnTo>
                <a:lnTo>
                  <a:pt x="241379" y="501623"/>
                </a:lnTo>
                <a:cubicBezTo>
                  <a:pt x="240632" y="496395"/>
                  <a:pt x="239699" y="491167"/>
                  <a:pt x="238952" y="485939"/>
                </a:cubicBezTo>
                <a:cubicBezTo>
                  <a:pt x="236899" y="478620"/>
                  <a:pt x="234846" y="471562"/>
                  <a:pt x="232793" y="464243"/>
                </a:cubicBezTo>
                <a:cubicBezTo>
                  <a:pt x="231486" y="456140"/>
                  <a:pt x="230179" y="448298"/>
                  <a:pt x="228873" y="440194"/>
                </a:cubicBezTo>
                <a:cubicBezTo>
                  <a:pt x="227006" y="432091"/>
                  <a:pt x="225326" y="423988"/>
                  <a:pt x="223460" y="415884"/>
                </a:cubicBezTo>
                <a:cubicBezTo>
                  <a:pt x="221967" y="406997"/>
                  <a:pt x="220287" y="398371"/>
                  <a:pt x="218794" y="389483"/>
                </a:cubicBezTo>
                <a:cubicBezTo>
                  <a:pt x="218234" y="381380"/>
                  <a:pt x="217860" y="373276"/>
                  <a:pt x="217300" y="365173"/>
                </a:cubicBezTo>
                <a:lnTo>
                  <a:pt x="217300" y="342693"/>
                </a:lnTo>
                <a:cubicBezTo>
                  <a:pt x="218234" y="335896"/>
                  <a:pt x="219354" y="329362"/>
                  <a:pt x="220287" y="322565"/>
                </a:cubicBezTo>
                <a:lnTo>
                  <a:pt x="225886" y="308450"/>
                </a:lnTo>
                <a:lnTo>
                  <a:pt x="232793" y="311586"/>
                </a:lnTo>
                <a:cubicBezTo>
                  <a:pt x="234846" y="337988"/>
                  <a:pt x="236899" y="364650"/>
                  <a:pt x="238952" y="391051"/>
                </a:cubicBezTo>
                <a:cubicBezTo>
                  <a:pt x="243618" y="417453"/>
                  <a:pt x="248285" y="444115"/>
                  <a:pt x="252951" y="470516"/>
                </a:cubicBezTo>
                <a:cubicBezTo>
                  <a:pt x="260044" y="496395"/>
                  <a:pt x="266950" y="522535"/>
                  <a:pt x="274043" y="548413"/>
                </a:cubicBezTo>
                <a:cubicBezTo>
                  <a:pt x="282629" y="572200"/>
                  <a:pt x="291028" y="596249"/>
                  <a:pt x="299614" y="620036"/>
                </a:cubicBezTo>
                <a:lnTo>
                  <a:pt x="327612" y="686954"/>
                </a:lnTo>
                <a:lnTo>
                  <a:pt x="353371" y="730607"/>
                </a:lnTo>
                <a:cubicBezTo>
                  <a:pt x="352251" y="731130"/>
                  <a:pt x="351317" y="731653"/>
                  <a:pt x="350197" y="732176"/>
                </a:cubicBezTo>
                <a:lnTo>
                  <a:pt x="350197" y="733744"/>
                </a:lnTo>
                <a:lnTo>
                  <a:pt x="351877" y="735313"/>
                </a:lnTo>
                <a:cubicBezTo>
                  <a:pt x="352437" y="735574"/>
                  <a:pt x="352811" y="735835"/>
                  <a:pt x="353371" y="736097"/>
                </a:cubicBezTo>
                <a:cubicBezTo>
                  <a:pt x="354490" y="736619"/>
                  <a:pt x="355424" y="737142"/>
                  <a:pt x="356544" y="737665"/>
                </a:cubicBezTo>
                <a:cubicBezTo>
                  <a:pt x="356730" y="738711"/>
                  <a:pt x="357104" y="739756"/>
                  <a:pt x="357290" y="740802"/>
                </a:cubicBezTo>
                <a:lnTo>
                  <a:pt x="358784" y="742370"/>
                </a:lnTo>
                <a:cubicBezTo>
                  <a:pt x="359343" y="743154"/>
                  <a:pt x="359717" y="743939"/>
                  <a:pt x="360277" y="744723"/>
                </a:cubicBezTo>
                <a:lnTo>
                  <a:pt x="360277" y="743154"/>
                </a:lnTo>
                <a:cubicBezTo>
                  <a:pt x="359717" y="742893"/>
                  <a:pt x="359343" y="742632"/>
                  <a:pt x="358784" y="742370"/>
                </a:cubicBezTo>
                <a:cubicBezTo>
                  <a:pt x="356917" y="738449"/>
                  <a:pt x="355237" y="734528"/>
                  <a:pt x="353371" y="730607"/>
                </a:cubicBezTo>
                <a:lnTo>
                  <a:pt x="372036" y="716492"/>
                </a:lnTo>
                <a:cubicBezTo>
                  <a:pt x="378009" y="708389"/>
                  <a:pt x="383982" y="700547"/>
                  <a:pt x="389955" y="692443"/>
                </a:cubicBezTo>
                <a:cubicBezTo>
                  <a:pt x="395554" y="683033"/>
                  <a:pt x="401340" y="673884"/>
                  <a:pt x="406940" y="664474"/>
                </a:cubicBezTo>
                <a:cubicBezTo>
                  <a:pt x="412166" y="652972"/>
                  <a:pt x="417393" y="641732"/>
                  <a:pt x="422619" y="630231"/>
                </a:cubicBezTo>
                <a:cubicBezTo>
                  <a:pt x="427285" y="617422"/>
                  <a:pt x="431952" y="604875"/>
                  <a:pt x="436618" y="592066"/>
                </a:cubicBezTo>
                <a:cubicBezTo>
                  <a:pt x="441098" y="578735"/>
                  <a:pt x="445391" y="565665"/>
                  <a:pt x="449870" y="552334"/>
                </a:cubicBezTo>
                <a:cubicBezTo>
                  <a:pt x="453417" y="538480"/>
                  <a:pt x="457150" y="524887"/>
                  <a:pt x="460696" y="511033"/>
                </a:cubicBezTo>
                <a:cubicBezTo>
                  <a:pt x="464056" y="497702"/>
                  <a:pt x="467416" y="484632"/>
                  <a:pt x="470776" y="471301"/>
                </a:cubicBezTo>
                <a:cubicBezTo>
                  <a:pt x="473575" y="458492"/>
                  <a:pt x="476562" y="445945"/>
                  <a:pt x="479362" y="433136"/>
                </a:cubicBezTo>
                <a:cubicBezTo>
                  <a:pt x="479922" y="450127"/>
                  <a:pt x="480295" y="467380"/>
                  <a:pt x="480855" y="484370"/>
                </a:cubicBezTo>
                <a:cubicBezTo>
                  <a:pt x="480295" y="500054"/>
                  <a:pt x="479922" y="515477"/>
                  <a:pt x="479362" y="531161"/>
                </a:cubicBezTo>
                <a:cubicBezTo>
                  <a:pt x="476935" y="545799"/>
                  <a:pt x="474695" y="560176"/>
                  <a:pt x="472269" y="574814"/>
                </a:cubicBezTo>
                <a:cubicBezTo>
                  <a:pt x="468909" y="589452"/>
                  <a:pt x="465549" y="603829"/>
                  <a:pt x="462189" y="618468"/>
                </a:cubicBezTo>
                <a:cubicBezTo>
                  <a:pt x="457523" y="632322"/>
                  <a:pt x="452857" y="645914"/>
                  <a:pt x="448190" y="659769"/>
                </a:cubicBezTo>
                <a:lnTo>
                  <a:pt x="428032" y="701069"/>
                </a:lnTo>
                <a:lnTo>
                  <a:pt x="381369" y="791252"/>
                </a:lnTo>
                <a:lnTo>
                  <a:pt x="429525" y="863920"/>
                </a:lnTo>
                <a:lnTo>
                  <a:pt x="481601" y="931622"/>
                </a:lnTo>
                <a:lnTo>
                  <a:pt x="538531" y="995403"/>
                </a:lnTo>
                <a:lnTo>
                  <a:pt x="599193" y="1053957"/>
                </a:lnTo>
                <a:lnTo>
                  <a:pt x="816831" y="1205045"/>
                </a:lnTo>
                <a:cubicBezTo>
                  <a:pt x="819257" y="1203215"/>
                  <a:pt x="821497" y="1201385"/>
                  <a:pt x="823924" y="1199555"/>
                </a:cubicBezTo>
                <a:cubicBezTo>
                  <a:pt x="817951" y="1177336"/>
                  <a:pt x="811978" y="1154856"/>
                  <a:pt x="806005" y="1132637"/>
                </a:cubicBezTo>
                <a:cubicBezTo>
                  <a:pt x="801338" y="1108589"/>
                  <a:pt x="796672" y="1084802"/>
                  <a:pt x="792006" y="1060753"/>
                </a:cubicBezTo>
                <a:cubicBezTo>
                  <a:pt x="788086" y="1034875"/>
                  <a:pt x="784166" y="1008735"/>
                  <a:pt x="780247" y="982856"/>
                </a:cubicBezTo>
                <a:cubicBezTo>
                  <a:pt x="778380" y="956455"/>
                  <a:pt x="776700" y="929793"/>
                  <a:pt x="774834" y="903391"/>
                </a:cubicBezTo>
                <a:cubicBezTo>
                  <a:pt x="773340" y="875683"/>
                  <a:pt x="771661" y="847975"/>
                  <a:pt x="770167" y="820267"/>
                </a:cubicBezTo>
                <a:lnTo>
                  <a:pt x="770167" y="735313"/>
                </a:lnTo>
                <a:cubicBezTo>
                  <a:pt x="771287" y="706820"/>
                  <a:pt x="772221" y="678066"/>
                  <a:pt x="773340" y="649574"/>
                </a:cubicBezTo>
                <a:cubicBezTo>
                  <a:pt x="775580" y="621343"/>
                  <a:pt x="778007" y="592851"/>
                  <a:pt x="780247" y="564620"/>
                </a:cubicBezTo>
                <a:cubicBezTo>
                  <a:pt x="783606" y="536389"/>
                  <a:pt x="787153" y="508158"/>
                  <a:pt x="790513" y="479927"/>
                </a:cubicBezTo>
                <a:cubicBezTo>
                  <a:pt x="794059" y="452741"/>
                  <a:pt x="797792" y="425295"/>
                  <a:pt x="801338" y="398109"/>
                </a:cubicBezTo>
                <a:cubicBezTo>
                  <a:pt x="806565" y="371708"/>
                  <a:pt x="811604" y="345045"/>
                  <a:pt x="816831" y="318644"/>
                </a:cubicBezTo>
                <a:cubicBezTo>
                  <a:pt x="822990" y="293811"/>
                  <a:pt x="829336" y="268717"/>
                  <a:pt x="835496" y="243884"/>
                </a:cubicBezTo>
                <a:cubicBezTo>
                  <a:pt x="842029" y="220359"/>
                  <a:pt x="848375" y="196571"/>
                  <a:pt x="854908" y="173046"/>
                </a:cubicBezTo>
                <a:cubicBezTo>
                  <a:pt x="862374" y="151611"/>
                  <a:pt x="870027" y="130438"/>
                  <a:pt x="877493" y="109003"/>
                </a:cubicBezTo>
                <a:lnTo>
                  <a:pt x="901571" y="50711"/>
                </a:lnTo>
                <a:lnTo>
                  <a:pt x="930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D007B-2445-4A8F-A29F-77CD233BEDCC}"/>
              </a:ext>
            </a:extLst>
          </p:cNvPr>
          <p:cNvGrpSpPr/>
          <p:nvPr/>
        </p:nvGrpSpPr>
        <p:grpSpPr>
          <a:xfrm>
            <a:off x="8614772" y="1502309"/>
            <a:ext cx="2588618" cy="2088893"/>
            <a:chOff x="6642118" y="1586415"/>
            <a:chExt cx="2588618" cy="2088892"/>
          </a:xfrm>
          <a:solidFill>
            <a:schemeClr val="accent2"/>
          </a:solidFill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DAA8C54A-D010-47F3-A30B-A8BFF7028AA2}"/>
                </a:ext>
              </a:extLst>
            </p:cNvPr>
            <p:cNvSpPr/>
            <p:nvPr/>
          </p:nvSpPr>
          <p:spPr>
            <a:xfrm>
              <a:off x="8482374" y="2763114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61D50A41-F4CD-4E03-962A-00AB63CD3939}"/>
                </a:ext>
              </a:extLst>
            </p:cNvPr>
            <p:cNvSpPr/>
            <p:nvPr/>
          </p:nvSpPr>
          <p:spPr>
            <a:xfrm>
              <a:off x="8393318" y="2447832"/>
              <a:ext cx="428691" cy="250877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id="{3CC9CFA9-2577-4C63-90C6-B48332524036}"/>
                </a:ext>
              </a:extLst>
            </p:cNvPr>
            <p:cNvSpPr/>
            <p:nvPr/>
          </p:nvSpPr>
          <p:spPr>
            <a:xfrm flipH="1">
              <a:off x="7984364" y="1586415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Freeform 39">
              <a:extLst>
                <a:ext uri="{FF2B5EF4-FFF2-40B4-BE49-F238E27FC236}">
                  <a16:creationId xmlns:a16="http://schemas.microsoft.com/office/drawing/2014/main" id="{3AAC64AF-B746-41EC-AA3D-68BCAA1CD9C7}"/>
                </a:ext>
              </a:extLst>
            </p:cNvPr>
            <p:cNvSpPr/>
            <p:nvPr/>
          </p:nvSpPr>
          <p:spPr>
            <a:xfrm rot="20158478" flipH="1">
              <a:off x="7230574" y="1902759"/>
              <a:ext cx="403731" cy="2362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87A16BB7-1626-4120-A16F-F61E8F5BD824}"/>
                </a:ext>
              </a:extLst>
            </p:cNvPr>
            <p:cNvSpPr/>
            <p:nvPr/>
          </p:nvSpPr>
          <p:spPr>
            <a:xfrm flipH="1">
              <a:off x="7175246" y="2443683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A0362F2A-F83E-472B-90C0-7CF8E5307367}"/>
                </a:ext>
              </a:extLst>
            </p:cNvPr>
            <p:cNvSpPr/>
            <p:nvPr/>
          </p:nvSpPr>
          <p:spPr>
            <a:xfrm rot="19608555" flipH="1">
              <a:off x="7440273" y="2826279"/>
              <a:ext cx="414738" cy="24271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9A24A2AB-B350-4669-9A1A-870DCF834B2E}"/>
                </a:ext>
              </a:extLst>
            </p:cNvPr>
            <p:cNvSpPr/>
            <p:nvPr/>
          </p:nvSpPr>
          <p:spPr>
            <a:xfrm rot="4168950" flipH="1">
              <a:off x="8396960" y="3097621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1B61A101-A8C8-4406-A055-C915881E2D01}"/>
                </a:ext>
              </a:extLst>
            </p:cNvPr>
            <p:cNvSpPr/>
            <p:nvPr/>
          </p:nvSpPr>
          <p:spPr>
            <a:xfrm rot="4168950" flipH="1">
              <a:off x="7198941" y="3171162"/>
              <a:ext cx="337427" cy="19746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F2C08B7E-C894-4918-AB3D-D418C5022664}"/>
                </a:ext>
              </a:extLst>
            </p:cNvPr>
            <p:cNvSpPr/>
            <p:nvPr/>
          </p:nvSpPr>
          <p:spPr>
            <a:xfrm rot="4168950" flipH="1">
              <a:off x="7544117" y="2350979"/>
              <a:ext cx="382544" cy="22387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723E8593-BD85-4A94-AA55-82B8A9EF642C}"/>
                </a:ext>
              </a:extLst>
            </p:cNvPr>
            <p:cNvSpPr/>
            <p:nvPr/>
          </p:nvSpPr>
          <p:spPr>
            <a:xfrm rot="20700000" flipH="1">
              <a:off x="8197783" y="1792341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C26ADA32-B92B-4D66-8FB3-8E1487BB017D}"/>
                </a:ext>
              </a:extLst>
            </p:cNvPr>
            <p:cNvSpPr/>
            <p:nvPr/>
          </p:nvSpPr>
          <p:spPr>
            <a:xfrm rot="20438041">
              <a:off x="7518032" y="1667868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Freeform 49">
              <a:extLst>
                <a:ext uri="{FF2B5EF4-FFF2-40B4-BE49-F238E27FC236}">
                  <a16:creationId xmlns:a16="http://schemas.microsoft.com/office/drawing/2014/main" id="{4D9C7E2E-7999-4856-862F-390350DFDAA7}"/>
                </a:ext>
              </a:extLst>
            </p:cNvPr>
            <p:cNvSpPr/>
            <p:nvPr/>
          </p:nvSpPr>
          <p:spPr>
            <a:xfrm rot="20438041">
              <a:off x="6642118" y="2502772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id="{A723F72D-ED19-4A8C-846A-C4161BC08EB6}"/>
                </a:ext>
              </a:extLst>
            </p:cNvPr>
            <p:cNvSpPr/>
            <p:nvPr/>
          </p:nvSpPr>
          <p:spPr>
            <a:xfrm rot="20438041">
              <a:off x="6722073" y="2950374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43FDABE9-3B22-477E-AF20-8229AAD47304}"/>
                </a:ext>
              </a:extLst>
            </p:cNvPr>
            <p:cNvSpPr/>
            <p:nvPr/>
          </p:nvSpPr>
          <p:spPr>
            <a:xfrm rot="20438041">
              <a:off x="6874631" y="2028765"/>
              <a:ext cx="403731" cy="2362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Freeform 52">
              <a:extLst>
                <a:ext uri="{FF2B5EF4-FFF2-40B4-BE49-F238E27FC236}">
                  <a16:creationId xmlns:a16="http://schemas.microsoft.com/office/drawing/2014/main" id="{80872033-C9C8-4E11-863D-298DBBAFE4A4}"/>
                </a:ext>
              </a:extLst>
            </p:cNvPr>
            <p:cNvSpPr/>
            <p:nvPr/>
          </p:nvSpPr>
          <p:spPr>
            <a:xfrm rot="853396">
              <a:off x="7752655" y="1975320"/>
              <a:ext cx="456500" cy="26715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6D38F01A-1409-46AF-ADFC-3E70BF9FAC1D}"/>
                </a:ext>
              </a:extLst>
            </p:cNvPr>
            <p:cNvSpPr/>
            <p:nvPr/>
          </p:nvSpPr>
          <p:spPr>
            <a:xfrm rot="853396">
              <a:off x="7502774" y="2063012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5CD99386-D1AA-44B9-9793-C4BCF9567925}"/>
                </a:ext>
              </a:extLst>
            </p:cNvPr>
            <p:cNvSpPr/>
            <p:nvPr/>
          </p:nvSpPr>
          <p:spPr>
            <a:xfrm rot="853396">
              <a:off x="8061064" y="2455062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D0DEC9B4-B939-474B-8F70-242D5231A68E}"/>
                </a:ext>
              </a:extLst>
            </p:cNvPr>
            <p:cNvSpPr/>
            <p:nvPr/>
          </p:nvSpPr>
          <p:spPr>
            <a:xfrm rot="15630449">
              <a:off x="6958835" y="3216138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Freeform 56">
              <a:extLst>
                <a:ext uri="{FF2B5EF4-FFF2-40B4-BE49-F238E27FC236}">
                  <a16:creationId xmlns:a16="http://schemas.microsoft.com/office/drawing/2014/main" id="{A8303FE5-54BC-425D-9D65-87FDFB3CB495}"/>
                </a:ext>
              </a:extLst>
            </p:cNvPr>
            <p:cNvSpPr/>
            <p:nvPr/>
          </p:nvSpPr>
          <p:spPr>
            <a:xfrm rot="13038809">
              <a:off x="8340851" y="3480646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Freeform 57">
              <a:extLst>
                <a:ext uri="{FF2B5EF4-FFF2-40B4-BE49-F238E27FC236}">
                  <a16:creationId xmlns:a16="http://schemas.microsoft.com/office/drawing/2014/main" id="{38A96D7A-4992-4039-8DB2-9F7BB74E3857}"/>
                </a:ext>
              </a:extLst>
            </p:cNvPr>
            <p:cNvSpPr/>
            <p:nvPr/>
          </p:nvSpPr>
          <p:spPr>
            <a:xfrm rot="3510183">
              <a:off x="6938926" y="2358395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Freeform 58">
              <a:extLst>
                <a:ext uri="{FF2B5EF4-FFF2-40B4-BE49-F238E27FC236}">
                  <a16:creationId xmlns:a16="http://schemas.microsoft.com/office/drawing/2014/main" id="{9ED23070-F944-4BEC-8E44-1AC74BC5A74F}"/>
                </a:ext>
              </a:extLst>
            </p:cNvPr>
            <p:cNvSpPr/>
            <p:nvPr/>
          </p:nvSpPr>
          <p:spPr>
            <a:xfrm rot="3510183">
              <a:off x="7042260" y="2855596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35E1F65-2471-4ADE-B8DE-3724DF348E74}"/>
                </a:ext>
              </a:extLst>
            </p:cNvPr>
            <p:cNvSpPr/>
            <p:nvPr/>
          </p:nvSpPr>
          <p:spPr>
            <a:xfrm rot="18900000">
              <a:off x="8220162" y="2191718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EC3F2490-A3E5-4E02-A218-E60E534B2308}"/>
                </a:ext>
              </a:extLst>
            </p:cNvPr>
            <p:cNvSpPr/>
            <p:nvPr/>
          </p:nvSpPr>
          <p:spPr>
            <a:xfrm rot="20954868">
              <a:off x="8079293" y="2696412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61F90BD3-A43E-4192-BE61-44DA24AE21A2}"/>
                </a:ext>
              </a:extLst>
            </p:cNvPr>
            <p:cNvSpPr/>
            <p:nvPr/>
          </p:nvSpPr>
          <p:spPr>
            <a:xfrm rot="1785835">
              <a:off x="7612614" y="3257615"/>
              <a:ext cx="332631" cy="28620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Freeform 62">
              <a:extLst>
                <a:ext uri="{FF2B5EF4-FFF2-40B4-BE49-F238E27FC236}">
                  <a16:creationId xmlns:a16="http://schemas.microsoft.com/office/drawing/2014/main" id="{02499C34-CAD7-4AE3-8AE7-BE768F72DA1E}"/>
                </a:ext>
              </a:extLst>
            </p:cNvPr>
            <p:cNvSpPr/>
            <p:nvPr/>
          </p:nvSpPr>
          <p:spPr>
            <a:xfrm rot="1785835">
              <a:off x="7998331" y="2859830"/>
              <a:ext cx="332631" cy="28620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F82477F5-0226-409C-98BC-A683EE412138}"/>
                </a:ext>
              </a:extLst>
            </p:cNvPr>
            <p:cNvSpPr/>
            <p:nvPr/>
          </p:nvSpPr>
          <p:spPr>
            <a:xfrm rot="20304885" flipH="1">
              <a:off x="8587045" y="1871716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4947BF70-0D9C-4629-8997-C67DA97DF327}"/>
                </a:ext>
              </a:extLst>
            </p:cNvPr>
            <p:cNvSpPr/>
            <p:nvPr/>
          </p:nvSpPr>
          <p:spPr>
            <a:xfrm rot="740837" flipH="1">
              <a:off x="8682327" y="2168830"/>
              <a:ext cx="337427" cy="19746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C41DDD9-C114-447D-8EA3-CB4E4230C6C7}"/>
                </a:ext>
              </a:extLst>
            </p:cNvPr>
            <p:cNvSpPr/>
            <p:nvPr/>
          </p:nvSpPr>
          <p:spPr>
            <a:xfrm rot="10475025">
              <a:off x="8898105" y="3148643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E1AEC83A-52D6-49C8-BB78-BB25B0160171}"/>
                </a:ext>
              </a:extLst>
            </p:cNvPr>
            <p:cNvSpPr/>
            <p:nvPr/>
          </p:nvSpPr>
          <p:spPr>
            <a:xfrm rot="6257908">
              <a:off x="8937474" y="2809527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ABE7FEAC-B6FC-40F3-B6F6-2B85B3C19490}"/>
                </a:ext>
              </a:extLst>
            </p:cNvPr>
            <p:cNvSpPr/>
            <p:nvPr/>
          </p:nvSpPr>
          <p:spPr>
            <a:xfrm rot="6257908">
              <a:off x="8820117" y="2424021"/>
              <a:ext cx="332631" cy="194661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6" name="Freeform 18">
            <a:extLst>
              <a:ext uri="{FF2B5EF4-FFF2-40B4-BE49-F238E27FC236}">
                <a16:creationId xmlns:a16="http://schemas.microsoft.com/office/drawing/2014/main" id="{4C81F1A7-51C1-4CAD-B0A3-00F0E28B5CF7}"/>
              </a:ext>
            </a:extLst>
          </p:cNvPr>
          <p:cNvSpPr>
            <a:spLocks/>
          </p:cNvSpPr>
          <p:nvPr/>
        </p:nvSpPr>
        <p:spPr bwMode="auto">
          <a:xfrm>
            <a:off x="6479861" y="2784016"/>
            <a:ext cx="998239" cy="2601565"/>
          </a:xfrm>
          <a:custGeom>
            <a:avLst/>
            <a:gdLst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72877 w 998239"/>
              <a:gd name="connsiteY295" fmla="*/ 1948246 h 2601565"/>
              <a:gd name="connsiteX296" fmla="*/ 391204 w 998239"/>
              <a:gd name="connsiteY296" fmla="*/ 1933218 h 2601565"/>
              <a:gd name="connsiteX297" fmla="*/ 390156 w 998239"/>
              <a:gd name="connsiteY297" fmla="*/ 1860349 h 2601565"/>
              <a:gd name="connsiteX298" fmla="*/ 396502 w 998239"/>
              <a:gd name="connsiteY298" fmla="*/ 1818105 h 2601565"/>
              <a:gd name="connsiteX299" fmla="*/ 402330 w 998239"/>
              <a:gd name="connsiteY299" fmla="*/ 1747141 h 2601565"/>
              <a:gd name="connsiteX300" fmla="*/ 412844 w 998239"/>
              <a:gd name="connsiteY300" fmla="*/ 1718578 h 2601565"/>
              <a:gd name="connsiteX301" fmla="*/ 421839 w 998239"/>
              <a:gd name="connsiteY301" fmla="*/ 1686822 h 2601565"/>
              <a:gd name="connsiteX302" fmla="*/ 430327 w 998239"/>
              <a:gd name="connsiteY302" fmla="*/ 1651516 h 2601565"/>
              <a:gd name="connsiteX303" fmla="*/ 438181 w 998239"/>
              <a:gd name="connsiteY303" fmla="*/ 1613906 h 2601565"/>
              <a:gd name="connsiteX304" fmla="*/ 444515 w 998239"/>
              <a:gd name="connsiteY304" fmla="*/ 1573279 h 2601565"/>
              <a:gd name="connsiteX305" fmla="*/ 449329 w 998239"/>
              <a:gd name="connsiteY305" fmla="*/ 1531942 h 2601565"/>
              <a:gd name="connsiteX306" fmla="*/ 454016 w 998239"/>
              <a:gd name="connsiteY306" fmla="*/ 1488654 h 2601565"/>
              <a:gd name="connsiteX307" fmla="*/ 457183 w 998239"/>
              <a:gd name="connsiteY307" fmla="*/ 1444833 h 2601565"/>
              <a:gd name="connsiteX308" fmla="*/ 459843 w 998239"/>
              <a:gd name="connsiteY308" fmla="*/ 1399239 h 2601565"/>
              <a:gd name="connsiteX309" fmla="*/ 459843 w 998239"/>
              <a:gd name="connsiteY309" fmla="*/ 1354354 h 2601565"/>
              <a:gd name="connsiteX310" fmla="*/ 459843 w 998239"/>
              <a:gd name="connsiteY310" fmla="*/ 1310001 h 2601565"/>
              <a:gd name="connsiteX311" fmla="*/ 457183 w 998239"/>
              <a:gd name="connsiteY311" fmla="*/ 1265471 h 2601565"/>
              <a:gd name="connsiteX312" fmla="*/ 453509 w 998239"/>
              <a:gd name="connsiteY312" fmla="*/ 1222715 h 2601565"/>
              <a:gd name="connsiteX313" fmla="*/ 448822 w 998239"/>
              <a:gd name="connsiteY313" fmla="*/ 1181023 h 2601565"/>
              <a:gd name="connsiteX314" fmla="*/ 441854 w 998239"/>
              <a:gd name="connsiteY314" fmla="*/ 1140751 h 2601565"/>
              <a:gd name="connsiteX315" fmla="*/ 432353 w 998239"/>
              <a:gd name="connsiteY315" fmla="*/ 1103318 h 2601565"/>
              <a:gd name="connsiteX316" fmla="*/ 421839 w 998239"/>
              <a:gd name="connsiteY316" fmla="*/ 1067835 h 2601565"/>
              <a:gd name="connsiteX317" fmla="*/ 409170 w 998239"/>
              <a:gd name="connsiteY317" fmla="*/ 1036079 h 2601565"/>
              <a:gd name="connsiteX318" fmla="*/ 405274 w 998239"/>
              <a:gd name="connsiteY318" fmla="*/ 1028382 h 2601565"/>
              <a:gd name="connsiteX319" fmla="*/ 325111 w 998239"/>
              <a:gd name="connsiteY319" fmla="*/ 669960 h 2601565"/>
              <a:gd name="connsiteX320" fmla="*/ 324674 w 998239"/>
              <a:gd name="connsiteY320" fmla="*/ 667064 h 2601565"/>
              <a:gd name="connsiteX321" fmla="*/ 321000 w 998239"/>
              <a:gd name="connsiteY321" fmla="*/ 613131 h 2601565"/>
              <a:gd name="connsiteX322" fmla="*/ 317833 w 998239"/>
              <a:gd name="connsiteY322" fmla="*/ 556715 h 2601565"/>
              <a:gd name="connsiteX323" fmla="*/ 317833 w 998239"/>
              <a:gd name="connsiteY323" fmla="*/ 499057 h 2601565"/>
              <a:gd name="connsiteX324" fmla="*/ 319986 w 998239"/>
              <a:gd name="connsiteY324" fmla="*/ 440866 h 2601565"/>
              <a:gd name="connsiteX325" fmla="*/ 324674 w 998239"/>
              <a:gd name="connsiteY325" fmla="*/ 383208 h 2601565"/>
              <a:gd name="connsiteX326" fmla="*/ 331642 w 998239"/>
              <a:gd name="connsiteY326" fmla="*/ 325726 h 2601565"/>
              <a:gd name="connsiteX327" fmla="*/ 338989 w 998239"/>
              <a:gd name="connsiteY327" fmla="*/ 270197 h 2601565"/>
              <a:gd name="connsiteX328" fmla="*/ 349504 w 998239"/>
              <a:gd name="connsiteY328" fmla="*/ 216264 h 2601565"/>
              <a:gd name="connsiteX329" fmla="*/ 362172 w 998239"/>
              <a:gd name="connsiteY329" fmla="*/ 165524 h 2601565"/>
              <a:gd name="connsiteX330" fmla="*/ 375347 w 998239"/>
              <a:gd name="connsiteY330" fmla="*/ 117446 h 2601565"/>
              <a:gd name="connsiteX331" fmla="*/ 390675 w 998239"/>
              <a:gd name="connsiteY331" fmla="*/ 73980 h 2601565"/>
              <a:gd name="connsiteX332" fmla="*/ 407017 w 998239"/>
              <a:gd name="connsiteY332" fmla="*/ 34418 h 2601565"/>
              <a:gd name="connsiteX333" fmla="*/ 426653 w 998239"/>
              <a:gd name="connsiteY333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91204 w 998239"/>
              <a:gd name="connsiteY295" fmla="*/ 1933218 h 2601565"/>
              <a:gd name="connsiteX296" fmla="*/ 390156 w 998239"/>
              <a:gd name="connsiteY296" fmla="*/ 1860349 h 2601565"/>
              <a:gd name="connsiteX297" fmla="*/ 396502 w 998239"/>
              <a:gd name="connsiteY297" fmla="*/ 1818105 h 2601565"/>
              <a:gd name="connsiteX298" fmla="*/ 402330 w 998239"/>
              <a:gd name="connsiteY298" fmla="*/ 1747141 h 2601565"/>
              <a:gd name="connsiteX299" fmla="*/ 412844 w 998239"/>
              <a:gd name="connsiteY299" fmla="*/ 1718578 h 2601565"/>
              <a:gd name="connsiteX300" fmla="*/ 421839 w 998239"/>
              <a:gd name="connsiteY300" fmla="*/ 1686822 h 2601565"/>
              <a:gd name="connsiteX301" fmla="*/ 430327 w 998239"/>
              <a:gd name="connsiteY301" fmla="*/ 1651516 h 2601565"/>
              <a:gd name="connsiteX302" fmla="*/ 438181 w 998239"/>
              <a:gd name="connsiteY302" fmla="*/ 1613906 h 2601565"/>
              <a:gd name="connsiteX303" fmla="*/ 444515 w 998239"/>
              <a:gd name="connsiteY303" fmla="*/ 1573279 h 2601565"/>
              <a:gd name="connsiteX304" fmla="*/ 449329 w 998239"/>
              <a:gd name="connsiteY304" fmla="*/ 1531942 h 2601565"/>
              <a:gd name="connsiteX305" fmla="*/ 454016 w 998239"/>
              <a:gd name="connsiteY305" fmla="*/ 1488654 h 2601565"/>
              <a:gd name="connsiteX306" fmla="*/ 457183 w 998239"/>
              <a:gd name="connsiteY306" fmla="*/ 1444833 h 2601565"/>
              <a:gd name="connsiteX307" fmla="*/ 459843 w 998239"/>
              <a:gd name="connsiteY307" fmla="*/ 1399239 h 2601565"/>
              <a:gd name="connsiteX308" fmla="*/ 459843 w 998239"/>
              <a:gd name="connsiteY308" fmla="*/ 1354354 h 2601565"/>
              <a:gd name="connsiteX309" fmla="*/ 459843 w 998239"/>
              <a:gd name="connsiteY309" fmla="*/ 1310001 h 2601565"/>
              <a:gd name="connsiteX310" fmla="*/ 457183 w 998239"/>
              <a:gd name="connsiteY310" fmla="*/ 1265471 h 2601565"/>
              <a:gd name="connsiteX311" fmla="*/ 453509 w 998239"/>
              <a:gd name="connsiteY311" fmla="*/ 1222715 h 2601565"/>
              <a:gd name="connsiteX312" fmla="*/ 448822 w 998239"/>
              <a:gd name="connsiteY312" fmla="*/ 1181023 h 2601565"/>
              <a:gd name="connsiteX313" fmla="*/ 441854 w 998239"/>
              <a:gd name="connsiteY313" fmla="*/ 1140751 h 2601565"/>
              <a:gd name="connsiteX314" fmla="*/ 432353 w 998239"/>
              <a:gd name="connsiteY314" fmla="*/ 1103318 h 2601565"/>
              <a:gd name="connsiteX315" fmla="*/ 421839 w 998239"/>
              <a:gd name="connsiteY315" fmla="*/ 1067835 h 2601565"/>
              <a:gd name="connsiteX316" fmla="*/ 409170 w 998239"/>
              <a:gd name="connsiteY316" fmla="*/ 1036079 h 2601565"/>
              <a:gd name="connsiteX317" fmla="*/ 405274 w 998239"/>
              <a:gd name="connsiteY317" fmla="*/ 1028382 h 2601565"/>
              <a:gd name="connsiteX318" fmla="*/ 325111 w 998239"/>
              <a:gd name="connsiteY318" fmla="*/ 669960 h 2601565"/>
              <a:gd name="connsiteX319" fmla="*/ 324674 w 998239"/>
              <a:gd name="connsiteY319" fmla="*/ 667064 h 2601565"/>
              <a:gd name="connsiteX320" fmla="*/ 321000 w 998239"/>
              <a:gd name="connsiteY320" fmla="*/ 613131 h 2601565"/>
              <a:gd name="connsiteX321" fmla="*/ 317833 w 998239"/>
              <a:gd name="connsiteY321" fmla="*/ 556715 h 2601565"/>
              <a:gd name="connsiteX322" fmla="*/ 317833 w 998239"/>
              <a:gd name="connsiteY322" fmla="*/ 499057 h 2601565"/>
              <a:gd name="connsiteX323" fmla="*/ 319986 w 998239"/>
              <a:gd name="connsiteY323" fmla="*/ 440866 h 2601565"/>
              <a:gd name="connsiteX324" fmla="*/ 324674 w 998239"/>
              <a:gd name="connsiteY324" fmla="*/ 383208 h 2601565"/>
              <a:gd name="connsiteX325" fmla="*/ 331642 w 998239"/>
              <a:gd name="connsiteY325" fmla="*/ 325726 h 2601565"/>
              <a:gd name="connsiteX326" fmla="*/ 338989 w 998239"/>
              <a:gd name="connsiteY326" fmla="*/ 270197 h 2601565"/>
              <a:gd name="connsiteX327" fmla="*/ 349504 w 998239"/>
              <a:gd name="connsiteY327" fmla="*/ 216264 h 2601565"/>
              <a:gd name="connsiteX328" fmla="*/ 362172 w 998239"/>
              <a:gd name="connsiteY328" fmla="*/ 165524 h 2601565"/>
              <a:gd name="connsiteX329" fmla="*/ 375347 w 998239"/>
              <a:gd name="connsiteY329" fmla="*/ 117446 h 2601565"/>
              <a:gd name="connsiteX330" fmla="*/ 390675 w 998239"/>
              <a:gd name="connsiteY330" fmla="*/ 73980 h 2601565"/>
              <a:gd name="connsiteX331" fmla="*/ 407017 w 998239"/>
              <a:gd name="connsiteY331" fmla="*/ 34418 h 2601565"/>
              <a:gd name="connsiteX332" fmla="*/ 426653 w 998239"/>
              <a:gd name="connsiteY332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09304 w 998239"/>
              <a:gd name="connsiteY141" fmla="*/ 1157153 h 2601565"/>
              <a:gd name="connsiteX142" fmla="*/ 598179 w 998239"/>
              <a:gd name="connsiteY142" fmla="*/ 1179427 h 2601565"/>
              <a:gd name="connsiteX143" fmla="*/ 587538 w 998239"/>
              <a:gd name="connsiteY143" fmla="*/ 1212780 h 2601565"/>
              <a:gd name="connsiteX144" fmla="*/ 579177 w 998239"/>
              <a:gd name="connsiteY144" fmla="*/ 1247552 h 2601565"/>
              <a:gd name="connsiteX145" fmla="*/ 574363 w 998239"/>
              <a:gd name="connsiteY145" fmla="*/ 1283035 h 2601565"/>
              <a:gd name="connsiteX146" fmla="*/ 572336 w 998239"/>
              <a:gd name="connsiteY146" fmla="*/ 1320468 h 2601565"/>
              <a:gd name="connsiteX147" fmla="*/ 571196 w 998239"/>
              <a:gd name="connsiteY147" fmla="*/ 1358079 h 2601565"/>
              <a:gd name="connsiteX148" fmla="*/ 572336 w 998239"/>
              <a:gd name="connsiteY148" fmla="*/ 1395691 h 2601565"/>
              <a:gd name="connsiteX149" fmla="*/ 574363 w 998239"/>
              <a:gd name="connsiteY149" fmla="*/ 1434189 h 2601565"/>
              <a:gd name="connsiteX150" fmla="*/ 577023 w 998239"/>
              <a:gd name="connsiteY150" fmla="*/ 1472331 h 2601565"/>
              <a:gd name="connsiteX151" fmla="*/ 580190 w 998239"/>
              <a:gd name="connsiteY151" fmla="*/ 1509765 h 2601565"/>
              <a:gd name="connsiteX152" fmla="*/ 580697 w 998239"/>
              <a:gd name="connsiteY152" fmla="*/ 1564763 h 2601565"/>
              <a:gd name="connsiteX153" fmla="*/ 578037 w 998239"/>
              <a:gd name="connsiteY153" fmla="*/ 1619760 h 2601565"/>
              <a:gd name="connsiteX154" fmla="*/ 573350 w 998239"/>
              <a:gd name="connsiteY154" fmla="*/ 1672629 h 2601565"/>
              <a:gd name="connsiteX155" fmla="*/ 567522 w 998239"/>
              <a:gd name="connsiteY155" fmla="*/ 1724432 h 2601565"/>
              <a:gd name="connsiteX156" fmla="*/ 564474 w 998239"/>
              <a:gd name="connsiteY156" fmla="*/ 1798067 h 2601565"/>
              <a:gd name="connsiteX157" fmla="*/ 565843 w 998239"/>
              <a:gd name="connsiteY157" fmla="*/ 1798067 h 2601565"/>
              <a:gd name="connsiteX158" fmla="*/ 596167 w 998239"/>
              <a:gd name="connsiteY158" fmla="*/ 2004317 h 2601565"/>
              <a:gd name="connsiteX159" fmla="*/ 614772 w 998239"/>
              <a:gd name="connsiteY159" fmla="*/ 2015335 h 2601565"/>
              <a:gd name="connsiteX160" fmla="*/ 633212 w 998239"/>
              <a:gd name="connsiteY160" fmla="*/ 2026005 h 2601565"/>
              <a:gd name="connsiteX161" fmla="*/ 649037 w 998239"/>
              <a:gd name="connsiteY161" fmla="*/ 2036824 h 2601565"/>
              <a:gd name="connsiteX162" fmla="*/ 682546 w 998239"/>
              <a:gd name="connsiteY162" fmla="*/ 2063750 h 2601565"/>
              <a:gd name="connsiteX163" fmla="*/ 712427 w 998239"/>
              <a:gd name="connsiteY163" fmla="*/ 2092373 h 2601565"/>
              <a:gd name="connsiteX164" fmla="*/ 738220 w 998239"/>
              <a:gd name="connsiteY164" fmla="*/ 2120464 h 2601565"/>
              <a:gd name="connsiteX165" fmla="*/ 761610 w 998239"/>
              <a:gd name="connsiteY165" fmla="*/ 2148686 h 2601565"/>
              <a:gd name="connsiteX166" fmla="*/ 783089 w 998239"/>
              <a:gd name="connsiteY166" fmla="*/ 2177264 h 2601565"/>
              <a:gd name="connsiteX167" fmla="*/ 803347 w 998239"/>
              <a:gd name="connsiteY167" fmla="*/ 2204774 h 2601565"/>
              <a:gd name="connsiteX168" fmla="*/ 821429 w 998239"/>
              <a:gd name="connsiteY168" fmla="*/ 2231393 h 2601565"/>
              <a:gd name="connsiteX169" fmla="*/ 812873 w 998239"/>
              <a:gd name="connsiteY169" fmla="*/ 2236092 h 2601565"/>
              <a:gd name="connsiteX170" fmla="*/ 783805 w 998239"/>
              <a:gd name="connsiteY170" fmla="*/ 2203301 h 2601565"/>
              <a:gd name="connsiteX171" fmla="*/ 753719 w 998239"/>
              <a:gd name="connsiteY171" fmla="*/ 2172059 h 2601565"/>
              <a:gd name="connsiteX172" fmla="*/ 722647 w 998239"/>
              <a:gd name="connsiteY172" fmla="*/ 2142999 h 2601565"/>
              <a:gd name="connsiteX173" fmla="*/ 690330 w 998239"/>
              <a:gd name="connsiteY173" fmla="*/ 2116510 h 2601565"/>
              <a:gd name="connsiteX174" fmla="*/ 655982 w 998239"/>
              <a:gd name="connsiteY174" fmla="*/ 2093118 h 2601565"/>
              <a:gd name="connsiteX175" fmla="*/ 620297 w 998239"/>
              <a:gd name="connsiteY175" fmla="*/ 2072215 h 2601565"/>
              <a:gd name="connsiteX176" fmla="*/ 583862 w 998239"/>
              <a:gd name="connsiteY176" fmla="*/ 2054108 h 2601565"/>
              <a:gd name="connsiteX177" fmla="*/ 545427 w 998239"/>
              <a:gd name="connsiteY177" fmla="*/ 2040553 h 2601565"/>
              <a:gd name="connsiteX178" fmla="*/ 511522 w 998239"/>
              <a:gd name="connsiteY178" fmla="*/ 2221026 h 2601565"/>
              <a:gd name="connsiteX179" fmla="*/ 546020 w 998239"/>
              <a:gd name="connsiteY179" fmla="*/ 2245768 h 2601565"/>
              <a:gd name="connsiteX180" fmla="*/ 576539 w 998239"/>
              <a:gd name="connsiteY180" fmla="*/ 2272514 h 2601565"/>
              <a:gd name="connsiteX181" fmla="*/ 601206 w 998239"/>
              <a:gd name="connsiteY181" fmla="*/ 2299617 h 2601565"/>
              <a:gd name="connsiteX182" fmla="*/ 620912 w 998239"/>
              <a:gd name="connsiteY182" fmla="*/ 2328269 h 2601565"/>
              <a:gd name="connsiteX183" fmla="*/ 635746 w 998239"/>
              <a:gd name="connsiteY183" fmla="*/ 2357733 h 2601565"/>
              <a:gd name="connsiteX184" fmla="*/ 645162 w 998239"/>
              <a:gd name="connsiteY184" fmla="*/ 2386515 h 2601565"/>
              <a:gd name="connsiteX185" fmla="*/ 649446 w 998239"/>
              <a:gd name="connsiteY185" fmla="*/ 2415678 h 2601565"/>
              <a:gd name="connsiteX186" fmla="*/ 648196 w 998239"/>
              <a:gd name="connsiteY186" fmla="*/ 2444260 h 2601565"/>
              <a:gd name="connsiteX187" fmla="*/ 641984 w 998239"/>
              <a:gd name="connsiteY187" fmla="*/ 2470935 h 2601565"/>
              <a:gd name="connsiteX188" fmla="*/ 637257 w 998239"/>
              <a:gd name="connsiteY188" fmla="*/ 2472280 h 2601565"/>
              <a:gd name="connsiteX189" fmla="*/ 635317 w 998239"/>
              <a:gd name="connsiteY189" fmla="*/ 2465092 h 2601565"/>
              <a:gd name="connsiteX190" fmla="*/ 641087 w 998239"/>
              <a:gd name="connsiteY190" fmla="*/ 2449008 h 2601565"/>
              <a:gd name="connsiteX191" fmla="*/ 641384 w 998239"/>
              <a:gd name="connsiteY191" fmla="*/ 2430972 h 2601565"/>
              <a:gd name="connsiteX192" fmla="*/ 639215 w 998239"/>
              <a:gd name="connsiteY192" fmla="*/ 2410982 h 2601565"/>
              <a:gd name="connsiteX193" fmla="*/ 632287 w 998239"/>
              <a:gd name="connsiteY193" fmla="*/ 2390884 h 2601565"/>
              <a:gd name="connsiteX194" fmla="*/ 621944 w 998239"/>
              <a:gd name="connsiteY194" fmla="*/ 2369828 h 2601565"/>
              <a:gd name="connsiteX195" fmla="*/ 609133 w 998239"/>
              <a:gd name="connsiteY195" fmla="*/ 2349453 h 2601565"/>
              <a:gd name="connsiteX196" fmla="*/ 593107 w 998239"/>
              <a:gd name="connsiteY196" fmla="*/ 2329922 h 2601565"/>
              <a:gd name="connsiteX197" fmla="*/ 574242 w 998239"/>
              <a:gd name="connsiteY197" fmla="*/ 2311561 h 2601565"/>
              <a:gd name="connsiteX198" fmla="*/ 554736 w 998239"/>
              <a:gd name="connsiteY198" fmla="*/ 2295077 h 2601565"/>
              <a:gd name="connsiteX199" fmla="*/ 542732 w 998239"/>
              <a:gd name="connsiteY199" fmla="*/ 2286998 h 2601565"/>
              <a:gd name="connsiteX200" fmla="*/ 533341 w 998239"/>
              <a:gd name="connsiteY200" fmla="*/ 2278769 h 2601565"/>
              <a:gd name="connsiteX201" fmla="*/ 523778 w 998239"/>
              <a:gd name="connsiteY201" fmla="*/ 2272829 h 2601565"/>
              <a:gd name="connsiteX202" fmla="*/ 514151 w 998239"/>
              <a:gd name="connsiteY202" fmla="*/ 2267440 h 2601565"/>
              <a:gd name="connsiteX203" fmla="*/ 503656 w 998239"/>
              <a:gd name="connsiteY203" fmla="*/ 2264952 h 2601565"/>
              <a:gd name="connsiteX204" fmla="*/ 491006 w 998239"/>
              <a:gd name="connsiteY204" fmla="*/ 2308954 h 2601565"/>
              <a:gd name="connsiteX205" fmla="*/ 476330 w 998239"/>
              <a:gd name="connsiteY205" fmla="*/ 2349959 h 2601565"/>
              <a:gd name="connsiteX206" fmla="*/ 459509 w 998239"/>
              <a:gd name="connsiteY206" fmla="*/ 2391527 h 2601565"/>
              <a:gd name="connsiteX207" fmla="*/ 439580 w 998239"/>
              <a:gd name="connsiteY207" fmla="*/ 2432199 h 2601565"/>
              <a:gd name="connsiteX208" fmla="*/ 416585 w 998239"/>
              <a:gd name="connsiteY208" fmla="*/ 2475063 h 2601565"/>
              <a:gd name="connsiteX209" fmla="*/ 389961 w 998239"/>
              <a:gd name="connsiteY209" fmla="*/ 2519626 h 2601565"/>
              <a:gd name="connsiteX210" fmla="*/ 384223 w 998239"/>
              <a:gd name="connsiteY210" fmla="*/ 2526793 h 2601565"/>
              <a:gd name="connsiteX211" fmla="*/ 377695 w 998239"/>
              <a:gd name="connsiteY211" fmla="*/ 2537945 h 2601565"/>
              <a:gd name="connsiteX212" fmla="*/ 368996 w 998239"/>
              <a:gd name="connsiteY212" fmla="*/ 2549023 h 2601565"/>
              <a:gd name="connsiteX213" fmla="*/ 360933 w 998239"/>
              <a:gd name="connsiteY213" fmla="*/ 2560863 h 2601565"/>
              <a:gd name="connsiteX214" fmla="*/ 351567 w 998239"/>
              <a:gd name="connsiteY214" fmla="*/ 2573185 h 2601565"/>
              <a:gd name="connsiteX215" fmla="*/ 341532 w 998239"/>
              <a:gd name="connsiteY215" fmla="*/ 2583296 h 2601565"/>
              <a:gd name="connsiteX216" fmla="*/ 331557 w 998239"/>
              <a:gd name="connsiteY216" fmla="*/ 2592037 h 2601565"/>
              <a:gd name="connsiteX217" fmla="*/ 321124 w 998239"/>
              <a:gd name="connsiteY217" fmla="*/ 2598545 h 2601565"/>
              <a:gd name="connsiteX218" fmla="*/ 312044 w 998239"/>
              <a:gd name="connsiteY218" fmla="*/ 2601565 h 2601565"/>
              <a:gd name="connsiteX219" fmla="*/ 309960 w 998239"/>
              <a:gd name="connsiteY219" fmla="*/ 2597301 h 2601565"/>
              <a:gd name="connsiteX220" fmla="*/ 342120 w 998239"/>
              <a:gd name="connsiteY220" fmla="*/ 2563687 h 2601565"/>
              <a:gd name="connsiteX221" fmla="*/ 370336 w 998239"/>
              <a:gd name="connsiteY221" fmla="*/ 2526618 h 2601565"/>
              <a:gd name="connsiteX222" fmla="*/ 394287 w 998239"/>
              <a:gd name="connsiteY222" fmla="*/ 2487031 h 2601565"/>
              <a:gd name="connsiteX223" fmla="*/ 413201 w 998239"/>
              <a:gd name="connsiteY223" fmla="*/ 2447908 h 2601565"/>
              <a:gd name="connsiteX224" fmla="*/ 428806 w 998239"/>
              <a:gd name="connsiteY224" fmla="*/ 2409545 h 2601565"/>
              <a:gd name="connsiteX225" fmla="*/ 435216 w 998239"/>
              <a:gd name="connsiteY225" fmla="*/ 2381215 h 2601565"/>
              <a:gd name="connsiteX226" fmla="*/ 437508 w 998239"/>
              <a:gd name="connsiteY226" fmla="*/ 2382004 h 2601565"/>
              <a:gd name="connsiteX227" fmla="*/ 438204 w 998239"/>
              <a:gd name="connsiteY227" fmla="*/ 2381394 h 2601565"/>
              <a:gd name="connsiteX228" fmla="*/ 438054 w 998239"/>
              <a:gd name="connsiteY228" fmla="*/ 2380044 h 2601565"/>
              <a:gd name="connsiteX229" fmla="*/ 437652 w 998239"/>
              <a:gd name="connsiteY229" fmla="*/ 2379080 h 2601565"/>
              <a:gd name="connsiteX230" fmla="*/ 436750 w 998239"/>
              <a:gd name="connsiteY230" fmla="*/ 2377071 h 2601565"/>
              <a:gd name="connsiteX231" fmla="*/ 437767 w 998239"/>
              <a:gd name="connsiteY231" fmla="*/ 2375523 h 2601565"/>
              <a:gd name="connsiteX232" fmla="*/ 437711 w 998239"/>
              <a:gd name="connsiteY232" fmla="*/ 2374255 h 2601565"/>
              <a:gd name="connsiteX233" fmla="*/ 438004 w 998239"/>
              <a:gd name="connsiteY233" fmla="*/ 2372682 h 2601565"/>
              <a:gd name="connsiteX234" fmla="*/ 437308 w 998239"/>
              <a:gd name="connsiteY234" fmla="*/ 2373292 h 2601565"/>
              <a:gd name="connsiteX235" fmla="*/ 437711 w 998239"/>
              <a:gd name="connsiteY235" fmla="*/ 2374255 h 2601565"/>
              <a:gd name="connsiteX236" fmla="*/ 435216 w 998239"/>
              <a:gd name="connsiteY236" fmla="*/ 2381215 h 2601565"/>
              <a:gd name="connsiteX237" fmla="*/ 419562 w 998239"/>
              <a:gd name="connsiteY237" fmla="*/ 2378474 h 2601565"/>
              <a:gd name="connsiteX238" fmla="*/ 399876 w 998239"/>
              <a:gd name="connsiteY238" fmla="*/ 2379925 h 2601565"/>
              <a:gd name="connsiteX239" fmla="*/ 378919 w 998239"/>
              <a:gd name="connsiteY239" fmla="*/ 2383310 h 2601565"/>
              <a:gd name="connsiteX240" fmla="*/ 355837 w 998239"/>
              <a:gd name="connsiteY240" fmla="*/ 2389713 h 2601565"/>
              <a:gd name="connsiteX241" fmla="*/ 331860 w 998239"/>
              <a:gd name="connsiteY241" fmla="*/ 2398379 h 2601565"/>
              <a:gd name="connsiteX242" fmla="*/ 307564 w 998239"/>
              <a:gd name="connsiteY242" fmla="*/ 2407986 h 2601565"/>
              <a:gd name="connsiteX243" fmla="*/ 283791 w 998239"/>
              <a:gd name="connsiteY243" fmla="*/ 2419271 h 2601565"/>
              <a:gd name="connsiteX244" fmla="*/ 261091 w 998239"/>
              <a:gd name="connsiteY244" fmla="*/ 2430275 h 2601565"/>
              <a:gd name="connsiteX245" fmla="*/ 258707 w 998239"/>
              <a:gd name="connsiteY245" fmla="*/ 2431515 h 2601565"/>
              <a:gd name="connsiteX246" fmla="*/ 264907 w 998239"/>
              <a:gd name="connsiteY246" fmla="*/ 2418233 h 2601565"/>
              <a:gd name="connsiteX247" fmla="*/ 283331 w 998239"/>
              <a:gd name="connsiteY247" fmla="*/ 2403215 h 2601565"/>
              <a:gd name="connsiteX248" fmla="*/ 306269 w 998239"/>
              <a:gd name="connsiteY248" fmla="*/ 2389370 h 2601565"/>
              <a:gd name="connsiteX249" fmla="*/ 330709 w 998239"/>
              <a:gd name="connsiteY249" fmla="*/ 2376839 h 2601565"/>
              <a:gd name="connsiteX250" fmla="*/ 356078 w 998239"/>
              <a:gd name="connsiteY250" fmla="*/ 2366953 h 2601565"/>
              <a:gd name="connsiteX251" fmla="*/ 384546 w 998239"/>
              <a:gd name="connsiteY251" fmla="*/ 2359782 h 2601565"/>
              <a:gd name="connsiteX252" fmla="*/ 448037 w 998239"/>
              <a:gd name="connsiteY252" fmla="*/ 2345291 h 2601565"/>
              <a:gd name="connsiteX253" fmla="*/ 456052 w 998239"/>
              <a:gd name="connsiteY253" fmla="*/ 2295805 h 2601565"/>
              <a:gd name="connsiteX254" fmla="*/ 459891 w 998239"/>
              <a:gd name="connsiteY254" fmla="*/ 2246520 h 2601565"/>
              <a:gd name="connsiteX255" fmla="*/ 459547 w 998239"/>
              <a:gd name="connsiteY255" fmla="*/ 2196621 h 2601565"/>
              <a:gd name="connsiteX256" fmla="*/ 455007 w 998239"/>
              <a:gd name="connsiteY256" fmla="*/ 2147109 h 2601565"/>
              <a:gd name="connsiteX257" fmla="*/ 414605 w 998239"/>
              <a:gd name="connsiteY257" fmla="*/ 1999908 h 2601565"/>
              <a:gd name="connsiteX258" fmla="*/ 392039 w 998239"/>
              <a:gd name="connsiteY258" fmla="*/ 2033339 h 2601565"/>
              <a:gd name="connsiteX259" fmla="*/ 351498 w 998239"/>
              <a:gd name="connsiteY259" fmla="*/ 2087417 h 2601565"/>
              <a:gd name="connsiteX260" fmla="*/ 308424 w 998239"/>
              <a:gd name="connsiteY260" fmla="*/ 2139893 h 2601565"/>
              <a:gd name="connsiteX261" fmla="*/ 266098 w 998239"/>
              <a:gd name="connsiteY261" fmla="*/ 2190203 h 2601565"/>
              <a:gd name="connsiteX262" fmla="*/ 221074 w 998239"/>
              <a:gd name="connsiteY262" fmla="*/ 2236952 h 2601565"/>
              <a:gd name="connsiteX263" fmla="*/ 175500 w 998239"/>
              <a:gd name="connsiteY263" fmla="*/ 2279195 h 2601565"/>
              <a:gd name="connsiteX264" fmla="*/ 130958 w 998239"/>
              <a:gd name="connsiteY264" fmla="*/ 2318489 h 2601565"/>
              <a:gd name="connsiteX265" fmla="*/ 86731 w 998239"/>
              <a:gd name="connsiteY265" fmla="*/ 2351876 h 2601565"/>
              <a:gd name="connsiteX266" fmla="*/ 43708 w 998239"/>
              <a:gd name="connsiteY266" fmla="*/ 2380769 h 2601565"/>
              <a:gd name="connsiteX267" fmla="*/ 0 w 998239"/>
              <a:gd name="connsiteY267" fmla="*/ 2402513 h 2601565"/>
              <a:gd name="connsiteX268" fmla="*/ 7680 w 998239"/>
              <a:gd name="connsiteY268" fmla="*/ 2395440 h 2601565"/>
              <a:gd name="connsiteX269" fmla="*/ 12312 w 998239"/>
              <a:gd name="connsiteY269" fmla="*/ 2390461 h 2601565"/>
              <a:gd name="connsiteX270" fmla="*/ 15901 w 998239"/>
              <a:gd name="connsiteY270" fmla="*/ 2387490 h 2601565"/>
              <a:gd name="connsiteX271" fmla="*/ 17197 w 998239"/>
              <a:gd name="connsiteY271" fmla="*/ 2385386 h 2601565"/>
              <a:gd name="connsiteX272" fmla="*/ 16525 w 998239"/>
              <a:gd name="connsiteY272" fmla="*/ 2383620 h 2601565"/>
              <a:gd name="connsiteX273" fmla="*/ 17174 w 998239"/>
              <a:gd name="connsiteY273" fmla="*/ 2382567 h 2601565"/>
              <a:gd name="connsiteX274" fmla="*/ 15999 w 998239"/>
              <a:gd name="connsiteY274" fmla="*/ 2381933 h 2601565"/>
              <a:gd name="connsiteX275" fmla="*/ 16971 w 998239"/>
              <a:gd name="connsiteY275" fmla="*/ 2380354 h 2601565"/>
              <a:gd name="connsiteX276" fmla="*/ 20090 w 998239"/>
              <a:gd name="connsiteY276" fmla="*/ 2377830 h 2601565"/>
              <a:gd name="connsiteX277" fmla="*/ 24327 w 998239"/>
              <a:gd name="connsiteY277" fmla="*/ 2373807 h 2601565"/>
              <a:gd name="connsiteX278" fmla="*/ 30627 w 998239"/>
              <a:gd name="connsiteY278" fmla="*/ 2367391 h 2601565"/>
              <a:gd name="connsiteX279" fmla="*/ 40670 w 998239"/>
              <a:gd name="connsiteY279" fmla="*/ 2359024 h 2601565"/>
              <a:gd name="connsiteX280" fmla="*/ 55321 w 998239"/>
              <a:gd name="connsiteY280" fmla="*/ 2347300 h 2601565"/>
              <a:gd name="connsiteX281" fmla="*/ 71663 w 998239"/>
              <a:gd name="connsiteY281" fmla="*/ 2332515 h 2601565"/>
              <a:gd name="connsiteX282" fmla="*/ 94475 w 998239"/>
              <a:gd name="connsiteY282" fmla="*/ 2314213 h 2601565"/>
              <a:gd name="connsiteX283" fmla="*/ 121818 w 998239"/>
              <a:gd name="connsiteY283" fmla="*/ 2292046 h 2601565"/>
              <a:gd name="connsiteX284" fmla="*/ 160830 w 998239"/>
              <a:gd name="connsiteY284" fmla="*/ 2255375 h 2601565"/>
              <a:gd name="connsiteX285" fmla="*/ 197971 w 998239"/>
              <a:gd name="connsiteY285" fmla="*/ 2213486 h 2601565"/>
              <a:gd name="connsiteX286" fmla="*/ 234107 w 998239"/>
              <a:gd name="connsiteY286" fmla="*/ 2169419 h 2601565"/>
              <a:gd name="connsiteX287" fmla="*/ 274428 w 998239"/>
              <a:gd name="connsiteY287" fmla="*/ 2123636 h 2601565"/>
              <a:gd name="connsiteX288" fmla="*/ 282447 w 998239"/>
              <a:gd name="connsiteY288" fmla="*/ 2113474 h 2601565"/>
              <a:gd name="connsiteX289" fmla="*/ 294255 w 998239"/>
              <a:gd name="connsiteY289" fmla="*/ 2098111 h 2601565"/>
              <a:gd name="connsiteX290" fmla="*/ 304716 w 998239"/>
              <a:gd name="connsiteY290" fmla="*/ 2083635 h 2601565"/>
              <a:gd name="connsiteX291" fmla="*/ 328894 w 998239"/>
              <a:gd name="connsiteY291" fmla="*/ 2047263 h 2601565"/>
              <a:gd name="connsiteX292" fmla="*/ 330780 w 998239"/>
              <a:gd name="connsiteY292" fmla="*/ 2044202 h 2601565"/>
              <a:gd name="connsiteX293" fmla="*/ 331717 w 998239"/>
              <a:gd name="connsiteY293" fmla="*/ 2042063 h 2601565"/>
              <a:gd name="connsiteX294" fmla="*/ 391204 w 998239"/>
              <a:gd name="connsiteY294" fmla="*/ 1933218 h 2601565"/>
              <a:gd name="connsiteX295" fmla="*/ 390156 w 998239"/>
              <a:gd name="connsiteY295" fmla="*/ 1860349 h 2601565"/>
              <a:gd name="connsiteX296" fmla="*/ 396502 w 998239"/>
              <a:gd name="connsiteY296" fmla="*/ 1818105 h 2601565"/>
              <a:gd name="connsiteX297" fmla="*/ 402330 w 998239"/>
              <a:gd name="connsiteY297" fmla="*/ 1747141 h 2601565"/>
              <a:gd name="connsiteX298" fmla="*/ 412844 w 998239"/>
              <a:gd name="connsiteY298" fmla="*/ 1718578 h 2601565"/>
              <a:gd name="connsiteX299" fmla="*/ 421839 w 998239"/>
              <a:gd name="connsiteY299" fmla="*/ 1686822 h 2601565"/>
              <a:gd name="connsiteX300" fmla="*/ 430327 w 998239"/>
              <a:gd name="connsiteY300" fmla="*/ 1651516 h 2601565"/>
              <a:gd name="connsiteX301" fmla="*/ 438181 w 998239"/>
              <a:gd name="connsiteY301" fmla="*/ 1613906 h 2601565"/>
              <a:gd name="connsiteX302" fmla="*/ 444515 w 998239"/>
              <a:gd name="connsiteY302" fmla="*/ 1573279 h 2601565"/>
              <a:gd name="connsiteX303" fmla="*/ 449329 w 998239"/>
              <a:gd name="connsiteY303" fmla="*/ 1531942 h 2601565"/>
              <a:gd name="connsiteX304" fmla="*/ 454016 w 998239"/>
              <a:gd name="connsiteY304" fmla="*/ 1488654 h 2601565"/>
              <a:gd name="connsiteX305" fmla="*/ 457183 w 998239"/>
              <a:gd name="connsiteY305" fmla="*/ 1444833 h 2601565"/>
              <a:gd name="connsiteX306" fmla="*/ 459843 w 998239"/>
              <a:gd name="connsiteY306" fmla="*/ 1399239 h 2601565"/>
              <a:gd name="connsiteX307" fmla="*/ 459843 w 998239"/>
              <a:gd name="connsiteY307" fmla="*/ 1354354 h 2601565"/>
              <a:gd name="connsiteX308" fmla="*/ 459843 w 998239"/>
              <a:gd name="connsiteY308" fmla="*/ 1310001 h 2601565"/>
              <a:gd name="connsiteX309" fmla="*/ 457183 w 998239"/>
              <a:gd name="connsiteY309" fmla="*/ 1265471 h 2601565"/>
              <a:gd name="connsiteX310" fmla="*/ 453509 w 998239"/>
              <a:gd name="connsiteY310" fmla="*/ 1222715 h 2601565"/>
              <a:gd name="connsiteX311" fmla="*/ 448822 w 998239"/>
              <a:gd name="connsiteY311" fmla="*/ 1181023 h 2601565"/>
              <a:gd name="connsiteX312" fmla="*/ 441854 w 998239"/>
              <a:gd name="connsiteY312" fmla="*/ 1140751 h 2601565"/>
              <a:gd name="connsiteX313" fmla="*/ 432353 w 998239"/>
              <a:gd name="connsiteY313" fmla="*/ 1103318 h 2601565"/>
              <a:gd name="connsiteX314" fmla="*/ 421839 w 998239"/>
              <a:gd name="connsiteY314" fmla="*/ 1067835 h 2601565"/>
              <a:gd name="connsiteX315" fmla="*/ 409170 w 998239"/>
              <a:gd name="connsiteY315" fmla="*/ 1036079 h 2601565"/>
              <a:gd name="connsiteX316" fmla="*/ 405274 w 998239"/>
              <a:gd name="connsiteY316" fmla="*/ 1028382 h 2601565"/>
              <a:gd name="connsiteX317" fmla="*/ 325111 w 998239"/>
              <a:gd name="connsiteY317" fmla="*/ 669960 h 2601565"/>
              <a:gd name="connsiteX318" fmla="*/ 324674 w 998239"/>
              <a:gd name="connsiteY318" fmla="*/ 667064 h 2601565"/>
              <a:gd name="connsiteX319" fmla="*/ 321000 w 998239"/>
              <a:gd name="connsiteY319" fmla="*/ 613131 h 2601565"/>
              <a:gd name="connsiteX320" fmla="*/ 317833 w 998239"/>
              <a:gd name="connsiteY320" fmla="*/ 556715 h 2601565"/>
              <a:gd name="connsiteX321" fmla="*/ 317833 w 998239"/>
              <a:gd name="connsiteY321" fmla="*/ 499057 h 2601565"/>
              <a:gd name="connsiteX322" fmla="*/ 319986 w 998239"/>
              <a:gd name="connsiteY322" fmla="*/ 440866 h 2601565"/>
              <a:gd name="connsiteX323" fmla="*/ 324674 w 998239"/>
              <a:gd name="connsiteY323" fmla="*/ 383208 h 2601565"/>
              <a:gd name="connsiteX324" fmla="*/ 331642 w 998239"/>
              <a:gd name="connsiteY324" fmla="*/ 325726 h 2601565"/>
              <a:gd name="connsiteX325" fmla="*/ 338989 w 998239"/>
              <a:gd name="connsiteY325" fmla="*/ 270197 h 2601565"/>
              <a:gd name="connsiteX326" fmla="*/ 349504 w 998239"/>
              <a:gd name="connsiteY326" fmla="*/ 216264 h 2601565"/>
              <a:gd name="connsiteX327" fmla="*/ 362172 w 998239"/>
              <a:gd name="connsiteY327" fmla="*/ 165524 h 2601565"/>
              <a:gd name="connsiteX328" fmla="*/ 375347 w 998239"/>
              <a:gd name="connsiteY328" fmla="*/ 117446 h 2601565"/>
              <a:gd name="connsiteX329" fmla="*/ 390675 w 998239"/>
              <a:gd name="connsiteY329" fmla="*/ 73980 h 2601565"/>
              <a:gd name="connsiteX330" fmla="*/ 407017 w 998239"/>
              <a:gd name="connsiteY330" fmla="*/ 34418 h 2601565"/>
              <a:gd name="connsiteX331" fmla="*/ 426653 w 998239"/>
              <a:gd name="connsiteY331" fmla="*/ 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330" fmla="*/ 715462 w 998239"/>
              <a:gd name="connsiteY330" fmla="*/ 111918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0" fmla="*/ 598179 w 998239"/>
              <a:gd name="connsiteY0" fmla="*/ 1179427 h 2601565"/>
              <a:gd name="connsiteX1" fmla="*/ 587538 w 998239"/>
              <a:gd name="connsiteY1" fmla="*/ 1212780 h 2601565"/>
              <a:gd name="connsiteX2" fmla="*/ 579177 w 998239"/>
              <a:gd name="connsiteY2" fmla="*/ 1247552 h 2601565"/>
              <a:gd name="connsiteX3" fmla="*/ 574363 w 998239"/>
              <a:gd name="connsiteY3" fmla="*/ 1283035 h 2601565"/>
              <a:gd name="connsiteX4" fmla="*/ 572336 w 998239"/>
              <a:gd name="connsiteY4" fmla="*/ 1320468 h 2601565"/>
              <a:gd name="connsiteX5" fmla="*/ 571196 w 998239"/>
              <a:gd name="connsiteY5" fmla="*/ 1358079 h 2601565"/>
              <a:gd name="connsiteX6" fmla="*/ 572336 w 998239"/>
              <a:gd name="connsiteY6" fmla="*/ 1395691 h 2601565"/>
              <a:gd name="connsiteX7" fmla="*/ 574363 w 998239"/>
              <a:gd name="connsiteY7" fmla="*/ 1434189 h 2601565"/>
              <a:gd name="connsiteX8" fmla="*/ 577023 w 998239"/>
              <a:gd name="connsiteY8" fmla="*/ 1472331 h 2601565"/>
              <a:gd name="connsiteX9" fmla="*/ 580190 w 998239"/>
              <a:gd name="connsiteY9" fmla="*/ 1509765 h 2601565"/>
              <a:gd name="connsiteX10" fmla="*/ 580697 w 998239"/>
              <a:gd name="connsiteY10" fmla="*/ 1564763 h 2601565"/>
              <a:gd name="connsiteX11" fmla="*/ 578037 w 998239"/>
              <a:gd name="connsiteY11" fmla="*/ 1619760 h 2601565"/>
              <a:gd name="connsiteX12" fmla="*/ 573350 w 998239"/>
              <a:gd name="connsiteY12" fmla="*/ 1672629 h 2601565"/>
              <a:gd name="connsiteX13" fmla="*/ 567522 w 998239"/>
              <a:gd name="connsiteY13" fmla="*/ 1724432 h 2601565"/>
              <a:gd name="connsiteX14" fmla="*/ 564474 w 998239"/>
              <a:gd name="connsiteY14" fmla="*/ 1798067 h 2601565"/>
              <a:gd name="connsiteX15" fmla="*/ 565843 w 998239"/>
              <a:gd name="connsiteY15" fmla="*/ 1798067 h 2601565"/>
              <a:gd name="connsiteX16" fmla="*/ 596167 w 998239"/>
              <a:gd name="connsiteY16" fmla="*/ 2004317 h 2601565"/>
              <a:gd name="connsiteX17" fmla="*/ 614772 w 998239"/>
              <a:gd name="connsiteY17" fmla="*/ 2015335 h 2601565"/>
              <a:gd name="connsiteX18" fmla="*/ 633212 w 998239"/>
              <a:gd name="connsiteY18" fmla="*/ 2026005 h 2601565"/>
              <a:gd name="connsiteX19" fmla="*/ 649037 w 998239"/>
              <a:gd name="connsiteY19" fmla="*/ 2036824 h 2601565"/>
              <a:gd name="connsiteX20" fmla="*/ 682546 w 998239"/>
              <a:gd name="connsiteY20" fmla="*/ 2063750 h 2601565"/>
              <a:gd name="connsiteX21" fmla="*/ 712427 w 998239"/>
              <a:gd name="connsiteY21" fmla="*/ 2092373 h 2601565"/>
              <a:gd name="connsiteX22" fmla="*/ 738220 w 998239"/>
              <a:gd name="connsiteY22" fmla="*/ 2120464 h 2601565"/>
              <a:gd name="connsiteX23" fmla="*/ 761610 w 998239"/>
              <a:gd name="connsiteY23" fmla="*/ 2148686 h 2601565"/>
              <a:gd name="connsiteX24" fmla="*/ 783089 w 998239"/>
              <a:gd name="connsiteY24" fmla="*/ 2177264 h 2601565"/>
              <a:gd name="connsiteX25" fmla="*/ 803347 w 998239"/>
              <a:gd name="connsiteY25" fmla="*/ 2204774 h 2601565"/>
              <a:gd name="connsiteX26" fmla="*/ 821429 w 998239"/>
              <a:gd name="connsiteY26" fmla="*/ 2231393 h 2601565"/>
              <a:gd name="connsiteX27" fmla="*/ 812873 w 998239"/>
              <a:gd name="connsiteY27" fmla="*/ 2236092 h 2601565"/>
              <a:gd name="connsiteX28" fmla="*/ 783805 w 998239"/>
              <a:gd name="connsiteY28" fmla="*/ 2203301 h 2601565"/>
              <a:gd name="connsiteX29" fmla="*/ 753719 w 998239"/>
              <a:gd name="connsiteY29" fmla="*/ 2172059 h 2601565"/>
              <a:gd name="connsiteX30" fmla="*/ 722647 w 998239"/>
              <a:gd name="connsiteY30" fmla="*/ 2142999 h 2601565"/>
              <a:gd name="connsiteX31" fmla="*/ 690330 w 998239"/>
              <a:gd name="connsiteY31" fmla="*/ 2116510 h 2601565"/>
              <a:gd name="connsiteX32" fmla="*/ 655982 w 998239"/>
              <a:gd name="connsiteY32" fmla="*/ 2093118 h 2601565"/>
              <a:gd name="connsiteX33" fmla="*/ 620297 w 998239"/>
              <a:gd name="connsiteY33" fmla="*/ 2072215 h 2601565"/>
              <a:gd name="connsiteX34" fmla="*/ 583862 w 998239"/>
              <a:gd name="connsiteY34" fmla="*/ 2054108 h 2601565"/>
              <a:gd name="connsiteX35" fmla="*/ 545427 w 998239"/>
              <a:gd name="connsiteY35" fmla="*/ 2040553 h 2601565"/>
              <a:gd name="connsiteX36" fmla="*/ 511522 w 998239"/>
              <a:gd name="connsiteY36" fmla="*/ 2221026 h 2601565"/>
              <a:gd name="connsiteX37" fmla="*/ 546020 w 998239"/>
              <a:gd name="connsiteY37" fmla="*/ 2245768 h 2601565"/>
              <a:gd name="connsiteX38" fmla="*/ 576539 w 998239"/>
              <a:gd name="connsiteY38" fmla="*/ 2272514 h 2601565"/>
              <a:gd name="connsiteX39" fmla="*/ 601206 w 998239"/>
              <a:gd name="connsiteY39" fmla="*/ 2299617 h 2601565"/>
              <a:gd name="connsiteX40" fmla="*/ 620912 w 998239"/>
              <a:gd name="connsiteY40" fmla="*/ 2328269 h 2601565"/>
              <a:gd name="connsiteX41" fmla="*/ 635746 w 998239"/>
              <a:gd name="connsiteY41" fmla="*/ 2357733 h 2601565"/>
              <a:gd name="connsiteX42" fmla="*/ 645162 w 998239"/>
              <a:gd name="connsiteY42" fmla="*/ 2386515 h 2601565"/>
              <a:gd name="connsiteX43" fmla="*/ 649446 w 998239"/>
              <a:gd name="connsiteY43" fmla="*/ 2415678 h 2601565"/>
              <a:gd name="connsiteX44" fmla="*/ 648196 w 998239"/>
              <a:gd name="connsiteY44" fmla="*/ 2444260 h 2601565"/>
              <a:gd name="connsiteX45" fmla="*/ 641984 w 998239"/>
              <a:gd name="connsiteY45" fmla="*/ 2470935 h 2601565"/>
              <a:gd name="connsiteX46" fmla="*/ 637257 w 998239"/>
              <a:gd name="connsiteY46" fmla="*/ 2472280 h 2601565"/>
              <a:gd name="connsiteX47" fmla="*/ 635317 w 998239"/>
              <a:gd name="connsiteY47" fmla="*/ 2465092 h 2601565"/>
              <a:gd name="connsiteX48" fmla="*/ 641087 w 998239"/>
              <a:gd name="connsiteY48" fmla="*/ 2449008 h 2601565"/>
              <a:gd name="connsiteX49" fmla="*/ 641384 w 998239"/>
              <a:gd name="connsiteY49" fmla="*/ 2430972 h 2601565"/>
              <a:gd name="connsiteX50" fmla="*/ 639215 w 998239"/>
              <a:gd name="connsiteY50" fmla="*/ 2410982 h 2601565"/>
              <a:gd name="connsiteX51" fmla="*/ 632287 w 998239"/>
              <a:gd name="connsiteY51" fmla="*/ 2390884 h 2601565"/>
              <a:gd name="connsiteX52" fmla="*/ 621944 w 998239"/>
              <a:gd name="connsiteY52" fmla="*/ 2369828 h 2601565"/>
              <a:gd name="connsiteX53" fmla="*/ 609133 w 998239"/>
              <a:gd name="connsiteY53" fmla="*/ 2349453 h 2601565"/>
              <a:gd name="connsiteX54" fmla="*/ 593107 w 998239"/>
              <a:gd name="connsiteY54" fmla="*/ 2329922 h 2601565"/>
              <a:gd name="connsiteX55" fmla="*/ 574242 w 998239"/>
              <a:gd name="connsiteY55" fmla="*/ 2311561 h 2601565"/>
              <a:gd name="connsiteX56" fmla="*/ 554736 w 998239"/>
              <a:gd name="connsiteY56" fmla="*/ 2295077 h 2601565"/>
              <a:gd name="connsiteX57" fmla="*/ 542732 w 998239"/>
              <a:gd name="connsiteY57" fmla="*/ 2286998 h 2601565"/>
              <a:gd name="connsiteX58" fmla="*/ 533341 w 998239"/>
              <a:gd name="connsiteY58" fmla="*/ 2278769 h 2601565"/>
              <a:gd name="connsiteX59" fmla="*/ 523778 w 998239"/>
              <a:gd name="connsiteY59" fmla="*/ 2272829 h 2601565"/>
              <a:gd name="connsiteX60" fmla="*/ 514151 w 998239"/>
              <a:gd name="connsiteY60" fmla="*/ 2267440 h 2601565"/>
              <a:gd name="connsiteX61" fmla="*/ 503656 w 998239"/>
              <a:gd name="connsiteY61" fmla="*/ 2264952 h 2601565"/>
              <a:gd name="connsiteX62" fmla="*/ 491006 w 998239"/>
              <a:gd name="connsiteY62" fmla="*/ 2308954 h 2601565"/>
              <a:gd name="connsiteX63" fmla="*/ 476330 w 998239"/>
              <a:gd name="connsiteY63" fmla="*/ 2349959 h 2601565"/>
              <a:gd name="connsiteX64" fmla="*/ 459509 w 998239"/>
              <a:gd name="connsiteY64" fmla="*/ 2391527 h 2601565"/>
              <a:gd name="connsiteX65" fmla="*/ 439580 w 998239"/>
              <a:gd name="connsiteY65" fmla="*/ 2432199 h 2601565"/>
              <a:gd name="connsiteX66" fmla="*/ 416585 w 998239"/>
              <a:gd name="connsiteY66" fmla="*/ 2475063 h 2601565"/>
              <a:gd name="connsiteX67" fmla="*/ 389961 w 998239"/>
              <a:gd name="connsiteY67" fmla="*/ 2519626 h 2601565"/>
              <a:gd name="connsiteX68" fmla="*/ 384223 w 998239"/>
              <a:gd name="connsiteY68" fmla="*/ 2526793 h 2601565"/>
              <a:gd name="connsiteX69" fmla="*/ 377695 w 998239"/>
              <a:gd name="connsiteY69" fmla="*/ 2537945 h 2601565"/>
              <a:gd name="connsiteX70" fmla="*/ 368996 w 998239"/>
              <a:gd name="connsiteY70" fmla="*/ 2549023 h 2601565"/>
              <a:gd name="connsiteX71" fmla="*/ 360933 w 998239"/>
              <a:gd name="connsiteY71" fmla="*/ 2560863 h 2601565"/>
              <a:gd name="connsiteX72" fmla="*/ 351567 w 998239"/>
              <a:gd name="connsiteY72" fmla="*/ 2573185 h 2601565"/>
              <a:gd name="connsiteX73" fmla="*/ 341532 w 998239"/>
              <a:gd name="connsiteY73" fmla="*/ 2583296 h 2601565"/>
              <a:gd name="connsiteX74" fmla="*/ 331557 w 998239"/>
              <a:gd name="connsiteY74" fmla="*/ 2592037 h 2601565"/>
              <a:gd name="connsiteX75" fmla="*/ 321124 w 998239"/>
              <a:gd name="connsiteY75" fmla="*/ 2598545 h 2601565"/>
              <a:gd name="connsiteX76" fmla="*/ 312044 w 998239"/>
              <a:gd name="connsiteY76" fmla="*/ 2601565 h 2601565"/>
              <a:gd name="connsiteX77" fmla="*/ 309960 w 998239"/>
              <a:gd name="connsiteY77" fmla="*/ 2597301 h 2601565"/>
              <a:gd name="connsiteX78" fmla="*/ 342120 w 998239"/>
              <a:gd name="connsiteY78" fmla="*/ 2563687 h 2601565"/>
              <a:gd name="connsiteX79" fmla="*/ 370336 w 998239"/>
              <a:gd name="connsiteY79" fmla="*/ 2526618 h 2601565"/>
              <a:gd name="connsiteX80" fmla="*/ 394287 w 998239"/>
              <a:gd name="connsiteY80" fmla="*/ 2487031 h 2601565"/>
              <a:gd name="connsiteX81" fmla="*/ 413201 w 998239"/>
              <a:gd name="connsiteY81" fmla="*/ 2447908 h 2601565"/>
              <a:gd name="connsiteX82" fmla="*/ 428806 w 998239"/>
              <a:gd name="connsiteY82" fmla="*/ 2409545 h 2601565"/>
              <a:gd name="connsiteX83" fmla="*/ 435216 w 998239"/>
              <a:gd name="connsiteY83" fmla="*/ 2381215 h 2601565"/>
              <a:gd name="connsiteX84" fmla="*/ 437508 w 998239"/>
              <a:gd name="connsiteY84" fmla="*/ 2382004 h 2601565"/>
              <a:gd name="connsiteX85" fmla="*/ 438204 w 998239"/>
              <a:gd name="connsiteY85" fmla="*/ 2381394 h 2601565"/>
              <a:gd name="connsiteX86" fmla="*/ 438054 w 998239"/>
              <a:gd name="connsiteY86" fmla="*/ 2380044 h 2601565"/>
              <a:gd name="connsiteX87" fmla="*/ 437652 w 998239"/>
              <a:gd name="connsiteY87" fmla="*/ 2379080 h 2601565"/>
              <a:gd name="connsiteX88" fmla="*/ 436750 w 998239"/>
              <a:gd name="connsiteY88" fmla="*/ 2377071 h 2601565"/>
              <a:gd name="connsiteX89" fmla="*/ 437767 w 998239"/>
              <a:gd name="connsiteY89" fmla="*/ 2375523 h 2601565"/>
              <a:gd name="connsiteX90" fmla="*/ 437711 w 998239"/>
              <a:gd name="connsiteY90" fmla="*/ 2374255 h 2601565"/>
              <a:gd name="connsiteX91" fmla="*/ 438004 w 998239"/>
              <a:gd name="connsiteY91" fmla="*/ 2372682 h 2601565"/>
              <a:gd name="connsiteX92" fmla="*/ 437308 w 998239"/>
              <a:gd name="connsiteY92" fmla="*/ 2373292 h 2601565"/>
              <a:gd name="connsiteX93" fmla="*/ 437711 w 998239"/>
              <a:gd name="connsiteY93" fmla="*/ 2374255 h 2601565"/>
              <a:gd name="connsiteX94" fmla="*/ 435216 w 998239"/>
              <a:gd name="connsiteY94" fmla="*/ 2381215 h 2601565"/>
              <a:gd name="connsiteX95" fmla="*/ 419562 w 998239"/>
              <a:gd name="connsiteY95" fmla="*/ 2378474 h 2601565"/>
              <a:gd name="connsiteX96" fmla="*/ 399876 w 998239"/>
              <a:gd name="connsiteY96" fmla="*/ 2379925 h 2601565"/>
              <a:gd name="connsiteX97" fmla="*/ 378919 w 998239"/>
              <a:gd name="connsiteY97" fmla="*/ 2383310 h 2601565"/>
              <a:gd name="connsiteX98" fmla="*/ 355837 w 998239"/>
              <a:gd name="connsiteY98" fmla="*/ 2389713 h 2601565"/>
              <a:gd name="connsiteX99" fmla="*/ 331860 w 998239"/>
              <a:gd name="connsiteY99" fmla="*/ 2398379 h 2601565"/>
              <a:gd name="connsiteX100" fmla="*/ 307564 w 998239"/>
              <a:gd name="connsiteY100" fmla="*/ 2407986 h 2601565"/>
              <a:gd name="connsiteX101" fmla="*/ 283791 w 998239"/>
              <a:gd name="connsiteY101" fmla="*/ 2419271 h 2601565"/>
              <a:gd name="connsiteX102" fmla="*/ 261091 w 998239"/>
              <a:gd name="connsiteY102" fmla="*/ 2430275 h 2601565"/>
              <a:gd name="connsiteX103" fmla="*/ 258707 w 998239"/>
              <a:gd name="connsiteY103" fmla="*/ 2431515 h 2601565"/>
              <a:gd name="connsiteX104" fmla="*/ 264907 w 998239"/>
              <a:gd name="connsiteY104" fmla="*/ 2418233 h 2601565"/>
              <a:gd name="connsiteX105" fmla="*/ 283331 w 998239"/>
              <a:gd name="connsiteY105" fmla="*/ 2403215 h 2601565"/>
              <a:gd name="connsiteX106" fmla="*/ 306269 w 998239"/>
              <a:gd name="connsiteY106" fmla="*/ 2389370 h 2601565"/>
              <a:gd name="connsiteX107" fmla="*/ 330709 w 998239"/>
              <a:gd name="connsiteY107" fmla="*/ 2376839 h 2601565"/>
              <a:gd name="connsiteX108" fmla="*/ 356078 w 998239"/>
              <a:gd name="connsiteY108" fmla="*/ 2366953 h 2601565"/>
              <a:gd name="connsiteX109" fmla="*/ 384546 w 998239"/>
              <a:gd name="connsiteY109" fmla="*/ 2359782 h 2601565"/>
              <a:gd name="connsiteX110" fmla="*/ 448037 w 998239"/>
              <a:gd name="connsiteY110" fmla="*/ 2345291 h 2601565"/>
              <a:gd name="connsiteX111" fmla="*/ 456052 w 998239"/>
              <a:gd name="connsiteY111" fmla="*/ 2295805 h 2601565"/>
              <a:gd name="connsiteX112" fmla="*/ 459891 w 998239"/>
              <a:gd name="connsiteY112" fmla="*/ 2246520 h 2601565"/>
              <a:gd name="connsiteX113" fmla="*/ 459547 w 998239"/>
              <a:gd name="connsiteY113" fmla="*/ 2196621 h 2601565"/>
              <a:gd name="connsiteX114" fmla="*/ 455007 w 998239"/>
              <a:gd name="connsiteY114" fmla="*/ 2147109 h 2601565"/>
              <a:gd name="connsiteX115" fmla="*/ 414605 w 998239"/>
              <a:gd name="connsiteY115" fmla="*/ 1999908 h 2601565"/>
              <a:gd name="connsiteX116" fmla="*/ 392039 w 998239"/>
              <a:gd name="connsiteY116" fmla="*/ 2033339 h 2601565"/>
              <a:gd name="connsiteX117" fmla="*/ 351498 w 998239"/>
              <a:gd name="connsiteY117" fmla="*/ 2087417 h 2601565"/>
              <a:gd name="connsiteX118" fmla="*/ 308424 w 998239"/>
              <a:gd name="connsiteY118" fmla="*/ 2139893 h 2601565"/>
              <a:gd name="connsiteX119" fmla="*/ 266098 w 998239"/>
              <a:gd name="connsiteY119" fmla="*/ 2190203 h 2601565"/>
              <a:gd name="connsiteX120" fmla="*/ 221074 w 998239"/>
              <a:gd name="connsiteY120" fmla="*/ 2236952 h 2601565"/>
              <a:gd name="connsiteX121" fmla="*/ 175500 w 998239"/>
              <a:gd name="connsiteY121" fmla="*/ 2279195 h 2601565"/>
              <a:gd name="connsiteX122" fmla="*/ 130958 w 998239"/>
              <a:gd name="connsiteY122" fmla="*/ 2318489 h 2601565"/>
              <a:gd name="connsiteX123" fmla="*/ 86731 w 998239"/>
              <a:gd name="connsiteY123" fmla="*/ 2351876 h 2601565"/>
              <a:gd name="connsiteX124" fmla="*/ 43708 w 998239"/>
              <a:gd name="connsiteY124" fmla="*/ 2380769 h 2601565"/>
              <a:gd name="connsiteX125" fmla="*/ 0 w 998239"/>
              <a:gd name="connsiteY125" fmla="*/ 2402513 h 2601565"/>
              <a:gd name="connsiteX126" fmla="*/ 7680 w 998239"/>
              <a:gd name="connsiteY126" fmla="*/ 2395440 h 2601565"/>
              <a:gd name="connsiteX127" fmla="*/ 12312 w 998239"/>
              <a:gd name="connsiteY127" fmla="*/ 2390461 h 2601565"/>
              <a:gd name="connsiteX128" fmla="*/ 15901 w 998239"/>
              <a:gd name="connsiteY128" fmla="*/ 2387490 h 2601565"/>
              <a:gd name="connsiteX129" fmla="*/ 17197 w 998239"/>
              <a:gd name="connsiteY129" fmla="*/ 2385386 h 2601565"/>
              <a:gd name="connsiteX130" fmla="*/ 16525 w 998239"/>
              <a:gd name="connsiteY130" fmla="*/ 2383620 h 2601565"/>
              <a:gd name="connsiteX131" fmla="*/ 17174 w 998239"/>
              <a:gd name="connsiteY131" fmla="*/ 2382567 h 2601565"/>
              <a:gd name="connsiteX132" fmla="*/ 15999 w 998239"/>
              <a:gd name="connsiteY132" fmla="*/ 2381933 h 2601565"/>
              <a:gd name="connsiteX133" fmla="*/ 16971 w 998239"/>
              <a:gd name="connsiteY133" fmla="*/ 2380354 h 2601565"/>
              <a:gd name="connsiteX134" fmla="*/ 20090 w 998239"/>
              <a:gd name="connsiteY134" fmla="*/ 2377830 h 2601565"/>
              <a:gd name="connsiteX135" fmla="*/ 24327 w 998239"/>
              <a:gd name="connsiteY135" fmla="*/ 2373807 h 2601565"/>
              <a:gd name="connsiteX136" fmla="*/ 30627 w 998239"/>
              <a:gd name="connsiteY136" fmla="*/ 2367391 h 2601565"/>
              <a:gd name="connsiteX137" fmla="*/ 40670 w 998239"/>
              <a:gd name="connsiteY137" fmla="*/ 2359024 h 2601565"/>
              <a:gd name="connsiteX138" fmla="*/ 55321 w 998239"/>
              <a:gd name="connsiteY138" fmla="*/ 2347300 h 2601565"/>
              <a:gd name="connsiteX139" fmla="*/ 71663 w 998239"/>
              <a:gd name="connsiteY139" fmla="*/ 2332515 h 2601565"/>
              <a:gd name="connsiteX140" fmla="*/ 94475 w 998239"/>
              <a:gd name="connsiteY140" fmla="*/ 2314213 h 2601565"/>
              <a:gd name="connsiteX141" fmla="*/ 121818 w 998239"/>
              <a:gd name="connsiteY141" fmla="*/ 2292046 h 2601565"/>
              <a:gd name="connsiteX142" fmla="*/ 160830 w 998239"/>
              <a:gd name="connsiteY142" fmla="*/ 2255375 h 2601565"/>
              <a:gd name="connsiteX143" fmla="*/ 197971 w 998239"/>
              <a:gd name="connsiteY143" fmla="*/ 2213486 h 2601565"/>
              <a:gd name="connsiteX144" fmla="*/ 234107 w 998239"/>
              <a:gd name="connsiteY144" fmla="*/ 2169419 h 2601565"/>
              <a:gd name="connsiteX145" fmla="*/ 274428 w 998239"/>
              <a:gd name="connsiteY145" fmla="*/ 2123636 h 2601565"/>
              <a:gd name="connsiteX146" fmla="*/ 282447 w 998239"/>
              <a:gd name="connsiteY146" fmla="*/ 2113474 h 2601565"/>
              <a:gd name="connsiteX147" fmla="*/ 294255 w 998239"/>
              <a:gd name="connsiteY147" fmla="*/ 2098111 h 2601565"/>
              <a:gd name="connsiteX148" fmla="*/ 304716 w 998239"/>
              <a:gd name="connsiteY148" fmla="*/ 2083635 h 2601565"/>
              <a:gd name="connsiteX149" fmla="*/ 328894 w 998239"/>
              <a:gd name="connsiteY149" fmla="*/ 2047263 h 2601565"/>
              <a:gd name="connsiteX150" fmla="*/ 330780 w 998239"/>
              <a:gd name="connsiteY150" fmla="*/ 2044202 h 2601565"/>
              <a:gd name="connsiteX151" fmla="*/ 331717 w 998239"/>
              <a:gd name="connsiteY151" fmla="*/ 2042063 h 2601565"/>
              <a:gd name="connsiteX152" fmla="*/ 391204 w 998239"/>
              <a:gd name="connsiteY152" fmla="*/ 1933218 h 2601565"/>
              <a:gd name="connsiteX153" fmla="*/ 390156 w 998239"/>
              <a:gd name="connsiteY153" fmla="*/ 1860349 h 2601565"/>
              <a:gd name="connsiteX154" fmla="*/ 396502 w 998239"/>
              <a:gd name="connsiteY154" fmla="*/ 1818105 h 2601565"/>
              <a:gd name="connsiteX155" fmla="*/ 402330 w 998239"/>
              <a:gd name="connsiteY155" fmla="*/ 1747141 h 2601565"/>
              <a:gd name="connsiteX156" fmla="*/ 412844 w 998239"/>
              <a:gd name="connsiteY156" fmla="*/ 1718578 h 2601565"/>
              <a:gd name="connsiteX157" fmla="*/ 421839 w 998239"/>
              <a:gd name="connsiteY157" fmla="*/ 1686822 h 2601565"/>
              <a:gd name="connsiteX158" fmla="*/ 430327 w 998239"/>
              <a:gd name="connsiteY158" fmla="*/ 1651516 h 2601565"/>
              <a:gd name="connsiteX159" fmla="*/ 438181 w 998239"/>
              <a:gd name="connsiteY159" fmla="*/ 1613906 h 2601565"/>
              <a:gd name="connsiteX160" fmla="*/ 444515 w 998239"/>
              <a:gd name="connsiteY160" fmla="*/ 1573279 h 2601565"/>
              <a:gd name="connsiteX161" fmla="*/ 449329 w 998239"/>
              <a:gd name="connsiteY161" fmla="*/ 1531942 h 2601565"/>
              <a:gd name="connsiteX162" fmla="*/ 454016 w 998239"/>
              <a:gd name="connsiteY162" fmla="*/ 1488654 h 2601565"/>
              <a:gd name="connsiteX163" fmla="*/ 457183 w 998239"/>
              <a:gd name="connsiteY163" fmla="*/ 1444833 h 2601565"/>
              <a:gd name="connsiteX164" fmla="*/ 459843 w 998239"/>
              <a:gd name="connsiteY164" fmla="*/ 1399239 h 2601565"/>
              <a:gd name="connsiteX165" fmla="*/ 459843 w 998239"/>
              <a:gd name="connsiteY165" fmla="*/ 1354354 h 2601565"/>
              <a:gd name="connsiteX166" fmla="*/ 459843 w 998239"/>
              <a:gd name="connsiteY166" fmla="*/ 1310001 h 2601565"/>
              <a:gd name="connsiteX167" fmla="*/ 457183 w 998239"/>
              <a:gd name="connsiteY167" fmla="*/ 1265471 h 2601565"/>
              <a:gd name="connsiteX168" fmla="*/ 453509 w 998239"/>
              <a:gd name="connsiteY168" fmla="*/ 1222715 h 2601565"/>
              <a:gd name="connsiteX169" fmla="*/ 448822 w 998239"/>
              <a:gd name="connsiteY169" fmla="*/ 1181023 h 2601565"/>
              <a:gd name="connsiteX170" fmla="*/ 441854 w 998239"/>
              <a:gd name="connsiteY170" fmla="*/ 1140751 h 2601565"/>
              <a:gd name="connsiteX171" fmla="*/ 432353 w 998239"/>
              <a:gd name="connsiteY171" fmla="*/ 1103318 h 2601565"/>
              <a:gd name="connsiteX172" fmla="*/ 421839 w 998239"/>
              <a:gd name="connsiteY172" fmla="*/ 1067835 h 2601565"/>
              <a:gd name="connsiteX173" fmla="*/ 409170 w 998239"/>
              <a:gd name="connsiteY173" fmla="*/ 1036079 h 2601565"/>
              <a:gd name="connsiteX174" fmla="*/ 405274 w 998239"/>
              <a:gd name="connsiteY174" fmla="*/ 1028382 h 2601565"/>
              <a:gd name="connsiteX175" fmla="*/ 325111 w 998239"/>
              <a:gd name="connsiteY175" fmla="*/ 669960 h 2601565"/>
              <a:gd name="connsiteX176" fmla="*/ 324674 w 998239"/>
              <a:gd name="connsiteY176" fmla="*/ 667064 h 2601565"/>
              <a:gd name="connsiteX177" fmla="*/ 321000 w 998239"/>
              <a:gd name="connsiteY177" fmla="*/ 613131 h 2601565"/>
              <a:gd name="connsiteX178" fmla="*/ 317833 w 998239"/>
              <a:gd name="connsiteY178" fmla="*/ 556715 h 2601565"/>
              <a:gd name="connsiteX179" fmla="*/ 317833 w 998239"/>
              <a:gd name="connsiteY179" fmla="*/ 499057 h 2601565"/>
              <a:gd name="connsiteX180" fmla="*/ 319986 w 998239"/>
              <a:gd name="connsiteY180" fmla="*/ 440866 h 2601565"/>
              <a:gd name="connsiteX181" fmla="*/ 324674 w 998239"/>
              <a:gd name="connsiteY181" fmla="*/ 383208 h 2601565"/>
              <a:gd name="connsiteX182" fmla="*/ 331642 w 998239"/>
              <a:gd name="connsiteY182" fmla="*/ 325726 h 2601565"/>
              <a:gd name="connsiteX183" fmla="*/ 338989 w 998239"/>
              <a:gd name="connsiteY183" fmla="*/ 270197 h 2601565"/>
              <a:gd name="connsiteX184" fmla="*/ 349504 w 998239"/>
              <a:gd name="connsiteY184" fmla="*/ 216264 h 2601565"/>
              <a:gd name="connsiteX185" fmla="*/ 362172 w 998239"/>
              <a:gd name="connsiteY185" fmla="*/ 165524 h 2601565"/>
              <a:gd name="connsiteX186" fmla="*/ 375347 w 998239"/>
              <a:gd name="connsiteY186" fmla="*/ 117446 h 2601565"/>
              <a:gd name="connsiteX187" fmla="*/ 390675 w 998239"/>
              <a:gd name="connsiteY187" fmla="*/ 73980 h 2601565"/>
              <a:gd name="connsiteX188" fmla="*/ 407017 w 998239"/>
              <a:gd name="connsiteY188" fmla="*/ 34418 h 2601565"/>
              <a:gd name="connsiteX189" fmla="*/ 426653 w 998239"/>
              <a:gd name="connsiteY189" fmla="*/ 0 h 2601565"/>
              <a:gd name="connsiteX190" fmla="*/ 424499 w 998239"/>
              <a:gd name="connsiteY190" fmla="*/ 8516 h 2601565"/>
              <a:gd name="connsiteX191" fmla="*/ 423485 w 998239"/>
              <a:gd name="connsiteY191" fmla="*/ 14193 h 2601565"/>
              <a:gd name="connsiteX192" fmla="*/ 422345 w 998239"/>
              <a:gd name="connsiteY192" fmla="*/ 17918 h 2601565"/>
              <a:gd name="connsiteX193" fmla="*/ 422345 w 998239"/>
              <a:gd name="connsiteY193" fmla="*/ 20048 h 2601565"/>
              <a:gd name="connsiteX194" fmla="*/ 423485 w 998239"/>
              <a:gd name="connsiteY194" fmla="*/ 21112 h 2601565"/>
              <a:gd name="connsiteX195" fmla="*/ 423485 w 998239"/>
              <a:gd name="connsiteY195" fmla="*/ 22177 h 2601565"/>
              <a:gd name="connsiteX196" fmla="*/ 424499 w 998239"/>
              <a:gd name="connsiteY196" fmla="*/ 22177 h 2601565"/>
              <a:gd name="connsiteX197" fmla="*/ 424499 w 998239"/>
              <a:gd name="connsiteY197" fmla="*/ 23773 h 2601565"/>
              <a:gd name="connsiteX198" fmla="*/ 423485 w 998239"/>
              <a:gd name="connsiteY198" fmla="*/ 26967 h 2601565"/>
              <a:gd name="connsiteX199" fmla="*/ 422345 w 998239"/>
              <a:gd name="connsiteY199" fmla="*/ 31756 h 2601565"/>
              <a:gd name="connsiteX200" fmla="*/ 420825 w 998239"/>
              <a:gd name="connsiteY200" fmla="*/ 39208 h 2601565"/>
              <a:gd name="connsiteX201" fmla="*/ 417658 w 998239"/>
              <a:gd name="connsiteY201" fmla="*/ 49676 h 2601565"/>
              <a:gd name="connsiteX202" fmla="*/ 412844 w 998239"/>
              <a:gd name="connsiteY202" fmla="*/ 64578 h 2601565"/>
              <a:gd name="connsiteX203" fmla="*/ 408157 w 998239"/>
              <a:gd name="connsiteY203" fmla="*/ 82496 h 2601565"/>
              <a:gd name="connsiteX204" fmla="*/ 400683 w 998239"/>
              <a:gd name="connsiteY204" fmla="*/ 105737 h 2601565"/>
              <a:gd name="connsiteX205" fmla="*/ 391815 w 998239"/>
              <a:gd name="connsiteY205" fmla="*/ 133768 h 2601565"/>
              <a:gd name="connsiteX206" fmla="*/ 381174 w 998239"/>
              <a:gd name="connsiteY206" fmla="*/ 177588 h 2601565"/>
              <a:gd name="connsiteX207" fmla="*/ 373826 w 998239"/>
              <a:gd name="connsiteY207" fmla="*/ 224602 h 2601565"/>
              <a:gd name="connsiteX208" fmla="*/ 367999 w 998239"/>
              <a:gd name="connsiteY208" fmla="*/ 272858 h 2601565"/>
              <a:gd name="connsiteX209" fmla="*/ 360145 w 998239"/>
              <a:gd name="connsiteY209" fmla="*/ 324130 h 2601565"/>
              <a:gd name="connsiteX210" fmla="*/ 359005 w 998239"/>
              <a:gd name="connsiteY210" fmla="*/ 335129 h 2601565"/>
              <a:gd name="connsiteX211" fmla="*/ 357484 w 998239"/>
              <a:gd name="connsiteY211" fmla="*/ 351628 h 2601565"/>
              <a:gd name="connsiteX212" fmla="*/ 356344 w 998239"/>
              <a:gd name="connsiteY212" fmla="*/ 369015 h 2601565"/>
              <a:gd name="connsiteX213" fmla="*/ 355331 w 998239"/>
              <a:gd name="connsiteY213" fmla="*/ 387997 h 2601565"/>
              <a:gd name="connsiteX214" fmla="*/ 355331 w 998239"/>
              <a:gd name="connsiteY214" fmla="*/ 407513 h 2601565"/>
              <a:gd name="connsiteX215" fmla="*/ 357484 w 998239"/>
              <a:gd name="connsiteY215" fmla="*/ 425077 h 2601565"/>
              <a:gd name="connsiteX216" fmla="*/ 360145 w 998239"/>
              <a:gd name="connsiteY216" fmla="*/ 440334 h 2601565"/>
              <a:gd name="connsiteX217" fmla="*/ 364832 w 998239"/>
              <a:gd name="connsiteY217" fmla="*/ 450979 h 2601565"/>
              <a:gd name="connsiteX218" fmla="*/ 390168 w 998239"/>
              <a:gd name="connsiteY218" fmla="*/ 448849 h 2601565"/>
              <a:gd name="connsiteX219" fmla="*/ 414997 w 998239"/>
              <a:gd name="connsiteY219" fmla="*/ 440334 h 2601565"/>
              <a:gd name="connsiteX220" fmla="*/ 438687 w 998239"/>
              <a:gd name="connsiteY220" fmla="*/ 426673 h 2601565"/>
              <a:gd name="connsiteX221" fmla="*/ 463010 w 998239"/>
              <a:gd name="connsiteY221" fmla="*/ 407513 h 2601565"/>
              <a:gd name="connsiteX222" fmla="*/ 485179 w 998239"/>
              <a:gd name="connsiteY222" fmla="*/ 385336 h 2601565"/>
              <a:gd name="connsiteX223" fmla="*/ 506842 w 998239"/>
              <a:gd name="connsiteY223" fmla="*/ 358370 h 2601565"/>
              <a:gd name="connsiteX224" fmla="*/ 527364 w 998239"/>
              <a:gd name="connsiteY224" fmla="*/ 329807 h 2601565"/>
              <a:gd name="connsiteX225" fmla="*/ 546367 w 998239"/>
              <a:gd name="connsiteY225" fmla="*/ 299825 h 2601565"/>
              <a:gd name="connsiteX226" fmla="*/ 564862 w 998239"/>
              <a:gd name="connsiteY226" fmla="*/ 268068 h 2601565"/>
              <a:gd name="connsiteX227" fmla="*/ 580697 w 998239"/>
              <a:gd name="connsiteY227" fmla="*/ 235247 h 2601565"/>
              <a:gd name="connsiteX228" fmla="*/ 595519 w 998239"/>
              <a:gd name="connsiteY228" fmla="*/ 203491 h 2601565"/>
              <a:gd name="connsiteX229" fmla="*/ 607680 w 998239"/>
              <a:gd name="connsiteY229" fmla="*/ 172798 h 2601565"/>
              <a:gd name="connsiteX230" fmla="*/ 613508 w 998239"/>
              <a:gd name="connsiteY230" fmla="*/ 172798 h 2601565"/>
              <a:gd name="connsiteX231" fmla="*/ 613508 w 998239"/>
              <a:gd name="connsiteY231" fmla="*/ 175992 h 2601565"/>
              <a:gd name="connsiteX232" fmla="*/ 604006 w 998239"/>
              <a:gd name="connsiteY232" fmla="*/ 206684 h 2601565"/>
              <a:gd name="connsiteX233" fmla="*/ 593365 w 998239"/>
              <a:gd name="connsiteY233" fmla="*/ 238440 h 2601565"/>
              <a:gd name="connsiteX234" fmla="*/ 581837 w 998239"/>
              <a:gd name="connsiteY234" fmla="*/ 269132 h 2601565"/>
              <a:gd name="connsiteX235" fmla="*/ 570183 w 998239"/>
              <a:gd name="connsiteY235" fmla="*/ 298760 h 2601565"/>
              <a:gd name="connsiteX236" fmla="*/ 558021 w 998239"/>
              <a:gd name="connsiteY236" fmla="*/ 327678 h 2601565"/>
              <a:gd name="connsiteX237" fmla="*/ 544339 w 998239"/>
              <a:gd name="connsiteY237" fmla="*/ 354645 h 2601565"/>
              <a:gd name="connsiteX238" fmla="*/ 530025 w 998239"/>
              <a:gd name="connsiteY238" fmla="*/ 380546 h 2601565"/>
              <a:gd name="connsiteX239" fmla="*/ 512669 w 998239"/>
              <a:gd name="connsiteY239" fmla="*/ 404319 h 2601565"/>
              <a:gd name="connsiteX240" fmla="*/ 494680 w 998239"/>
              <a:gd name="connsiteY240" fmla="*/ 427738 h 2601565"/>
              <a:gd name="connsiteX241" fmla="*/ 473524 w 998239"/>
              <a:gd name="connsiteY241" fmla="*/ 446720 h 2601565"/>
              <a:gd name="connsiteX242" fmla="*/ 449329 w 998239"/>
              <a:gd name="connsiteY242" fmla="*/ 464107 h 2601565"/>
              <a:gd name="connsiteX243" fmla="*/ 422345 w 998239"/>
              <a:gd name="connsiteY243" fmla="*/ 479542 h 2601565"/>
              <a:gd name="connsiteX244" fmla="*/ 393842 w 998239"/>
              <a:gd name="connsiteY244" fmla="*/ 491073 h 2601565"/>
              <a:gd name="connsiteX245" fmla="*/ 360145 w 998239"/>
              <a:gd name="connsiteY245" fmla="*/ 499057 h 2601565"/>
              <a:gd name="connsiteX246" fmla="*/ 361158 w 998239"/>
              <a:gd name="connsiteY246" fmla="*/ 554586 h 2601565"/>
              <a:gd name="connsiteX247" fmla="*/ 365845 w 998239"/>
              <a:gd name="connsiteY247" fmla="*/ 607455 h 2601565"/>
              <a:gd name="connsiteX248" fmla="*/ 373826 w 998239"/>
              <a:gd name="connsiteY248" fmla="*/ 657662 h 2601565"/>
              <a:gd name="connsiteX249" fmla="*/ 384341 w 998239"/>
              <a:gd name="connsiteY249" fmla="*/ 705208 h 2601565"/>
              <a:gd name="connsiteX250" fmla="*/ 397516 w 998239"/>
              <a:gd name="connsiteY250" fmla="*/ 750625 h 2601565"/>
              <a:gd name="connsiteX251" fmla="*/ 411831 w 998239"/>
              <a:gd name="connsiteY251" fmla="*/ 794090 h 2601565"/>
              <a:gd name="connsiteX252" fmla="*/ 428172 w 998239"/>
              <a:gd name="connsiteY252" fmla="*/ 835250 h 2601565"/>
              <a:gd name="connsiteX253" fmla="*/ 444515 w 998239"/>
              <a:gd name="connsiteY253" fmla="*/ 875345 h 2601565"/>
              <a:gd name="connsiteX254" fmla="*/ 449329 w 998239"/>
              <a:gd name="connsiteY254" fmla="*/ 884925 h 2601565"/>
              <a:gd name="connsiteX255" fmla="*/ 453509 w 998239"/>
              <a:gd name="connsiteY255" fmla="*/ 896634 h 2601565"/>
              <a:gd name="connsiteX256" fmla="*/ 459336 w 998239"/>
              <a:gd name="connsiteY256" fmla="*/ 909231 h 2601565"/>
              <a:gd name="connsiteX257" fmla="*/ 464657 w 998239"/>
              <a:gd name="connsiteY257" fmla="*/ 922536 h 2601565"/>
              <a:gd name="connsiteX258" fmla="*/ 471498 w 998239"/>
              <a:gd name="connsiteY258" fmla="*/ 935132 h 2601565"/>
              <a:gd name="connsiteX259" fmla="*/ 479352 w 998239"/>
              <a:gd name="connsiteY259" fmla="*/ 945776 h 2601565"/>
              <a:gd name="connsiteX260" fmla="*/ 488853 w 998239"/>
              <a:gd name="connsiteY260" fmla="*/ 955180 h 2601565"/>
              <a:gd name="connsiteX261" fmla="*/ 499494 w 998239"/>
              <a:gd name="connsiteY261" fmla="*/ 962099 h 2601565"/>
              <a:gd name="connsiteX262" fmla="*/ 512163 w 998239"/>
              <a:gd name="connsiteY262" fmla="*/ 964760 h 2601565"/>
              <a:gd name="connsiteX263" fmla="*/ 525338 w 998239"/>
              <a:gd name="connsiteY263" fmla="*/ 964228 h 2601565"/>
              <a:gd name="connsiteX264" fmla="*/ 549027 w 998239"/>
              <a:gd name="connsiteY264" fmla="*/ 956244 h 2601565"/>
              <a:gd name="connsiteX265" fmla="*/ 570183 w 998239"/>
              <a:gd name="connsiteY265" fmla="*/ 943116 h 2601565"/>
              <a:gd name="connsiteX266" fmla="*/ 590705 w 998239"/>
              <a:gd name="connsiteY266" fmla="*/ 926617 h 2601565"/>
              <a:gd name="connsiteX267" fmla="*/ 607680 w 998239"/>
              <a:gd name="connsiteY267" fmla="*/ 907101 h 2601565"/>
              <a:gd name="connsiteX268" fmla="*/ 624022 w 998239"/>
              <a:gd name="connsiteY268" fmla="*/ 885989 h 2601565"/>
              <a:gd name="connsiteX269" fmla="*/ 639350 w 998239"/>
              <a:gd name="connsiteY269" fmla="*/ 863813 h 2601565"/>
              <a:gd name="connsiteX270" fmla="*/ 653032 w 998239"/>
              <a:gd name="connsiteY270" fmla="*/ 842701 h 2601565"/>
              <a:gd name="connsiteX271" fmla="*/ 664687 w 998239"/>
              <a:gd name="connsiteY271" fmla="*/ 822476 h 2601565"/>
              <a:gd name="connsiteX272" fmla="*/ 690530 w 998239"/>
              <a:gd name="connsiteY272" fmla="*/ 776527 h 2601565"/>
              <a:gd name="connsiteX273" fmla="*/ 715359 w 998239"/>
              <a:gd name="connsiteY273" fmla="*/ 724723 h 2601565"/>
              <a:gd name="connsiteX274" fmla="*/ 740189 w 998239"/>
              <a:gd name="connsiteY274" fmla="*/ 668129 h 2601565"/>
              <a:gd name="connsiteX275" fmla="*/ 763372 w 998239"/>
              <a:gd name="connsiteY275" fmla="*/ 606390 h 2601565"/>
              <a:gd name="connsiteX276" fmla="*/ 784528 w 998239"/>
              <a:gd name="connsiteY276" fmla="*/ 541280 h 2601565"/>
              <a:gd name="connsiteX277" fmla="*/ 803530 w 998239"/>
              <a:gd name="connsiteY277" fmla="*/ 472090 h 2601565"/>
              <a:gd name="connsiteX278" fmla="*/ 820886 w 998239"/>
              <a:gd name="connsiteY278" fmla="*/ 399707 h 2601565"/>
              <a:gd name="connsiteX279" fmla="*/ 833553 w 998239"/>
              <a:gd name="connsiteY279" fmla="*/ 324662 h 2601565"/>
              <a:gd name="connsiteX280" fmla="*/ 843055 w 998239"/>
              <a:gd name="connsiteY280" fmla="*/ 247843 h 2601565"/>
              <a:gd name="connsiteX281" fmla="*/ 848882 w 998239"/>
              <a:gd name="connsiteY281" fmla="*/ 169250 h 2601565"/>
              <a:gd name="connsiteX282" fmla="*/ 853569 w 998239"/>
              <a:gd name="connsiteY282" fmla="*/ 172798 h 2601565"/>
              <a:gd name="connsiteX283" fmla="*/ 857370 w 998239"/>
              <a:gd name="connsiteY283" fmla="*/ 181846 h 2601565"/>
              <a:gd name="connsiteX284" fmla="*/ 860537 w 998239"/>
              <a:gd name="connsiteY284" fmla="*/ 195152 h 2601565"/>
              <a:gd name="connsiteX285" fmla="*/ 862057 w 998239"/>
              <a:gd name="connsiteY285" fmla="*/ 212538 h 2601565"/>
              <a:gd name="connsiteX286" fmla="*/ 863070 w 998239"/>
              <a:gd name="connsiteY286" fmla="*/ 232586 h 2601565"/>
              <a:gd name="connsiteX287" fmla="*/ 863070 w 998239"/>
              <a:gd name="connsiteY287" fmla="*/ 255827 h 2601565"/>
              <a:gd name="connsiteX288" fmla="*/ 863070 w 998239"/>
              <a:gd name="connsiteY288" fmla="*/ 280664 h 2601565"/>
              <a:gd name="connsiteX289" fmla="*/ 862057 w 998239"/>
              <a:gd name="connsiteY289" fmla="*/ 307630 h 2601565"/>
              <a:gd name="connsiteX290" fmla="*/ 860537 w 998239"/>
              <a:gd name="connsiteY290" fmla="*/ 335129 h 2601565"/>
              <a:gd name="connsiteX291" fmla="*/ 858383 w 998239"/>
              <a:gd name="connsiteY291" fmla="*/ 363160 h 2601565"/>
              <a:gd name="connsiteX292" fmla="*/ 855216 w 998239"/>
              <a:gd name="connsiteY292" fmla="*/ 391191 h 2601565"/>
              <a:gd name="connsiteX293" fmla="*/ 853569 w 998239"/>
              <a:gd name="connsiteY293" fmla="*/ 418157 h 2601565"/>
              <a:gd name="connsiteX294" fmla="*/ 850402 w 998239"/>
              <a:gd name="connsiteY294" fmla="*/ 442995 h 2601565"/>
              <a:gd name="connsiteX295" fmla="*/ 847869 w 998239"/>
              <a:gd name="connsiteY295" fmla="*/ 466236 h 2601565"/>
              <a:gd name="connsiteX296" fmla="*/ 844701 w 998239"/>
              <a:gd name="connsiteY296" fmla="*/ 486283 h 2601565"/>
              <a:gd name="connsiteX297" fmla="*/ 842041 w 998239"/>
              <a:gd name="connsiteY297" fmla="*/ 502782 h 2601565"/>
              <a:gd name="connsiteX298" fmla="*/ 839888 w 998239"/>
              <a:gd name="connsiteY298" fmla="*/ 515910 h 2601565"/>
              <a:gd name="connsiteX299" fmla="*/ 801883 w 998239"/>
              <a:gd name="connsiteY299" fmla="*/ 666000 h 2601565"/>
              <a:gd name="connsiteX300" fmla="*/ 832540 w 998239"/>
              <a:gd name="connsiteY300" fmla="*/ 662984 h 2601565"/>
              <a:gd name="connsiteX301" fmla="*/ 861044 w 998239"/>
              <a:gd name="connsiteY301" fmla="*/ 655533 h 2601565"/>
              <a:gd name="connsiteX302" fmla="*/ 887900 w 998239"/>
              <a:gd name="connsiteY302" fmla="*/ 644888 h 2601565"/>
              <a:gd name="connsiteX303" fmla="*/ 913743 w 998239"/>
              <a:gd name="connsiteY303" fmla="*/ 631228 h 2601565"/>
              <a:gd name="connsiteX304" fmla="*/ 937052 w 998239"/>
              <a:gd name="connsiteY304" fmla="*/ 615793 h 2601565"/>
              <a:gd name="connsiteX305" fmla="*/ 958081 w 998239"/>
              <a:gd name="connsiteY305" fmla="*/ 598939 h 2601565"/>
              <a:gd name="connsiteX306" fmla="*/ 978224 w 998239"/>
              <a:gd name="connsiteY306" fmla="*/ 581553 h 2601565"/>
              <a:gd name="connsiteX307" fmla="*/ 996719 w 998239"/>
              <a:gd name="connsiteY307" fmla="*/ 565054 h 2601565"/>
              <a:gd name="connsiteX308" fmla="*/ 998239 w 998239"/>
              <a:gd name="connsiteY308" fmla="*/ 573037 h 2601565"/>
              <a:gd name="connsiteX309" fmla="*/ 981391 w 998239"/>
              <a:gd name="connsiteY309" fmla="*/ 598939 h 2601565"/>
              <a:gd name="connsiteX310" fmla="*/ 960742 w 998239"/>
              <a:gd name="connsiteY310" fmla="*/ 623776 h 2601565"/>
              <a:gd name="connsiteX311" fmla="*/ 935912 w 998239"/>
              <a:gd name="connsiteY311" fmla="*/ 645953 h 2601565"/>
              <a:gd name="connsiteX312" fmla="*/ 908042 w 998239"/>
              <a:gd name="connsiteY312" fmla="*/ 666000 h 2601565"/>
              <a:gd name="connsiteX313" fmla="*/ 878399 w 998239"/>
              <a:gd name="connsiteY313" fmla="*/ 684096 h 2601565"/>
              <a:gd name="connsiteX314" fmla="*/ 846728 w 998239"/>
              <a:gd name="connsiteY314" fmla="*/ 699886 h 2601565"/>
              <a:gd name="connsiteX315" fmla="*/ 814044 w 998239"/>
              <a:gd name="connsiteY315" fmla="*/ 712127 h 2601565"/>
              <a:gd name="connsiteX316" fmla="*/ 780728 w 998239"/>
              <a:gd name="connsiteY316" fmla="*/ 720997 h 2601565"/>
              <a:gd name="connsiteX317" fmla="*/ 773886 w 998239"/>
              <a:gd name="connsiteY317" fmla="*/ 742287 h 2601565"/>
              <a:gd name="connsiteX318" fmla="*/ 764385 w 998239"/>
              <a:gd name="connsiteY318" fmla="*/ 767124 h 2601565"/>
              <a:gd name="connsiteX319" fmla="*/ 753871 w 998239"/>
              <a:gd name="connsiteY319" fmla="*/ 793026 h 2601565"/>
              <a:gd name="connsiteX320" fmla="*/ 740189 w 998239"/>
              <a:gd name="connsiteY320" fmla="*/ 821057 h 2601565"/>
              <a:gd name="connsiteX321" fmla="*/ 725874 w 998239"/>
              <a:gd name="connsiteY321" fmla="*/ 850507 h 2601565"/>
              <a:gd name="connsiteX322" fmla="*/ 710546 w 998239"/>
              <a:gd name="connsiteY322" fmla="*/ 879603 h 2601565"/>
              <a:gd name="connsiteX323" fmla="*/ 705253 w 998239"/>
              <a:gd name="connsiteY323" fmla="*/ 888509 h 2601565"/>
              <a:gd name="connsiteX324" fmla="*/ 657504 w 998239"/>
              <a:gd name="connsiteY324" fmla="*/ 965731 h 2601565"/>
              <a:gd name="connsiteX325" fmla="*/ 646192 w 998239"/>
              <a:gd name="connsiteY325" fmla="*/ 981082 h 2601565"/>
              <a:gd name="connsiteX326" fmla="*/ 631877 w 998239"/>
              <a:gd name="connsiteY326" fmla="*/ 1000774 h 2601565"/>
              <a:gd name="connsiteX327" fmla="*/ 618195 w 998239"/>
              <a:gd name="connsiteY327" fmla="*/ 1014967 h 2601565"/>
              <a:gd name="connsiteX328" fmla="*/ 620348 w 998239"/>
              <a:gd name="connsiteY328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9170 w 998239"/>
              <a:gd name="connsiteY172" fmla="*/ 1036079 h 2601565"/>
              <a:gd name="connsiteX173" fmla="*/ 405274 w 998239"/>
              <a:gd name="connsiteY173" fmla="*/ 1028382 h 2601565"/>
              <a:gd name="connsiteX174" fmla="*/ 325111 w 998239"/>
              <a:gd name="connsiteY174" fmla="*/ 669960 h 2601565"/>
              <a:gd name="connsiteX175" fmla="*/ 324674 w 998239"/>
              <a:gd name="connsiteY175" fmla="*/ 667064 h 2601565"/>
              <a:gd name="connsiteX176" fmla="*/ 321000 w 998239"/>
              <a:gd name="connsiteY176" fmla="*/ 613131 h 2601565"/>
              <a:gd name="connsiteX177" fmla="*/ 317833 w 998239"/>
              <a:gd name="connsiteY177" fmla="*/ 556715 h 2601565"/>
              <a:gd name="connsiteX178" fmla="*/ 317833 w 998239"/>
              <a:gd name="connsiteY178" fmla="*/ 499057 h 2601565"/>
              <a:gd name="connsiteX179" fmla="*/ 319986 w 998239"/>
              <a:gd name="connsiteY179" fmla="*/ 440866 h 2601565"/>
              <a:gd name="connsiteX180" fmla="*/ 324674 w 998239"/>
              <a:gd name="connsiteY180" fmla="*/ 383208 h 2601565"/>
              <a:gd name="connsiteX181" fmla="*/ 331642 w 998239"/>
              <a:gd name="connsiteY181" fmla="*/ 325726 h 2601565"/>
              <a:gd name="connsiteX182" fmla="*/ 338989 w 998239"/>
              <a:gd name="connsiteY182" fmla="*/ 270197 h 2601565"/>
              <a:gd name="connsiteX183" fmla="*/ 349504 w 998239"/>
              <a:gd name="connsiteY183" fmla="*/ 216264 h 2601565"/>
              <a:gd name="connsiteX184" fmla="*/ 362172 w 998239"/>
              <a:gd name="connsiteY184" fmla="*/ 165524 h 2601565"/>
              <a:gd name="connsiteX185" fmla="*/ 375347 w 998239"/>
              <a:gd name="connsiteY185" fmla="*/ 117446 h 2601565"/>
              <a:gd name="connsiteX186" fmla="*/ 390675 w 998239"/>
              <a:gd name="connsiteY186" fmla="*/ 73980 h 2601565"/>
              <a:gd name="connsiteX187" fmla="*/ 407017 w 998239"/>
              <a:gd name="connsiteY187" fmla="*/ 34418 h 2601565"/>
              <a:gd name="connsiteX188" fmla="*/ 426653 w 998239"/>
              <a:gd name="connsiteY188" fmla="*/ 0 h 2601565"/>
              <a:gd name="connsiteX189" fmla="*/ 424499 w 998239"/>
              <a:gd name="connsiteY189" fmla="*/ 8516 h 2601565"/>
              <a:gd name="connsiteX190" fmla="*/ 423485 w 998239"/>
              <a:gd name="connsiteY190" fmla="*/ 14193 h 2601565"/>
              <a:gd name="connsiteX191" fmla="*/ 422345 w 998239"/>
              <a:gd name="connsiteY191" fmla="*/ 17918 h 2601565"/>
              <a:gd name="connsiteX192" fmla="*/ 422345 w 998239"/>
              <a:gd name="connsiteY192" fmla="*/ 20048 h 2601565"/>
              <a:gd name="connsiteX193" fmla="*/ 423485 w 998239"/>
              <a:gd name="connsiteY193" fmla="*/ 21112 h 2601565"/>
              <a:gd name="connsiteX194" fmla="*/ 423485 w 998239"/>
              <a:gd name="connsiteY194" fmla="*/ 22177 h 2601565"/>
              <a:gd name="connsiteX195" fmla="*/ 424499 w 998239"/>
              <a:gd name="connsiteY195" fmla="*/ 22177 h 2601565"/>
              <a:gd name="connsiteX196" fmla="*/ 424499 w 998239"/>
              <a:gd name="connsiteY196" fmla="*/ 23773 h 2601565"/>
              <a:gd name="connsiteX197" fmla="*/ 423485 w 998239"/>
              <a:gd name="connsiteY197" fmla="*/ 26967 h 2601565"/>
              <a:gd name="connsiteX198" fmla="*/ 422345 w 998239"/>
              <a:gd name="connsiteY198" fmla="*/ 31756 h 2601565"/>
              <a:gd name="connsiteX199" fmla="*/ 420825 w 998239"/>
              <a:gd name="connsiteY199" fmla="*/ 39208 h 2601565"/>
              <a:gd name="connsiteX200" fmla="*/ 417658 w 998239"/>
              <a:gd name="connsiteY200" fmla="*/ 49676 h 2601565"/>
              <a:gd name="connsiteX201" fmla="*/ 412844 w 998239"/>
              <a:gd name="connsiteY201" fmla="*/ 64578 h 2601565"/>
              <a:gd name="connsiteX202" fmla="*/ 408157 w 998239"/>
              <a:gd name="connsiteY202" fmla="*/ 82496 h 2601565"/>
              <a:gd name="connsiteX203" fmla="*/ 400683 w 998239"/>
              <a:gd name="connsiteY203" fmla="*/ 105737 h 2601565"/>
              <a:gd name="connsiteX204" fmla="*/ 391815 w 998239"/>
              <a:gd name="connsiteY204" fmla="*/ 133768 h 2601565"/>
              <a:gd name="connsiteX205" fmla="*/ 381174 w 998239"/>
              <a:gd name="connsiteY205" fmla="*/ 177588 h 2601565"/>
              <a:gd name="connsiteX206" fmla="*/ 373826 w 998239"/>
              <a:gd name="connsiteY206" fmla="*/ 224602 h 2601565"/>
              <a:gd name="connsiteX207" fmla="*/ 367999 w 998239"/>
              <a:gd name="connsiteY207" fmla="*/ 272858 h 2601565"/>
              <a:gd name="connsiteX208" fmla="*/ 360145 w 998239"/>
              <a:gd name="connsiteY208" fmla="*/ 324130 h 2601565"/>
              <a:gd name="connsiteX209" fmla="*/ 359005 w 998239"/>
              <a:gd name="connsiteY209" fmla="*/ 335129 h 2601565"/>
              <a:gd name="connsiteX210" fmla="*/ 357484 w 998239"/>
              <a:gd name="connsiteY210" fmla="*/ 351628 h 2601565"/>
              <a:gd name="connsiteX211" fmla="*/ 356344 w 998239"/>
              <a:gd name="connsiteY211" fmla="*/ 369015 h 2601565"/>
              <a:gd name="connsiteX212" fmla="*/ 355331 w 998239"/>
              <a:gd name="connsiteY212" fmla="*/ 387997 h 2601565"/>
              <a:gd name="connsiteX213" fmla="*/ 355331 w 998239"/>
              <a:gd name="connsiteY213" fmla="*/ 407513 h 2601565"/>
              <a:gd name="connsiteX214" fmla="*/ 357484 w 998239"/>
              <a:gd name="connsiteY214" fmla="*/ 425077 h 2601565"/>
              <a:gd name="connsiteX215" fmla="*/ 360145 w 998239"/>
              <a:gd name="connsiteY215" fmla="*/ 440334 h 2601565"/>
              <a:gd name="connsiteX216" fmla="*/ 364832 w 998239"/>
              <a:gd name="connsiteY216" fmla="*/ 450979 h 2601565"/>
              <a:gd name="connsiteX217" fmla="*/ 390168 w 998239"/>
              <a:gd name="connsiteY217" fmla="*/ 448849 h 2601565"/>
              <a:gd name="connsiteX218" fmla="*/ 414997 w 998239"/>
              <a:gd name="connsiteY218" fmla="*/ 440334 h 2601565"/>
              <a:gd name="connsiteX219" fmla="*/ 438687 w 998239"/>
              <a:gd name="connsiteY219" fmla="*/ 426673 h 2601565"/>
              <a:gd name="connsiteX220" fmla="*/ 463010 w 998239"/>
              <a:gd name="connsiteY220" fmla="*/ 407513 h 2601565"/>
              <a:gd name="connsiteX221" fmla="*/ 485179 w 998239"/>
              <a:gd name="connsiteY221" fmla="*/ 385336 h 2601565"/>
              <a:gd name="connsiteX222" fmla="*/ 506842 w 998239"/>
              <a:gd name="connsiteY222" fmla="*/ 358370 h 2601565"/>
              <a:gd name="connsiteX223" fmla="*/ 527364 w 998239"/>
              <a:gd name="connsiteY223" fmla="*/ 329807 h 2601565"/>
              <a:gd name="connsiteX224" fmla="*/ 546367 w 998239"/>
              <a:gd name="connsiteY224" fmla="*/ 299825 h 2601565"/>
              <a:gd name="connsiteX225" fmla="*/ 564862 w 998239"/>
              <a:gd name="connsiteY225" fmla="*/ 268068 h 2601565"/>
              <a:gd name="connsiteX226" fmla="*/ 580697 w 998239"/>
              <a:gd name="connsiteY226" fmla="*/ 235247 h 2601565"/>
              <a:gd name="connsiteX227" fmla="*/ 595519 w 998239"/>
              <a:gd name="connsiteY227" fmla="*/ 203491 h 2601565"/>
              <a:gd name="connsiteX228" fmla="*/ 607680 w 998239"/>
              <a:gd name="connsiteY228" fmla="*/ 172798 h 2601565"/>
              <a:gd name="connsiteX229" fmla="*/ 613508 w 998239"/>
              <a:gd name="connsiteY229" fmla="*/ 172798 h 2601565"/>
              <a:gd name="connsiteX230" fmla="*/ 613508 w 998239"/>
              <a:gd name="connsiteY230" fmla="*/ 175992 h 2601565"/>
              <a:gd name="connsiteX231" fmla="*/ 604006 w 998239"/>
              <a:gd name="connsiteY231" fmla="*/ 206684 h 2601565"/>
              <a:gd name="connsiteX232" fmla="*/ 593365 w 998239"/>
              <a:gd name="connsiteY232" fmla="*/ 238440 h 2601565"/>
              <a:gd name="connsiteX233" fmla="*/ 581837 w 998239"/>
              <a:gd name="connsiteY233" fmla="*/ 269132 h 2601565"/>
              <a:gd name="connsiteX234" fmla="*/ 570183 w 998239"/>
              <a:gd name="connsiteY234" fmla="*/ 298760 h 2601565"/>
              <a:gd name="connsiteX235" fmla="*/ 558021 w 998239"/>
              <a:gd name="connsiteY235" fmla="*/ 327678 h 2601565"/>
              <a:gd name="connsiteX236" fmla="*/ 544339 w 998239"/>
              <a:gd name="connsiteY236" fmla="*/ 354645 h 2601565"/>
              <a:gd name="connsiteX237" fmla="*/ 530025 w 998239"/>
              <a:gd name="connsiteY237" fmla="*/ 380546 h 2601565"/>
              <a:gd name="connsiteX238" fmla="*/ 512669 w 998239"/>
              <a:gd name="connsiteY238" fmla="*/ 404319 h 2601565"/>
              <a:gd name="connsiteX239" fmla="*/ 494680 w 998239"/>
              <a:gd name="connsiteY239" fmla="*/ 427738 h 2601565"/>
              <a:gd name="connsiteX240" fmla="*/ 473524 w 998239"/>
              <a:gd name="connsiteY240" fmla="*/ 446720 h 2601565"/>
              <a:gd name="connsiteX241" fmla="*/ 449329 w 998239"/>
              <a:gd name="connsiteY241" fmla="*/ 464107 h 2601565"/>
              <a:gd name="connsiteX242" fmla="*/ 422345 w 998239"/>
              <a:gd name="connsiteY242" fmla="*/ 479542 h 2601565"/>
              <a:gd name="connsiteX243" fmla="*/ 393842 w 998239"/>
              <a:gd name="connsiteY243" fmla="*/ 491073 h 2601565"/>
              <a:gd name="connsiteX244" fmla="*/ 360145 w 998239"/>
              <a:gd name="connsiteY244" fmla="*/ 499057 h 2601565"/>
              <a:gd name="connsiteX245" fmla="*/ 361158 w 998239"/>
              <a:gd name="connsiteY245" fmla="*/ 554586 h 2601565"/>
              <a:gd name="connsiteX246" fmla="*/ 365845 w 998239"/>
              <a:gd name="connsiteY246" fmla="*/ 607455 h 2601565"/>
              <a:gd name="connsiteX247" fmla="*/ 373826 w 998239"/>
              <a:gd name="connsiteY247" fmla="*/ 657662 h 2601565"/>
              <a:gd name="connsiteX248" fmla="*/ 384341 w 998239"/>
              <a:gd name="connsiteY248" fmla="*/ 705208 h 2601565"/>
              <a:gd name="connsiteX249" fmla="*/ 397516 w 998239"/>
              <a:gd name="connsiteY249" fmla="*/ 750625 h 2601565"/>
              <a:gd name="connsiteX250" fmla="*/ 411831 w 998239"/>
              <a:gd name="connsiteY250" fmla="*/ 794090 h 2601565"/>
              <a:gd name="connsiteX251" fmla="*/ 428172 w 998239"/>
              <a:gd name="connsiteY251" fmla="*/ 835250 h 2601565"/>
              <a:gd name="connsiteX252" fmla="*/ 444515 w 998239"/>
              <a:gd name="connsiteY252" fmla="*/ 875345 h 2601565"/>
              <a:gd name="connsiteX253" fmla="*/ 449329 w 998239"/>
              <a:gd name="connsiteY253" fmla="*/ 884925 h 2601565"/>
              <a:gd name="connsiteX254" fmla="*/ 453509 w 998239"/>
              <a:gd name="connsiteY254" fmla="*/ 896634 h 2601565"/>
              <a:gd name="connsiteX255" fmla="*/ 459336 w 998239"/>
              <a:gd name="connsiteY255" fmla="*/ 909231 h 2601565"/>
              <a:gd name="connsiteX256" fmla="*/ 464657 w 998239"/>
              <a:gd name="connsiteY256" fmla="*/ 922536 h 2601565"/>
              <a:gd name="connsiteX257" fmla="*/ 471498 w 998239"/>
              <a:gd name="connsiteY257" fmla="*/ 935132 h 2601565"/>
              <a:gd name="connsiteX258" fmla="*/ 479352 w 998239"/>
              <a:gd name="connsiteY258" fmla="*/ 945776 h 2601565"/>
              <a:gd name="connsiteX259" fmla="*/ 488853 w 998239"/>
              <a:gd name="connsiteY259" fmla="*/ 955180 h 2601565"/>
              <a:gd name="connsiteX260" fmla="*/ 499494 w 998239"/>
              <a:gd name="connsiteY260" fmla="*/ 962099 h 2601565"/>
              <a:gd name="connsiteX261" fmla="*/ 512163 w 998239"/>
              <a:gd name="connsiteY261" fmla="*/ 964760 h 2601565"/>
              <a:gd name="connsiteX262" fmla="*/ 525338 w 998239"/>
              <a:gd name="connsiteY262" fmla="*/ 964228 h 2601565"/>
              <a:gd name="connsiteX263" fmla="*/ 549027 w 998239"/>
              <a:gd name="connsiteY263" fmla="*/ 956244 h 2601565"/>
              <a:gd name="connsiteX264" fmla="*/ 570183 w 998239"/>
              <a:gd name="connsiteY264" fmla="*/ 943116 h 2601565"/>
              <a:gd name="connsiteX265" fmla="*/ 590705 w 998239"/>
              <a:gd name="connsiteY265" fmla="*/ 926617 h 2601565"/>
              <a:gd name="connsiteX266" fmla="*/ 607680 w 998239"/>
              <a:gd name="connsiteY266" fmla="*/ 907101 h 2601565"/>
              <a:gd name="connsiteX267" fmla="*/ 624022 w 998239"/>
              <a:gd name="connsiteY267" fmla="*/ 885989 h 2601565"/>
              <a:gd name="connsiteX268" fmla="*/ 639350 w 998239"/>
              <a:gd name="connsiteY268" fmla="*/ 863813 h 2601565"/>
              <a:gd name="connsiteX269" fmla="*/ 653032 w 998239"/>
              <a:gd name="connsiteY269" fmla="*/ 842701 h 2601565"/>
              <a:gd name="connsiteX270" fmla="*/ 664687 w 998239"/>
              <a:gd name="connsiteY270" fmla="*/ 822476 h 2601565"/>
              <a:gd name="connsiteX271" fmla="*/ 690530 w 998239"/>
              <a:gd name="connsiteY271" fmla="*/ 776527 h 2601565"/>
              <a:gd name="connsiteX272" fmla="*/ 715359 w 998239"/>
              <a:gd name="connsiteY272" fmla="*/ 724723 h 2601565"/>
              <a:gd name="connsiteX273" fmla="*/ 740189 w 998239"/>
              <a:gd name="connsiteY273" fmla="*/ 668129 h 2601565"/>
              <a:gd name="connsiteX274" fmla="*/ 763372 w 998239"/>
              <a:gd name="connsiteY274" fmla="*/ 606390 h 2601565"/>
              <a:gd name="connsiteX275" fmla="*/ 784528 w 998239"/>
              <a:gd name="connsiteY275" fmla="*/ 541280 h 2601565"/>
              <a:gd name="connsiteX276" fmla="*/ 803530 w 998239"/>
              <a:gd name="connsiteY276" fmla="*/ 472090 h 2601565"/>
              <a:gd name="connsiteX277" fmla="*/ 820886 w 998239"/>
              <a:gd name="connsiteY277" fmla="*/ 399707 h 2601565"/>
              <a:gd name="connsiteX278" fmla="*/ 833553 w 998239"/>
              <a:gd name="connsiteY278" fmla="*/ 324662 h 2601565"/>
              <a:gd name="connsiteX279" fmla="*/ 843055 w 998239"/>
              <a:gd name="connsiteY279" fmla="*/ 247843 h 2601565"/>
              <a:gd name="connsiteX280" fmla="*/ 848882 w 998239"/>
              <a:gd name="connsiteY280" fmla="*/ 169250 h 2601565"/>
              <a:gd name="connsiteX281" fmla="*/ 853569 w 998239"/>
              <a:gd name="connsiteY281" fmla="*/ 172798 h 2601565"/>
              <a:gd name="connsiteX282" fmla="*/ 857370 w 998239"/>
              <a:gd name="connsiteY282" fmla="*/ 181846 h 2601565"/>
              <a:gd name="connsiteX283" fmla="*/ 860537 w 998239"/>
              <a:gd name="connsiteY283" fmla="*/ 195152 h 2601565"/>
              <a:gd name="connsiteX284" fmla="*/ 862057 w 998239"/>
              <a:gd name="connsiteY284" fmla="*/ 212538 h 2601565"/>
              <a:gd name="connsiteX285" fmla="*/ 863070 w 998239"/>
              <a:gd name="connsiteY285" fmla="*/ 232586 h 2601565"/>
              <a:gd name="connsiteX286" fmla="*/ 863070 w 998239"/>
              <a:gd name="connsiteY286" fmla="*/ 255827 h 2601565"/>
              <a:gd name="connsiteX287" fmla="*/ 863070 w 998239"/>
              <a:gd name="connsiteY287" fmla="*/ 280664 h 2601565"/>
              <a:gd name="connsiteX288" fmla="*/ 862057 w 998239"/>
              <a:gd name="connsiteY288" fmla="*/ 307630 h 2601565"/>
              <a:gd name="connsiteX289" fmla="*/ 860537 w 998239"/>
              <a:gd name="connsiteY289" fmla="*/ 335129 h 2601565"/>
              <a:gd name="connsiteX290" fmla="*/ 858383 w 998239"/>
              <a:gd name="connsiteY290" fmla="*/ 363160 h 2601565"/>
              <a:gd name="connsiteX291" fmla="*/ 855216 w 998239"/>
              <a:gd name="connsiteY291" fmla="*/ 391191 h 2601565"/>
              <a:gd name="connsiteX292" fmla="*/ 853569 w 998239"/>
              <a:gd name="connsiteY292" fmla="*/ 418157 h 2601565"/>
              <a:gd name="connsiteX293" fmla="*/ 850402 w 998239"/>
              <a:gd name="connsiteY293" fmla="*/ 442995 h 2601565"/>
              <a:gd name="connsiteX294" fmla="*/ 847869 w 998239"/>
              <a:gd name="connsiteY294" fmla="*/ 466236 h 2601565"/>
              <a:gd name="connsiteX295" fmla="*/ 844701 w 998239"/>
              <a:gd name="connsiteY295" fmla="*/ 486283 h 2601565"/>
              <a:gd name="connsiteX296" fmla="*/ 842041 w 998239"/>
              <a:gd name="connsiteY296" fmla="*/ 502782 h 2601565"/>
              <a:gd name="connsiteX297" fmla="*/ 839888 w 998239"/>
              <a:gd name="connsiteY297" fmla="*/ 515910 h 2601565"/>
              <a:gd name="connsiteX298" fmla="*/ 801883 w 998239"/>
              <a:gd name="connsiteY298" fmla="*/ 666000 h 2601565"/>
              <a:gd name="connsiteX299" fmla="*/ 832540 w 998239"/>
              <a:gd name="connsiteY299" fmla="*/ 662984 h 2601565"/>
              <a:gd name="connsiteX300" fmla="*/ 861044 w 998239"/>
              <a:gd name="connsiteY300" fmla="*/ 655533 h 2601565"/>
              <a:gd name="connsiteX301" fmla="*/ 887900 w 998239"/>
              <a:gd name="connsiteY301" fmla="*/ 644888 h 2601565"/>
              <a:gd name="connsiteX302" fmla="*/ 913743 w 998239"/>
              <a:gd name="connsiteY302" fmla="*/ 631228 h 2601565"/>
              <a:gd name="connsiteX303" fmla="*/ 937052 w 998239"/>
              <a:gd name="connsiteY303" fmla="*/ 615793 h 2601565"/>
              <a:gd name="connsiteX304" fmla="*/ 958081 w 998239"/>
              <a:gd name="connsiteY304" fmla="*/ 598939 h 2601565"/>
              <a:gd name="connsiteX305" fmla="*/ 978224 w 998239"/>
              <a:gd name="connsiteY305" fmla="*/ 581553 h 2601565"/>
              <a:gd name="connsiteX306" fmla="*/ 996719 w 998239"/>
              <a:gd name="connsiteY306" fmla="*/ 565054 h 2601565"/>
              <a:gd name="connsiteX307" fmla="*/ 998239 w 998239"/>
              <a:gd name="connsiteY307" fmla="*/ 573037 h 2601565"/>
              <a:gd name="connsiteX308" fmla="*/ 981391 w 998239"/>
              <a:gd name="connsiteY308" fmla="*/ 598939 h 2601565"/>
              <a:gd name="connsiteX309" fmla="*/ 960742 w 998239"/>
              <a:gd name="connsiteY309" fmla="*/ 623776 h 2601565"/>
              <a:gd name="connsiteX310" fmla="*/ 935912 w 998239"/>
              <a:gd name="connsiteY310" fmla="*/ 645953 h 2601565"/>
              <a:gd name="connsiteX311" fmla="*/ 908042 w 998239"/>
              <a:gd name="connsiteY311" fmla="*/ 666000 h 2601565"/>
              <a:gd name="connsiteX312" fmla="*/ 878399 w 998239"/>
              <a:gd name="connsiteY312" fmla="*/ 684096 h 2601565"/>
              <a:gd name="connsiteX313" fmla="*/ 846728 w 998239"/>
              <a:gd name="connsiteY313" fmla="*/ 699886 h 2601565"/>
              <a:gd name="connsiteX314" fmla="*/ 814044 w 998239"/>
              <a:gd name="connsiteY314" fmla="*/ 712127 h 2601565"/>
              <a:gd name="connsiteX315" fmla="*/ 780728 w 998239"/>
              <a:gd name="connsiteY315" fmla="*/ 720997 h 2601565"/>
              <a:gd name="connsiteX316" fmla="*/ 773886 w 998239"/>
              <a:gd name="connsiteY316" fmla="*/ 742287 h 2601565"/>
              <a:gd name="connsiteX317" fmla="*/ 764385 w 998239"/>
              <a:gd name="connsiteY317" fmla="*/ 767124 h 2601565"/>
              <a:gd name="connsiteX318" fmla="*/ 753871 w 998239"/>
              <a:gd name="connsiteY318" fmla="*/ 793026 h 2601565"/>
              <a:gd name="connsiteX319" fmla="*/ 740189 w 998239"/>
              <a:gd name="connsiteY319" fmla="*/ 821057 h 2601565"/>
              <a:gd name="connsiteX320" fmla="*/ 725874 w 998239"/>
              <a:gd name="connsiteY320" fmla="*/ 850507 h 2601565"/>
              <a:gd name="connsiteX321" fmla="*/ 710546 w 998239"/>
              <a:gd name="connsiteY321" fmla="*/ 879603 h 2601565"/>
              <a:gd name="connsiteX322" fmla="*/ 705253 w 998239"/>
              <a:gd name="connsiteY322" fmla="*/ 888509 h 2601565"/>
              <a:gd name="connsiteX323" fmla="*/ 657504 w 998239"/>
              <a:gd name="connsiteY323" fmla="*/ 965731 h 2601565"/>
              <a:gd name="connsiteX324" fmla="*/ 646192 w 998239"/>
              <a:gd name="connsiteY324" fmla="*/ 981082 h 2601565"/>
              <a:gd name="connsiteX325" fmla="*/ 631877 w 998239"/>
              <a:gd name="connsiteY325" fmla="*/ 1000774 h 2601565"/>
              <a:gd name="connsiteX326" fmla="*/ 618195 w 998239"/>
              <a:gd name="connsiteY326" fmla="*/ 1014967 h 2601565"/>
              <a:gd name="connsiteX327" fmla="*/ 620348 w 998239"/>
              <a:gd name="connsiteY327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5274 w 998239"/>
              <a:gd name="connsiteY172" fmla="*/ 1028382 h 2601565"/>
              <a:gd name="connsiteX173" fmla="*/ 325111 w 998239"/>
              <a:gd name="connsiteY173" fmla="*/ 669960 h 2601565"/>
              <a:gd name="connsiteX174" fmla="*/ 324674 w 998239"/>
              <a:gd name="connsiteY174" fmla="*/ 667064 h 2601565"/>
              <a:gd name="connsiteX175" fmla="*/ 321000 w 998239"/>
              <a:gd name="connsiteY175" fmla="*/ 613131 h 2601565"/>
              <a:gd name="connsiteX176" fmla="*/ 317833 w 998239"/>
              <a:gd name="connsiteY176" fmla="*/ 556715 h 2601565"/>
              <a:gd name="connsiteX177" fmla="*/ 317833 w 998239"/>
              <a:gd name="connsiteY177" fmla="*/ 499057 h 2601565"/>
              <a:gd name="connsiteX178" fmla="*/ 319986 w 998239"/>
              <a:gd name="connsiteY178" fmla="*/ 440866 h 2601565"/>
              <a:gd name="connsiteX179" fmla="*/ 324674 w 998239"/>
              <a:gd name="connsiteY179" fmla="*/ 383208 h 2601565"/>
              <a:gd name="connsiteX180" fmla="*/ 331642 w 998239"/>
              <a:gd name="connsiteY180" fmla="*/ 325726 h 2601565"/>
              <a:gd name="connsiteX181" fmla="*/ 338989 w 998239"/>
              <a:gd name="connsiteY181" fmla="*/ 270197 h 2601565"/>
              <a:gd name="connsiteX182" fmla="*/ 349504 w 998239"/>
              <a:gd name="connsiteY182" fmla="*/ 216264 h 2601565"/>
              <a:gd name="connsiteX183" fmla="*/ 362172 w 998239"/>
              <a:gd name="connsiteY183" fmla="*/ 165524 h 2601565"/>
              <a:gd name="connsiteX184" fmla="*/ 375347 w 998239"/>
              <a:gd name="connsiteY184" fmla="*/ 117446 h 2601565"/>
              <a:gd name="connsiteX185" fmla="*/ 390675 w 998239"/>
              <a:gd name="connsiteY185" fmla="*/ 73980 h 2601565"/>
              <a:gd name="connsiteX186" fmla="*/ 407017 w 998239"/>
              <a:gd name="connsiteY186" fmla="*/ 34418 h 2601565"/>
              <a:gd name="connsiteX187" fmla="*/ 426653 w 998239"/>
              <a:gd name="connsiteY187" fmla="*/ 0 h 2601565"/>
              <a:gd name="connsiteX188" fmla="*/ 424499 w 998239"/>
              <a:gd name="connsiteY188" fmla="*/ 8516 h 2601565"/>
              <a:gd name="connsiteX189" fmla="*/ 423485 w 998239"/>
              <a:gd name="connsiteY189" fmla="*/ 14193 h 2601565"/>
              <a:gd name="connsiteX190" fmla="*/ 422345 w 998239"/>
              <a:gd name="connsiteY190" fmla="*/ 17918 h 2601565"/>
              <a:gd name="connsiteX191" fmla="*/ 422345 w 998239"/>
              <a:gd name="connsiteY191" fmla="*/ 20048 h 2601565"/>
              <a:gd name="connsiteX192" fmla="*/ 423485 w 998239"/>
              <a:gd name="connsiteY192" fmla="*/ 21112 h 2601565"/>
              <a:gd name="connsiteX193" fmla="*/ 423485 w 998239"/>
              <a:gd name="connsiteY193" fmla="*/ 22177 h 2601565"/>
              <a:gd name="connsiteX194" fmla="*/ 424499 w 998239"/>
              <a:gd name="connsiteY194" fmla="*/ 22177 h 2601565"/>
              <a:gd name="connsiteX195" fmla="*/ 424499 w 998239"/>
              <a:gd name="connsiteY195" fmla="*/ 23773 h 2601565"/>
              <a:gd name="connsiteX196" fmla="*/ 423485 w 998239"/>
              <a:gd name="connsiteY196" fmla="*/ 26967 h 2601565"/>
              <a:gd name="connsiteX197" fmla="*/ 422345 w 998239"/>
              <a:gd name="connsiteY197" fmla="*/ 31756 h 2601565"/>
              <a:gd name="connsiteX198" fmla="*/ 420825 w 998239"/>
              <a:gd name="connsiteY198" fmla="*/ 39208 h 2601565"/>
              <a:gd name="connsiteX199" fmla="*/ 417658 w 998239"/>
              <a:gd name="connsiteY199" fmla="*/ 49676 h 2601565"/>
              <a:gd name="connsiteX200" fmla="*/ 412844 w 998239"/>
              <a:gd name="connsiteY200" fmla="*/ 64578 h 2601565"/>
              <a:gd name="connsiteX201" fmla="*/ 408157 w 998239"/>
              <a:gd name="connsiteY201" fmla="*/ 82496 h 2601565"/>
              <a:gd name="connsiteX202" fmla="*/ 400683 w 998239"/>
              <a:gd name="connsiteY202" fmla="*/ 105737 h 2601565"/>
              <a:gd name="connsiteX203" fmla="*/ 391815 w 998239"/>
              <a:gd name="connsiteY203" fmla="*/ 133768 h 2601565"/>
              <a:gd name="connsiteX204" fmla="*/ 381174 w 998239"/>
              <a:gd name="connsiteY204" fmla="*/ 177588 h 2601565"/>
              <a:gd name="connsiteX205" fmla="*/ 373826 w 998239"/>
              <a:gd name="connsiteY205" fmla="*/ 224602 h 2601565"/>
              <a:gd name="connsiteX206" fmla="*/ 367999 w 998239"/>
              <a:gd name="connsiteY206" fmla="*/ 272858 h 2601565"/>
              <a:gd name="connsiteX207" fmla="*/ 360145 w 998239"/>
              <a:gd name="connsiteY207" fmla="*/ 324130 h 2601565"/>
              <a:gd name="connsiteX208" fmla="*/ 359005 w 998239"/>
              <a:gd name="connsiteY208" fmla="*/ 335129 h 2601565"/>
              <a:gd name="connsiteX209" fmla="*/ 357484 w 998239"/>
              <a:gd name="connsiteY209" fmla="*/ 351628 h 2601565"/>
              <a:gd name="connsiteX210" fmla="*/ 356344 w 998239"/>
              <a:gd name="connsiteY210" fmla="*/ 369015 h 2601565"/>
              <a:gd name="connsiteX211" fmla="*/ 355331 w 998239"/>
              <a:gd name="connsiteY211" fmla="*/ 387997 h 2601565"/>
              <a:gd name="connsiteX212" fmla="*/ 355331 w 998239"/>
              <a:gd name="connsiteY212" fmla="*/ 407513 h 2601565"/>
              <a:gd name="connsiteX213" fmla="*/ 357484 w 998239"/>
              <a:gd name="connsiteY213" fmla="*/ 425077 h 2601565"/>
              <a:gd name="connsiteX214" fmla="*/ 360145 w 998239"/>
              <a:gd name="connsiteY214" fmla="*/ 440334 h 2601565"/>
              <a:gd name="connsiteX215" fmla="*/ 364832 w 998239"/>
              <a:gd name="connsiteY215" fmla="*/ 450979 h 2601565"/>
              <a:gd name="connsiteX216" fmla="*/ 390168 w 998239"/>
              <a:gd name="connsiteY216" fmla="*/ 448849 h 2601565"/>
              <a:gd name="connsiteX217" fmla="*/ 414997 w 998239"/>
              <a:gd name="connsiteY217" fmla="*/ 440334 h 2601565"/>
              <a:gd name="connsiteX218" fmla="*/ 438687 w 998239"/>
              <a:gd name="connsiteY218" fmla="*/ 426673 h 2601565"/>
              <a:gd name="connsiteX219" fmla="*/ 463010 w 998239"/>
              <a:gd name="connsiteY219" fmla="*/ 407513 h 2601565"/>
              <a:gd name="connsiteX220" fmla="*/ 485179 w 998239"/>
              <a:gd name="connsiteY220" fmla="*/ 385336 h 2601565"/>
              <a:gd name="connsiteX221" fmla="*/ 506842 w 998239"/>
              <a:gd name="connsiteY221" fmla="*/ 358370 h 2601565"/>
              <a:gd name="connsiteX222" fmla="*/ 527364 w 998239"/>
              <a:gd name="connsiteY222" fmla="*/ 329807 h 2601565"/>
              <a:gd name="connsiteX223" fmla="*/ 546367 w 998239"/>
              <a:gd name="connsiteY223" fmla="*/ 299825 h 2601565"/>
              <a:gd name="connsiteX224" fmla="*/ 564862 w 998239"/>
              <a:gd name="connsiteY224" fmla="*/ 268068 h 2601565"/>
              <a:gd name="connsiteX225" fmla="*/ 580697 w 998239"/>
              <a:gd name="connsiteY225" fmla="*/ 235247 h 2601565"/>
              <a:gd name="connsiteX226" fmla="*/ 595519 w 998239"/>
              <a:gd name="connsiteY226" fmla="*/ 203491 h 2601565"/>
              <a:gd name="connsiteX227" fmla="*/ 607680 w 998239"/>
              <a:gd name="connsiteY227" fmla="*/ 172798 h 2601565"/>
              <a:gd name="connsiteX228" fmla="*/ 613508 w 998239"/>
              <a:gd name="connsiteY228" fmla="*/ 172798 h 2601565"/>
              <a:gd name="connsiteX229" fmla="*/ 613508 w 998239"/>
              <a:gd name="connsiteY229" fmla="*/ 175992 h 2601565"/>
              <a:gd name="connsiteX230" fmla="*/ 604006 w 998239"/>
              <a:gd name="connsiteY230" fmla="*/ 206684 h 2601565"/>
              <a:gd name="connsiteX231" fmla="*/ 593365 w 998239"/>
              <a:gd name="connsiteY231" fmla="*/ 238440 h 2601565"/>
              <a:gd name="connsiteX232" fmla="*/ 581837 w 998239"/>
              <a:gd name="connsiteY232" fmla="*/ 269132 h 2601565"/>
              <a:gd name="connsiteX233" fmla="*/ 570183 w 998239"/>
              <a:gd name="connsiteY233" fmla="*/ 298760 h 2601565"/>
              <a:gd name="connsiteX234" fmla="*/ 558021 w 998239"/>
              <a:gd name="connsiteY234" fmla="*/ 327678 h 2601565"/>
              <a:gd name="connsiteX235" fmla="*/ 544339 w 998239"/>
              <a:gd name="connsiteY235" fmla="*/ 354645 h 2601565"/>
              <a:gd name="connsiteX236" fmla="*/ 530025 w 998239"/>
              <a:gd name="connsiteY236" fmla="*/ 380546 h 2601565"/>
              <a:gd name="connsiteX237" fmla="*/ 512669 w 998239"/>
              <a:gd name="connsiteY237" fmla="*/ 404319 h 2601565"/>
              <a:gd name="connsiteX238" fmla="*/ 494680 w 998239"/>
              <a:gd name="connsiteY238" fmla="*/ 427738 h 2601565"/>
              <a:gd name="connsiteX239" fmla="*/ 473524 w 998239"/>
              <a:gd name="connsiteY239" fmla="*/ 446720 h 2601565"/>
              <a:gd name="connsiteX240" fmla="*/ 449329 w 998239"/>
              <a:gd name="connsiteY240" fmla="*/ 464107 h 2601565"/>
              <a:gd name="connsiteX241" fmla="*/ 422345 w 998239"/>
              <a:gd name="connsiteY241" fmla="*/ 479542 h 2601565"/>
              <a:gd name="connsiteX242" fmla="*/ 393842 w 998239"/>
              <a:gd name="connsiteY242" fmla="*/ 491073 h 2601565"/>
              <a:gd name="connsiteX243" fmla="*/ 360145 w 998239"/>
              <a:gd name="connsiteY243" fmla="*/ 499057 h 2601565"/>
              <a:gd name="connsiteX244" fmla="*/ 361158 w 998239"/>
              <a:gd name="connsiteY244" fmla="*/ 554586 h 2601565"/>
              <a:gd name="connsiteX245" fmla="*/ 365845 w 998239"/>
              <a:gd name="connsiteY245" fmla="*/ 607455 h 2601565"/>
              <a:gd name="connsiteX246" fmla="*/ 373826 w 998239"/>
              <a:gd name="connsiteY246" fmla="*/ 657662 h 2601565"/>
              <a:gd name="connsiteX247" fmla="*/ 384341 w 998239"/>
              <a:gd name="connsiteY247" fmla="*/ 705208 h 2601565"/>
              <a:gd name="connsiteX248" fmla="*/ 397516 w 998239"/>
              <a:gd name="connsiteY248" fmla="*/ 750625 h 2601565"/>
              <a:gd name="connsiteX249" fmla="*/ 411831 w 998239"/>
              <a:gd name="connsiteY249" fmla="*/ 794090 h 2601565"/>
              <a:gd name="connsiteX250" fmla="*/ 428172 w 998239"/>
              <a:gd name="connsiteY250" fmla="*/ 835250 h 2601565"/>
              <a:gd name="connsiteX251" fmla="*/ 444515 w 998239"/>
              <a:gd name="connsiteY251" fmla="*/ 875345 h 2601565"/>
              <a:gd name="connsiteX252" fmla="*/ 449329 w 998239"/>
              <a:gd name="connsiteY252" fmla="*/ 884925 h 2601565"/>
              <a:gd name="connsiteX253" fmla="*/ 453509 w 998239"/>
              <a:gd name="connsiteY253" fmla="*/ 896634 h 2601565"/>
              <a:gd name="connsiteX254" fmla="*/ 459336 w 998239"/>
              <a:gd name="connsiteY254" fmla="*/ 909231 h 2601565"/>
              <a:gd name="connsiteX255" fmla="*/ 464657 w 998239"/>
              <a:gd name="connsiteY255" fmla="*/ 922536 h 2601565"/>
              <a:gd name="connsiteX256" fmla="*/ 471498 w 998239"/>
              <a:gd name="connsiteY256" fmla="*/ 935132 h 2601565"/>
              <a:gd name="connsiteX257" fmla="*/ 479352 w 998239"/>
              <a:gd name="connsiteY257" fmla="*/ 945776 h 2601565"/>
              <a:gd name="connsiteX258" fmla="*/ 488853 w 998239"/>
              <a:gd name="connsiteY258" fmla="*/ 955180 h 2601565"/>
              <a:gd name="connsiteX259" fmla="*/ 499494 w 998239"/>
              <a:gd name="connsiteY259" fmla="*/ 962099 h 2601565"/>
              <a:gd name="connsiteX260" fmla="*/ 512163 w 998239"/>
              <a:gd name="connsiteY260" fmla="*/ 964760 h 2601565"/>
              <a:gd name="connsiteX261" fmla="*/ 525338 w 998239"/>
              <a:gd name="connsiteY261" fmla="*/ 964228 h 2601565"/>
              <a:gd name="connsiteX262" fmla="*/ 549027 w 998239"/>
              <a:gd name="connsiteY262" fmla="*/ 956244 h 2601565"/>
              <a:gd name="connsiteX263" fmla="*/ 570183 w 998239"/>
              <a:gd name="connsiteY263" fmla="*/ 943116 h 2601565"/>
              <a:gd name="connsiteX264" fmla="*/ 590705 w 998239"/>
              <a:gd name="connsiteY264" fmla="*/ 926617 h 2601565"/>
              <a:gd name="connsiteX265" fmla="*/ 607680 w 998239"/>
              <a:gd name="connsiteY265" fmla="*/ 907101 h 2601565"/>
              <a:gd name="connsiteX266" fmla="*/ 624022 w 998239"/>
              <a:gd name="connsiteY266" fmla="*/ 885989 h 2601565"/>
              <a:gd name="connsiteX267" fmla="*/ 639350 w 998239"/>
              <a:gd name="connsiteY267" fmla="*/ 863813 h 2601565"/>
              <a:gd name="connsiteX268" fmla="*/ 653032 w 998239"/>
              <a:gd name="connsiteY268" fmla="*/ 842701 h 2601565"/>
              <a:gd name="connsiteX269" fmla="*/ 664687 w 998239"/>
              <a:gd name="connsiteY269" fmla="*/ 822476 h 2601565"/>
              <a:gd name="connsiteX270" fmla="*/ 690530 w 998239"/>
              <a:gd name="connsiteY270" fmla="*/ 776527 h 2601565"/>
              <a:gd name="connsiteX271" fmla="*/ 715359 w 998239"/>
              <a:gd name="connsiteY271" fmla="*/ 724723 h 2601565"/>
              <a:gd name="connsiteX272" fmla="*/ 740189 w 998239"/>
              <a:gd name="connsiteY272" fmla="*/ 668129 h 2601565"/>
              <a:gd name="connsiteX273" fmla="*/ 763372 w 998239"/>
              <a:gd name="connsiteY273" fmla="*/ 606390 h 2601565"/>
              <a:gd name="connsiteX274" fmla="*/ 784528 w 998239"/>
              <a:gd name="connsiteY274" fmla="*/ 541280 h 2601565"/>
              <a:gd name="connsiteX275" fmla="*/ 803530 w 998239"/>
              <a:gd name="connsiteY275" fmla="*/ 472090 h 2601565"/>
              <a:gd name="connsiteX276" fmla="*/ 820886 w 998239"/>
              <a:gd name="connsiteY276" fmla="*/ 399707 h 2601565"/>
              <a:gd name="connsiteX277" fmla="*/ 833553 w 998239"/>
              <a:gd name="connsiteY277" fmla="*/ 324662 h 2601565"/>
              <a:gd name="connsiteX278" fmla="*/ 843055 w 998239"/>
              <a:gd name="connsiteY278" fmla="*/ 247843 h 2601565"/>
              <a:gd name="connsiteX279" fmla="*/ 848882 w 998239"/>
              <a:gd name="connsiteY279" fmla="*/ 169250 h 2601565"/>
              <a:gd name="connsiteX280" fmla="*/ 853569 w 998239"/>
              <a:gd name="connsiteY280" fmla="*/ 172798 h 2601565"/>
              <a:gd name="connsiteX281" fmla="*/ 857370 w 998239"/>
              <a:gd name="connsiteY281" fmla="*/ 181846 h 2601565"/>
              <a:gd name="connsiteX282" fmla="*/ 860537 w 998239"/>
              <a:gd name="connsiteY282" fmla="*/ 195152 h 2601565"/>
              <a:gd name="connsiteX283" fmla="*/ 862057 w 998239"/>
              <a:gd name="connsiteY283" fmla="*/ 212538 h 2601565"/>
              <a:gd name="connsiteX284" fmla="*/ 863070 w 998239"/>
              <a:gd name="connsiteY284" fmla="*/ 232586 h 2601565"/>
              <a:gd name="connsiteX285" fmla="*/ 863070 w 998239"/>
              <a:gd name="connsiteY285" fmla="*/ 255827 h 2601565"/>
              <a:gd name="connsiteX286" fmla="*/ 863070 w 998239"/>
              <a:gd name="connsiteY286" fmla="*/ 280664 h 2601565"/>
              <a:gd name="connsiteX287" fmla="*/ 862057 w 998239"/>
              <a:gd name="connsiteY287" fmla="*/ 307630 h 2601565"/>
              <a:gd name="connsiteX288" fmla="*/ 860537 w 998239"/>
              <a:gd name="connsiteY288" fmla="*/ 335129 h 2601565"/>
              <a:gd name="connsiteX289" fmla="*/ 858383 w 998239"/>
              <a:gd name="connsiteY289" fmla="*/ 363160 h 2601565"/>
              <a:gd name="connsiteX290" fmla="*/ 855216 w 998239"/>
              <a:gd name="connsiteY290" fmla="*/ 391191 h 2601565"/>
              <a:gd name="connsiteX291" fmla="*/ 853569 w 998239"/>
              <a:gd name="connsiteY291" fmla="*/ 418157 h 2601565"/>
              <a:gd name="connsiteX292" fmla="*/ 850402 w 998239"/>
              <a:gd name="connsiteY292" fmla="*/ 442995 h 2601565"/>
              <a:gd name="connsiteX293" fmla="*/ 847869 w 998239"/>
              <a:gd name="connsiteY293" fmla="*/ 466236 h 2601565"/>
              <a:gd name="connsiteX294" fmla="*/ 844701 w 998239"/>
              <a:gd name="connsiteY294" fmla="*/ 486283 h 2601565"/>
              <a:gd name="connsiteX295" fmla="*/ 842041 w 998239"/>
              <a:gd name="connsiteY295" fmla="*/ 502782 h 2601565"/>
              <a:gd name="connsiteX296" fmla="*/ 839888 w 998239"/>
              <a:gd name="connsiteY296" fmla="*/ 515910 h 2601565"/>
              <a:gd name="connsiteX297" fmla="*/ 801883 w 998239"/>
              <a:gd name="connsiteY297" fmla="*/ 666000 h 2601565"/>
              <a:gd name="connsiteX298" fmla="*/ 832540 w 998239"/>
              <a:gd name="connsiteY298" fmla="*/ 662984 h 2601565"/>
              <a:gd name="connsiteX299" fmla="*/ 861044 w 998239"/>
              <a:gd name="connsiteY299" fmla="*/ 655533 h 2601565"/>
              <a:gd name="connsiteX300" fmla="*/ 887900 w 998239"/>
              <a:gd name="connsiteY300" fmla="*/ 644888 h 2601565"/>
              <a:gd name="connsiteX301" fmla="*/ 913743 w 998239"/>
              <a:gd name="connsiteY301" fmla="*/ 631228 h 2601565"/>
              <a:gd name="connsiteX302" fmla="*/ 937052 w 998239"/>
              <a:gd name="connsiteY302" fmla="*/ 615793 h 2601565"/>
              <a:gd name="connsiteX303" fmla="*/ 958081 w 998239"/>
              <a:gd name="connsiteY303" fmla="*/ 598939 h 2601565"/>
              <a:gd name="connsiteX304" fmla="*/ 978224 w 998239"/>
              <a:gd name="connsiteY304" fmla="*/ 581553 h 2601565"/>
              <a:gd name="connsiteX305" fmla="*/ 996719 w 998239"/>
              <a:gd name="connsiteY305" fmla="*/ 565054 h 2601565"/>
              <a:gd name="connsiteX306" fmla="*/ 998239 w 998239"/>
              <a:gd name="connsiteY306" fmla="*/ 573037 h 2601565"/>
              <a:gd name="connsiteX307" fmla="*/ 981391 w 998239"/>
              <a:gd name="connsiteY307" fmla="*/ 598939 h 2601565"/>
              <a:gd name="connsiteX308" fmla="*/ 960742 w 998239"/>
              <a:gd name="connsiteY308" fmla="*/ 623776 h 2601565"/>
              <a:gd name="connsiteX309" fmla="*/ 935912 w 998239"/>
              <a:gd name="connsiteY309" fmla="*/ 645953 h 2601565"/>
              <a:gd name="connsiteX310" fmla="*/ 908042 w 998239"/>
              <a:gd name="connsiteY310" fmla="*/ 666000 h 2601565"/>
              <a:gd name="connsiteX311" fmla="*/ 878399 w 998239"/>
              <a:gd name="connsiteY311" fmla="*/ 684096 h 2601565"/>
              <a:gd name="connsiteX312" fmla="*/ 846728 w 998239"/>
              <a:gd name="connsiteY312" fmla="*/ 699886 h 2601565"/>
              <a:gd name="connsiteX313" fmla="*/ 814044 w 998239"/>
              <a:gd name="connsiteY313" fmla="*/ 712127 h 2601565"/>
              <a:gd name="connsiteX314" fmla="*/ 780728 w 998239"/>
              <a:gd name="connsiteY314" fmla="*/ 720997 h 2601565"/>
              <a:gd name="connsiteX315" fmla="*/ 773886 w 998239"/>
              <a:gd name="connsiteY315" fmla="*/ 742287 h 2601565"/>
              <a:gd name="connsiteX316" fmla="*/ 764385 w 998239"/>
              <a:gd name="connsiteY316" fmla="*/ 767124 h 2601565"/>
              <a:gd name="connsiteX317" fmla="*/ 753871 w 998239"/>
              <a:gd name="connsiteY317" fmla="*/ 793026 h 2601565"/>
              <a:gd name="connsiteX318" fmla="*/ 740189 w 998239"/>
              <a:gd name="connsiteY318" fmla="*/ 821057 h 2601565"/>
              <a:gd name="connsiteX319" fmla="*/ 725874 w 998239"/>
              <a:gd name="connsiteY319" fmla="*/ 850507 h 2601565"/>
              <a:gd name="connsiteX320" fmla="*/ 710546 w 998239"/>
              <a:gd name="connsiteY320" fmla="*/ 879603 h 2601565"/>
              <a:gd name="connsiteX321" fmla="*/ 705253 w 998239"/>
              <a:gd name="connsiteY321" fmla="*/ 888509 h 2601565"/>
              <a:gd name="connsiteX322" fmla="*/ 657504 w 998239"/>
              <a:gd name="connsiteY322" fmla="*/ 965731 h 2601565"/>
              <a:gd name="connsiteX323" fmla="*/ 646192 w 998239"/>
              <a:gd name="connsiteY323" fmla="*/ 981082 h 2601565"/>
              <a:gd name="connsiteX324" fmla="*/ 631877 w 998239"/>
              <a:gd name="connsiteY324" fmla="*/ 1000774 h 2601565"/>
              <a:gd name="connsiteX325" fmla="*/ 618195 w 998239"/>
              <a:gd name="connsiteY325" fmla="*/ 1014967 h 2601565"/>
              <a:gd name="connsiteX326" fmla="*/ 620348 w 998239"/>
              <a:gd name="connsiteY326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325111 w 998239"/>
              <a:gd name="connsiteY172" fmla="*/ 669960 h 2601565"/>
              <a:gd name="connsiteX173" fmla="*/ 324674 w 998239"/>
              <a:gd name="connsiteY173" fmla="*/ 667064 h 2601565"/>
              <a:gd name="connsiteX174" fmla="*/ 321000 w 998239"/>
              <a:gd name="connsiteY174" fmla="*/ 613131 h 2601565"/>
              <a:gd name="connsiteX175" fmla="*/ 317833 w 998239"/>
              <a:gd name="connsiteY175" fmla="*/ 556715 h 2601565"/>
              <a:gd name="connsiteX176" fmla="*/ 317833 w 998239"/>
              <a:gd name="connsiteY176" fmla="*/ 499057 h 2601565"/>
              <a:gd name="connsiteX177" fmla="*/ 319986 w 998239"/>
              <a:gd name="connsiteY177" fmla="*/ 440866 h 2601565"/>
              <a:gd name="connsiteX178" fmla="*/ 324674 w 998239"/>
              <a:gd name="connsiteY178" fmla="*/ 383208 h 2601565"/>
              <a:gd name="connsiteX179" fmla="*/ 331642 w 998239"/>
              <a:gd name="connsiteY179" fmla="*/ 325726 h 2601565"/>
              <a:gd name="connsiteX180" fmla="*/ 338989 w 998239"/>
              <a:gd name="connsiteY180" fmla="*/ 270197 h 2601565"/>
              <a:gd name="connsiteX181" fmla="*/ 349504 w 998239"/>
              <a:gd name="connsiteY181" fmla="*/ 216264 h 2601565"/>
              <a:gd name="connsiteX182" fmla="*/ 362172 w 998239"/>
              <a:gd name="connsiteY182" fmla="*/ 165524 h 2601565"/>
              <a:gd name="connsiteX183" fmla="*/ 375347 w 998239"/>
              <a:gd name="connsiteY183" fmla="*/ 117446 h 2601565"/>
              <a:gd name="connsiteX184" fmla="*/ 390675 w 998239"/>
              <a:gd name="connsiteY184" fmla="*/ 73980 h 2601565"/>
              <a:gd name="connsiteX185" fmla="*/ 407017 w 998239"/>
              <a:gd name="connsiteY185" fmla="*/ 34418 h 2601565"/>
              <a:gd name="connsiteX186" fmla="*/ 426653 w 998239"/>
              <a:gd name="connsiteY186" fmla="*/ 0 h 2601565"/>
              <a:gd name="connsiteX187" fmla="*/ 424499 w 998239"/>
              <a:gd name="connsiteY187" fmla="*/ 8516 h 2601565"/>
              <a:gd name="connsiteX188" fmla="*/ 423485 w 998239"/>
              <a:gd name="connsiteY188" fmla="*/ 14193 h 2601565"/>
              <a:gd name="connsiteX189" fmla="*/ 422345 w 998239"/>
              <a:gd name="connsiteY189" fmla="*/ 17918 h 2601565"/>
              <a:gd name="connsiteX190" fmla="*/ 422345 w 998239"/>
              <a:gd name="connsiteY190" fmla="*/ 20048 h 2601565"/>
              <a:gd name="connsiteX191" fmla="*/ 423485 w 998239"/>
              <a:gd name="connsiteY191" fmla="*/ 21112 h 2601565"/>
              <a:gd name="connsiteX192" fmla="*/ 423485 w 998239"/>
              <a:gd name="connsiteY192" fmla="*/ 22177 h 2601565"/>
              <a:gd name="connsiteX193" fmla="*/ 424499 w 998239"/>
              <a:gd name="connsiteY193" fmla="*/ 22177 h 2601565"/>
              <a:gd name="connsiteX194" fmla="*/ 424499 w 998239"/>
              <a:gd name="connsiteY194" fmla="*/ 23773 h 2601565"/>
              <a:gd name="connsiteX195" fmla="*/ 423485 w 998239"/>
              <a:gd name="connsiteY195" fmla="*/ 26967 h 2601565"/>
              <a:gd name="connsiteX196" fmla="*/ 422345 w 998239"/>
              <a:gd name="connsiteY196" fmla="*/ 31756 h 2601565"/>
              <a:gd name="connsiteX197" fmla="*/ 420825 w 998239"/>
              <a:gd name="connsiteY197" fmla="*/ 39208 h 2601565"/>
              <a:gd name="connsiteX198" fmla="*/ 417658 w 998239"/>
              <a:gd name="connsiteY198" fmla="*/ 49676 h 2601565"/>
              <a:gd name="connsiteX199" fmla="*/ 412844 w 998239"/>
              <a:gd name="connsiteY199" fmla="*/ 64578 h 2601565"/>
              <a:gd name="connsiteX200" fmla="*/ 408157 w 998239"/>
              <a:gd name="connsiteY200" fmla="*/ 82496 h 2601565"/>
              <a:gd name="connsiteX201" fmla="*/ 400683 w 998239"/>
              <a:gd name="connsiteY201" fmla="*/ 105737 h 2601565"/>
              <a:gd name="connsiteX202" fmla="*/ 391815 w 998239"/>
              <a:gd name="connsiteY202" fmla="*/ 133768 h 2601565"/>
              <a:gd name="connsiteX203" fmla="*/ 381174 w 998239"/>
              <a:gd name="connsiteY203" fmla="*/ 177588 h 2601565"/>
              <a:gd name="connsiteX204" fmla="*/ 373826 w 998239"/>
              <a:gd name="connsiteY204" fmla="*/ 224602 h 2601565"/>
              <a:gd name="connsiteX205" fmla="*/ 367999 w 998239"/>
              <a:gd name="connsiteY205" fmla="*/ 272858 h 2601565"/>
              <a:gd name="connsiteX206" fmla="*/ 360145 w 998239"/>
              <a:gd name="connsiteY206" fmla="*/ 324130 h 2601565"/>
              <a:gd name="connsiteX207" fmla="*/ 359005 w 998239"/>
              <a:gd name="connsiteY207" fmla="*/ 335129 h 2601565"/>
              <a:gd name="connsiteX208" fmla="*/ 357484 w 998239"/>
              <a:gd name="connsiteY208" fmla="*/ 351628 h 2601565"/>
              <a:gd name="connsiteX209" fmla="*/ 356344 w 998239"/>
              <a:gd name="connsiteY209" fmla="*/ 369015 h 2601565"/>
              <a:gd name="connsiteX210" fmla="*/ 355331 w 998239"/>
              <a:gd name="connsiteY210" fmla="*/ 387997 h 2601565"/>
              <a:gd name="connsiteX211" fmla="*/ 355331 w 998239"/>
              <a:gd name="connsiteY211" fmla="*/ 407513 h 2601565"/>
              <a:gd name="connsiteX212" fmla="*/ 357484 w 998239"/>
              <a:gd name="connsiteY212" fmla="*/ 425077 h 2601565"/>
              <a:gd name="connsiteX213" fmla="*/ 360145 w 998239"/>
              <a:gd name="connsiteY213" fmla="*/ 440334 h 2601565"/>
              <a:gd name="connsiteX214" fmla="*/ 364832 w 998239"/>
              <a:gd name="connsiteY214" fmla="*/ 450979 h 2601565"/>
              <a:gd name="connsiteX215" fmla="*/ 390168 w 998239"/>
              <a:gd name="connsiteY215" fmla="*/ 448849 h 2601565"/>
              <a:gd name="connsiteX216" fmla="*/ 414997 w 998239"/>
              <a:gd name="connsiteY216" fmla="*/ 440334 h 2601565"/>
              <a:gd name="connsiteX217" fmla="*/ 438687 w 998239"/>
              <a:gd name="connsiteY217" fmla="*/ 426673 h 2601565"/>
              <a:gd name="connsiteX218" fmla="*/ 463010 w 998239"/>
              <a:gd name="connsiteY218" fmla="*/ 407513 h 2601565"/>
              <a:gd name="connsiteX219" fmla="*/ 485179 w 998239"/>
              <a:gd name="connsiteY219" fmla="*/ 385336 h 2601565"/>
              <a:gd name="connsiteX220" fmla="*/ 506842 w 998239"/>
              <a:gd name="connsiteY220" fmla="*/ 358370 h 2601565"/>
              <a:gd name="connsiteX221" fmla="*/ 527364 w 998239"/>
              <a:gd name="connsiteY221" fmla="*/ 329807 h 2601565"/>
              <a:gd name="connsiteX222" fmla="*/ 546367 w 998239"/>
              <a:gd name="connsiteY222" fmla="*/ 299825 h 2601565"/>
              <a:gd name="connsiteX223" fmla="*/ 564862 w 998239"/>
              <a:gd name="connsiteY223" fmla="*/ 268068 h 2601565"/>
              <a:gd name="connsiteX224" fmla="*/ 580697 w 998239"/>
              <a:gd name="connsiteY224" fmla="*/ 235247 h 2601565"/>
              <a:gd name="connsiteX225" fmla="*/ 595519 w 998239"/>
              <a:gd name="connsiteY225" fmla="*/ 203491 h 2601565"/>
              <a:gd name="connsiteX226" fmla="*/ 607680 w 998239"/>
              <a:gd name="connsiteY226" fmla="*/ 172798 h 2601565"/>
              <a:gd name="connsiteX227" fmla="*/ 613508 w 998239"/>
              <a:gd name="connsiteY227" fmla="*/ 172798 h 2601565"/>
              <a:gd name="connsiteX228" fmla="*/ 613508 w 998239"/>
              <a:gd name="connsiteY228" fmla="*/ 175992 h 2601565"/>
              <a:gd name="connsiteX229" fmla="*/ 604006 w 998239"/>
              <a:gd name="connsiteY229" fmla="*/ 206684 h 2601565"/>
              <a:gd name="connsiteX230" fmla="*/ 593365 w 998239"/>
              <a:gd name="connsiteY230" fmla="*/ 238440 h 2601565"/>
              <a:gd name="connsiteX231" fmla="*/ 581837 w 998239"/>
              <a:gd name="connsiteY231" fmla="*/ 269132 h 2601565"/>
              <a:gd name="connsiteX232" fmla="*/ 570183 w 998239"/>
              <a:gd name="connsiteY232" fmla="*/ 298760 h 2601565"/>
              <a:gd name="connsiteX233" fmla="*/ 558021 w 998239"/>
              <a:gd name="connsiteY233" fmla="*/ 327678 h 2601565"/>
              <a:gd name="connsiteX234" fmla="*/ 544339 w 998239"/>
              <a:gd name="connsiteY234" fmla="*/ 354645 h 2601565"/>
              <a:gd name="connsiteX235" fmla="*/ 530025 w 998239"/>
              <a:gd name="connsiteY235" fmla="*/ 380546 h 2601565"/>
              <a:gd name="connsiteX236" fmla="*/ 512669 w 998239"/>
              <a:gd name="connsiteY236" fmla="*/ 404319 h 2601565"/>
              <a:gd name="connsiteX237" fmla="*/ 494680 w 998239"/>
              <a:gd name="connsiteY237" fmla="*/ 427738 h 2601565"/>
              <a:gd name="connsiteX238" fmla="*/ 473524 w 998239"/>
              <a:gd name="connsiteY238" fmla="*/ 446720 h 2601565"/>
              <a:gd name="connsiteX239" fmla="*/ 449329 w 998239"/>
              <a:gd name="connsiteY239" fmla="*/ 464107 h 2601565"/>
              <a:gd name="connsiteX240" fmla="*/ 422345 w 998239"/>
              <a:gd name="connsiteY240" fmla="*/ 479542 h 2601565"/>
              <a:gd name="connsiteX241" fmla="*/ 393842 w 998239"/>
              <a:gd name="connsiteY241" fmla="*/ 491073 h 2601565"/>
              <a:gd name="connsiteX242" fmla="*/ 360145 w 998239"/>
              <a:gd name="connsiteY242" fmla="*/ 499057 h 2601565"/>
              <a:gd name="connsiteX243" fmla="*/ 361158 w 998239"/>
              <a:gd name="connsiteY243" fmla="*/ 554586 h 2601565"/>
              <a:gd name="connsiteX244" fmla="*/ 365845 w 998239"/>
              <a:gd name="connsiteY244" fmla="*/ 607455 h 2601565"/>
              <a:gd name="connsiteX245" fmla="*/ 373826 w 998239"/>
              <a:gd name="connsiteY245" fmla="*/ 657662 h 2601565"/>
              <a:gd name="connsiteX246" fmla="*/ 384341 w 998239"/>
              <a:gd name="connsiteY246" fmla="*/ 705208 h 2601565"/>
              <a:gd name="connsiteX247" fmla="*/ 397516 w 998239"/>
              <a:gd name="connsiteY247" fmla="*/ 750625 h 2601565"/>
              <a:gd name="connsiteX248" fmla="*/ 411831 w 998239"/>
              <a:gd name="connsiteY248" fmla="*/ 794090 h 2601565"/>
              <a:gd name="connsiteX249" fmla="*/ 428172 w 998239"/>
              <a:gd name="connsiteY249" fmla="*/ 835250 h 2601565"/>
              <a:gd name="connsiteX250" fmla="*/ 444515 w 998239"/>
              <a:gd name="connsiteY250" fmla="*/ 875345 h 2601565"/>
              <a:gd name="connsiteX251" fmla="*/ 449329 w 998239"/>
              <a:gd name="connsiteY251" fmla="*/ 884925 h 2601565"/>
              <a:gd name="connsiteX252" fmla="*/ 453509 w 998239"/>
              <a:gd name="connsiteY252" fmla="*/ 896634 h 2601565"/>
              <a:gd name="connsiteX253" fmla="*/ 459336 w 998239"/>
              <a:gd name="connsiteY253" fmla="*/ 909231 h 2601565"/>
              <a:gd name="connsiteX254" fmla="*/ 464657 w 998239"/>
              <a:gd name="connsiteY254" fmla="*/ 922536 h 2601565"/>
              <a:gd name="connsiteX255" fmla="*/ 471498 w 998239"/>
              <a:gd name="connsiteY255" fmla="*/ 935132 h 2601565"/>
              <a:gd name="connsiteX256" fmla="*/ 479352 w 998239"/>
              <a:gd name="connsiteY256" fmla="*/ 945776 h 2601565"/>
              <a:gd name="connsiteX257" fmla="*/ 488853 w 998239"/>
              <a:gd name="connsiteY257" fmla="*/ 955180 h 2601565"/>
              <a:gd name="connsiteX258" fmla="*/ 499494 w 998239"/>
              <a:gd name="connsiteY258" fmla="*/ 962099 h 2601565"/>
              <a:gd name="connsiteX259" fmla="*/ 512163 w 998239"/>
              <a:gd name="connsiteY259" fmla="*/ 964760 h 2601565"/>
              <a:gd name="connsiteX260" fmla="*/ 525338 w 998239"/>
              <a:gd name="connsiteY260" fmla="*/ 964228 h 2601565"/>
              <a:gd name="connsiteX261" fmla="*/ 549027 w 998239"/>
              <a:gd name="connsiteY261" fmla="*/ 956244 h 2601565"/>
              <a:gd name="connsiteX262" fmla="*/ 570183 w 998239"/>
              <a:gd name="connsiteY262" fmla="*/ 943116 h 2601565"/>
              <a:gd name="connsiteX263" fmla="*/ 590705 w 998239"/>
              <a:gd name="connsiteY263" fmla="*/ 926617 h 2601565"/>
              <a:gd name="connsiteX264" fmla="*/ 607680 w 998239"/>
              <a:gd name="connsiteY264" fmla="*/ 907101 h 2601565"/>
              <a:gd name="connsiteX265" fmla="*/ 624022 w 998239"/>
              <a:gd name="connsiteY265" fmla="*/ 885989 h 2601565"/>
              <a:gd name="connsiteX266" fmla="*/ 639350 w 998239"/>
              <a:gd name="connsiteY266" fmla="*/ 863813 h 2601565"/>
              <a:gd name="connsiteX267" fmla="*/ 653032 w 998239"/>
              <a:gd name="connsiteY267" fmla="*/ 842701 h 2601565"/>
              <a:gd name="connsiteX268" fmla="*/ 664687 w 998239"/>
              <a:gd name="connsiteY268" fmla="*/ 822476 h 2601565"/>
              <a:gd name="connsiteX269" fmla="*/ 690530 w 998239"/>
              <a:gd name="connsiteY269" fmla="*/ 776527 h 2601565"/>
              <a:gd name="connsiteX270" fmla="*/ 715359 w 998239"/>
              <a:gd name="connsiteY270" fmla="*/ 724723 h 2601565"/>
              <a:gd name="connsiteX271" fmla="*/ 740189 w 998239"/>
              <a:gd name="connsiteY271" fmla="*/ 668129 h 2601565"/>
              <a:gd name="connsiteX272" fmla="*/ 763372 w 998239"/>
              <a:gd name="connsiteY272" fmla="*/ 606390 h 2601565"/>
              <a:gd name="connsiteX273" fmla="*/ 784528 w 998239"/>
              <a:gd name="connsiteY273" fmla="*/ 541280 h 2601565"/>
              <a:gd name="connsiteX274" fmla="*/ 803530 w 998239"/>
              <a:gd name="connsiteY274" fmla="*/ 472090 h 2601565"/>
              <a:gd name="connsiteX275" fmla="*/ 820886 w 998239"/>
              <a:gd name="connsiteY275" fmla="*/ 399707 h 2601565"/>
              <a:gd name="connsiteX276" fmla="*/ 833553 w 998239"/>
              <a:gd name="connsiteY276" fmla="*/ 324662 h 2601565"/>
              <a:gd name="connsiteX277" fmla="*/ 843055 w 998239"/>
              <a:gd name="connsiteY277" fmla="*/ 247843 h 2601565"/>
              <a:gd name="connsiteX278" fmla="*/ 848882 w 998239"/>
              <a:gd name="connsiteY278" fmla="*/ 169250 h 2601565"/>
              <a:gd name="connsiteX279" fmla="*/ 853569 w 998239"/>
              <a:gd name="connsiteY279" fmla="*/ 172798 h 2601565"/>
              <a:gd name="connsiteX280" fmla="*/ 857370 w 998239"/>
              <a:gd name="connsiteY280" fmla="*/ 181846 h 2601565"/>
              <a:gd name="connsiteX281" fmla="*/ 860537 w 998239"/>
              <a:gd name="connsiteY281" fmla="*/ 195152 h 2601565"/>
              <a:gd name="connsiteX282" fmla="*/ 862057 w 998239"/>
              <a:gd name="connsiteY282" fmla="*/ 212538 h 2601565"/>
              <a:gd name="connsiteX283" fmla="*/ 863070 w 998239"/>
              <a:gd name="connsiteY283" fmla="*/ 232586 h 2601565"/>
              <a:gd name="connsiteX284" fmla="*/ 863070 w 998239"/>
              <a:gd name="connsiteY284" fmla="*/ 255827 h 2601565"/>
              <a:gd name="connsiteX285" fmla="*/ 863070 w 998239"/>
              <a:gd name="connsiteY285" fmla="*/ 280664 h 2601565"/>
              <a:gd name="connsiteX286" fmla="*/ 862057 w 998239"/>
              <a:gd name="connsiteY286" fmla="*/ 307630 h 2601565"/>
              <a:gd name="connsiteX287" fmla="*/ 860537 w 998239"/>
              <a:gd name="connsiteY287" fmla="*/ 335129 h 2601565"/>
              <a:gd name="connsiteX288" fmla="*/ 858383 w 998239"/>
              <a:gd name="connsiteY288" fmla="*/ 363160 h 2601565"/>
              <a:gd name="connsiteX289" fmla="*/ 855216 w 998239"/>
              <a:gd name="connsiteY289" fmla="*/ 391191 h 2601565"/>
              <a:gd name="connsiteX290" fmla="*/ 853569 w 998239"/>
              <a:gd name="connsiteY290" fmla="*/ 418157 h 2601565"/>
              <a:gd name="connsiteX291" fmla="*/ 850402 w 998239"/>
              <a:gd name="connsiteY291" fmla="*/ 442995 h 2601565"/>
              <a:gd name="connsiteX292" fmla="*/ 847869 w 998239"/>
              <a:gd name="connsiteY292" fmla="*/ 466236 h 2601565"/>
              <a:gd name="connsiteX293" fmla="*/ 844701 w 998239"/>
              <a:gd name="connsiteY293" fmla="*/ 486283 h 2601565"/>
              <a:gd name="connsiteX294" fmla="*/ 842041 w 998239"/>
              <a:gd name="connsiteY294" fmla="*/ 502782 h 2601565"/>
              <a:gd name="connsiteX295" fmla="*/ 839888 w 998239"/>
              <a:gd name="connsiteY295" fmla="*/ 515910 h 2601565"/>
              <a:gd name="connsiteX296" fmla="*/ 801883 w 998239"/>
              <a:gd name="connsiteY296" fmla="*/ 666000 h 2601565"/>
              <a:gd name="connsiteX297" fmla="*/ 832540 w 998239"/>
              <a:gd name="connsiteY297" fmla="*/ 662984 h 2601565"/>
              <a:gd name="connsiteX298" fmla="*/ 861044 w 998239"/>
              <a:gd name="connsiteY298" fmla="*/ 655533 h 2601565"/>
              <a:gd name="connsiteX299" fmla="*/ 887900 w 998239"/>
              <a:gd name="connsiteY299" fmla="*/ 644888 h 2601565"/>
              <a:gd name="connsiteX300" fmla="*/ 913743 w 998239"/>
              <a:gd name="connsiteY300" fmla="*/ 631228 h 2601565"/>
              <a:gd name="connsiteX301" fmla="*/ 937052 w 998239"/>
              <a:gd name="connsiteY301" fmla="*/ 615793 h 2601565"/>
              <a:gd name="connsiteX302" fmla="*/ 958081 w 998239"/>
              <a:gd name="connsiteY302" fmla="*/ 598939 h 2601565"/>
              <a:gd name="connsiteX303" fmla="*/ 978224 w 998239"/>
              <a:gd name="connsiteY303" fmla="*/ 581553 h 2601565"/>
              <a:gd name="connsiteX304" fmla="*/ 996719 w 998239"/>
              <a:gd name="connsiteY304" fmla="*/ 565054 h 2601565"/>
              <a:gd name="connsiteX305" fmla="*/ 998239 w 998239"/>
              <a:gd name="connsiteY305" fmla="*/ 573037 h 2601565"/>
              <a:gd name="connsiteX306" fmla="*/ 981391 w 998239"/>
              <a:gd name="connsiteY306" fmla="*/ 598939 h 2601565"/>
              <a:gd name="connsiteX307" fmla="*/ 960742 w 998239"/>
              <a:gd name="connsiteY307" fmla="*/ 623776 h 2601565"/>
              <a:gd name="connsiteX308" fmla="*/ 935912 w 998239"/>
              <a:gd name="connsiteY308" fmla="*/ 645953 h 2601565"/>
              <a:gd name="connsiteX309" fmla="*/ 908042 w 998239"/>
              <a:gd name="connsiteY309" fmla="*/ 666000 h 2601565"/>
              <a:gd name="connsiteX310" fmla="*/ 878399 w 998239"/>
              <a:gd name="connsiteY310" fmla="*/ 684096 h 2601565"/>
              <a:gd name="connsiteX311" fmla="*/ 846728 w 998239"/>
              <a:gd name="connsiteY311" fmla="*/ 699886 h 2601565"/>
              <a:gd name="connsiteX312" fmla="*/ 814044 w 998239"/>
              <a:gd name="connsiteY312" fmla="*/ 712127 h 2601565"/>
              <a:gd name="connsiteX313" fmla="*/ 780728 w 998239"/>
              <a:gd name="connsiteY313" fmla="*/ 720997 h 2601565"/>
              <a:gd name="connsiteX314" fmla="*/ 773886 w 998239"/>
              <a:gd name="connsiteY314" fmla="*/ 742287 h 2601565"/>
              <a:gd name="connsiteX315" fmla="*/ 764385 w 998239"/>
              <a:gd name="connsiteY315" fmla="*/ 767124 h 2601565"/>
              <a:gd name="connsiteX316" fmla="*/ 753871 w 998239"/>
              <a:gd name="connsiteY316" fmla="*/ 793026 h 2601565"/>
              <a:gd name="connsiteX317" fmla="*/ 740189 w 998239"/>
              <a:gd name="connsiteY317" fmla="*/ 821057 h 2601565"/>
              <a:gd name="connsiteX318" fmla="*/ 725874 w 998239"/>
              <a:gd name="connsiteY318" fmla="*/ 850507 h 2601565"/>
              <a:gd name="connsiteX319" fmla="*/ 710546 w 998239"/>
              <a:gd name="connsiteY319" fmla="*/ 879603 h 2601565"/>
              <a:gd name="connsiteX320" fmla="*/ 705253 w 998239"/>
              <a:gd name="connsiteY320" fmla="*/ 888509 h 2601565"/>
              <a:gd name="connsiteX321" fmla="*/ 657504 w 998239"/>
              <a:gd name="connsiteY321" fmla="*/ 965731 h 2601565"/>
              <a:gd name="connsiteX322" fmla="*/ 646192 w 998239"/>
              <a:gd name="connsiteY322" fmla="*/ 981082 h 2601565"/>
              <a:gd name="connsiteX323" fmla="*/ 631877 w 998239"/>
              <a:gd name="connsiteY323" fmla="*/ 1000774 h 2601565"/>
              <a:gd name="connsiteX324" fmla="*/ 618195 w 998239"/>
              <a:gd name="connsiteY324" fmla="*/ 1014967 h 2601565"/>
              <a:gd name="connsiteX325" fmla="*/ 620348 w 998239"/>
              <a:gd name="connsiteY325" fmla="*/ 1025612 h 260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998239" h="2601565">
                <a:moveTo>
                  <a:pt x="587538" y="1212780"/>
                </a:moveTo>
                <a:cubicBezTo>
                  <a:pt x="584751" y="1224311"/>
                  <a:pt x="581964" y="1236020"/>
                  <a:pt x="579177" y="1247552"/>
                </a:cubicBezTo>
                <a:cubicBezTo>
                  <a:pt x="577530" y="1259439"/>
                  <a:pt x="576010" y="1271148"/>
                  <a:pt x="574363" y="1283035"/>
                </a:cubicBezTo>
                <a:cubicBezTo>
                  <a:pt x="573730" y="1295453"/>
                  <a:pt x="572970" y="1308049"/>
                  <a:pt x="572336" y="1320468"/>
                </a:cubicBezTo>
                <a:cubicBezTo>
                  <a:pt x="571956" y="1333064"/>
                  <a:pt x="571576" y="1345483"/>
                  <a:pt x="571196" y="1358079"/>
                </a:cubicBezTo>
                <a:cubicBezTo>
                  <a:pt x="571576" y="1370676"/>
                  <a:pt x="571956" y="1383094"/>
                  <a:pt x="572336" y="1395691"/>
                </a:cubicBezTo>
                <a:cubicBezTo>
                  <a:pt x="572970" y="1408464"/>
                  <a:pt x="573730" y="1421415"/>
                  <a:pt x="574363" y="1434189"/>
                </a:cubicBezTo>
                <a:cubicBezTo>
                  <a:pt x="575250" y="1446962"/>
                  <a:pt x="576136" y="1459558"/>
                  <a:pt x="577023" y="1472331"/>
                </a:cubicBezTo>
                <a:cubicBezTo>
                  <a:pt x="578037" y="1484750"/>
                  <a:pt x="579177" y="1497347"/>
                  <a:pt x="580190" y="1509765"/>
                </a:cubicBezTo>
                <a:cubicBezTo>
                  <a:pt x="580317" y="1528038"/>
                  <a:pt x="580570" y="1546490"/>
                  <a:pt x="580697" y="1564763"/>
                </a:cubicBezTo>
                <a:cubicBezTo>
                  <a:pt x="579810" y="1583036"/>
                  <a:pt x="578924" y="1601487"/>
                  <a:pt x="578037" y="1619760"/>
                </a:cubicBezTo>
                <a:cubicBezTo>
                  <a:pt x="576516" y="1637324"/>
                  <a:pt x="574870" y="1655065"/>
                  <a:pt x="573350" y="1672629"/>
                </a:cubicBezTo>
                <a:cubicBezTo>
                  <a:pt x="571449" y="1689837"/>
                  <a:pt x="569423" y="1707223"/>
                  <a:pt x="567522" y="1724432"/>
                </a:cubicBezTo>
                <a:lnTo>
                  <a:pt x="564474" y="1798067"/>
                </a:lnTo>
                <a:lnTo>
                  <a:pt x="565843" y="1798067"/>
                </a:lnTo>
                <a:cubicBezTo>
                  <a:pt x="575951" y="1866817"/>
                  <a:pt x="545760" y="1935567"/>
                  <a:pt x="596167" y="2004317"/>
                </a:cubicBezTo>
                <a:lnTo>
                  <a:pt x="614772" y="2015335"/>
                </a:lnTo>
                <a:lnTo>
                  <a:pt x="633212" y="2026005"/>
                </a:lnTo>
                <a:lnTo>
                  <a:pt x="649037" y="2036824"/>
                </a:lnTo>
                <a:lnTo>
                  <a:pt x="682546" y="2063750"/>
                </a:lnTo>
                <a:lnTo>
                  <a:pt x="712427" y="2092373"/>
                </a:lnTo>
                <a:lnTo>
                  <a:pt x="738220" y="2120464"/>
                </a:lnTo>
                <a:lnTo>
                  <a:pt x="761610" y="2148686"/>
                </a:lnTo>
                <a:lnTo>
                  <a:pt x="783089" y="2177264"/>
                </a:lnTo>
                <a:lnTo>
                  <a:pt x="803347" y="2204774"/>
                </a:lnTo>
                <a:lnTo>
                  <a:pt x="821429" y="2231393"/>
                </a:lnTo>
                <a:cubicBezTo>
                  <a:pt x="818546" y="2232931"/>
                  <a:pt x="815757" y="2234553"/>
                  <a:pt x="812873" y="2236092"/>
                </a:cubicBezTo>
                <a:lnTo>
                  <a:pt x="783805" y="2203301"/>
                </a:lnTo>
                <a:lnTo>
                  <a:pt x="753719" y="2172059"/>
                </a:lnTo>
                <a:lnTo>
                  <a:pt x="722647" y="2142999"/>
                </a:lnTo>
                <a:lnTo>
                  <a:pt x="690330" y="2116510"/>
                </a:lnTo>
                <a:lnTo>
                  <a:pt x="655982" y="2093118"/>
                </a:lnTo>
                <a:lnTo>
                  <a:pt x="620297" y="2072215"/>
                </a:lnTo>
                <a:lnTo>
                  <a:pt x="583862" y="2054108"/>
                </a:lnTo>
                <a:lnTo>
                  <a:pt x="545427" y="2040553"/>
                </a:lnTo>
                <a:lnTo>
                  <a:pt x="511522" y="2221026"/>
                </a:lnTo>
                <a:lnTo>
                  <a:pt x="546020" y="2245768"/>
                </a:lnTo>
                <a:lnTo>
                  <a:pt x="576539" y="2272514"/>
                </a:lnTo>
                <a:lnTo>
                  <a:pt x="601206" y="2299617"/>
                </a:lnTo>
                <a:lnTo>
                  <a:pt x="620912" y="2328269"/>
                </a:lnTo>
                <a:lnTo>
                  <a:pt x="635746" y="2357733"/>
                </a:lnTo>
                <a:lnTo>
                  <a:pt x="645162" y="2386515"/>
                </a:lnTo>
                <a:lnTo>
                  <a:pt x="649446" y="2415678"/>
                </a:lnTo>
                <a:cubicBezTo>
                  <a:pt x="649029" y="2425205"/>
                  <a:pt x="648613" y="2434733"/>
                  <a:pt x="648196" y="2444260"/>
                </a:cubicBezTo>
                <a:lnTo>
                  <a:pt x="641984" y="2470935"/>
                </a:lnTo>
                <a:cubicBezTo>
                  <a:pt x="640377" y="2471356"/>
                  <a:pt x="638864" y="2471859"/>
                  <a:pt x="637257" y="2472280"/>
                </a:cubicBezTo>
                <a:lnTo>
                  <a:pt x="635317" y="2465092"/>
                </a:lnTo>
                <a:cubicBezTo>
                  <a:pt x="637310" y="2459724"/>
                  <a:pt x="639094" y="2454375"/>
                  <a:pt x="641087" y="2449008"/>
                </a:cubicBezTo>
                <a:lnTo>
                  <a:pt x="641384" y="2430972"/>
                </a:lnTo>
                <a:cubicBezTo>
                  <a:pt x="640730" y="2424303"/>
                  <a:pt x="639868" y="2417652"/>
                  <a:pt x="639215" y="2410982"/>
                </a:cubicBezTo>
                <a:lnTo>
                  <a:pt x="632287" y="2390884"/>
                </a:lnTo>
                <a:lnTo>
                  <a:pt x="621944" y="2369828"/>
                </a:lnTo>
                <a:lnTo>
                  <a:pt x="609133" y="2349453"/>
                </a:lnTo>
                <a:lnTo>
                  <a:pt x="593107" y="2329922"/>
                </a:lnTo>
                <a:lnTo>
                  <a:pt x="574242" y="2311561"/>
                </a:lnTo>
                <a:lnTo>
                  <a:pt x="554736" y="2295077"/>
                </a:lnTo>
                <a:lnTo>
                  <a:pt x="542732" y="2286998"/>
                </a:lnTo>
                <a:lnTo>
                  <a:pt x="533341" y="2278769"/>
                </a:lnTo>
                <a:lnTo>
                  <a:pt x="523778" y="2272829"/>
                </a:lnTo>
                <a:lnTo>
                  <a:pt x="514151" y="2267440"/>
                </a:lnTo>
                <a:lnTo>
                  <a:pt x="503656" y="2264952"/>
                </a:lnTo>
                <a:cubicBezTo>
                  <a:pt x="499509" y="2279612"/>
                  <a:pt x="495153" y="2294293"/>
                  <a:pt x="491006" y="2308954"/>
                </a:cubicBezTo>
                <a:lnTo>
                  <a:pt x="476330" y="2349959"/>
                </a:lnTo>
                <a:lnTo>
                  <a:pt x="459509" y="2391527"/>
                </a:lnTo>
                <a:lnTo>
                  <a:pt x="439580" y="2432199"/>
                </a:lnTo>
                <a:lnTo>
                  <a:pt x="416585" y="2475063"/>
                </a:lnTo>
                <a:lnTo>
                  <a:pt x="389961" y="2519626"/>
                </a:lnTo>
                <a:cubicBezTo>
                  <a:pt x="388016" y="2521987"/>
                  <a:pt x="386166" y="2524431"/>
                  <a:pt x="384223" y="2526793"/>
                </a:cubicBezTo>
                <a:cubicBezTo>
                  <a:pt x="382007" y="2530545"/>
                  <a:pt x="379909" y="2534194"/>
                  <a:pt x="377695" y="2537945"/>
                </a:cubicBezTo>
                <a:lnTo>
                  <a:pt x="368996" y="2549023"/>
                </a:lnTo>
                <a:cubicBezTo>
                  <a:pt x="366340" y="2552997"/>
                  <a:pt x="363590" y="2556889"/>
                  <a:pt x="360933" y="2560863"/>
                </a:cubicBezTo>
                <a:cubicBezTo>
                  <a:pt x="357742" y="2564976"/>
                  <a:pt x="354759" y="2569071"/>
                  <a:pt x="351567" y="2573185"/>
                </a:cubicBezTo>
                <a:cubicBezTo>
                  <a:pt x="348253" y="2576583"/>
                  <a:pt x="344845" y="2579898"/>
                  <a:pt x="341532" y="2583296"/>
                </a:cubicBezTo>
                <a:lnTo>
                  <a:pt x="331557" y="2592037"/>
                </a:lnTo>
                <a:cubicBezTo>
                  <a:pt x="328072" y="2594268"/>
                  <a:pt x="324609" y="2596315"/>
                  <a:pt x="321124" y="2598545"/>
                </a:cubicBezTo>
                <a:lnTo>
                  <a:pt x="312044" y="2601565"/>
                </a:lnTo>
                <a:lnTo>
                  <a:pt x="309960" y="2597301"/>
                </a:lnTo>
                <a:lnTo>
                  <a:pt x="342120" y="2563687"/>
                </a:lnTo>
                <a:lnTo>
                  <a:pt x="370336" y="2526618"/>
                </a:lnTo>
                <a:cubicBezTo>
                  <a:pt x="378250" y="2513428"/>
                  <a:pt x="386374" y="2500220"/>
                  <a:pt x="394287" y="2487031"/>
                </a:cubicBezTo>
                <a:cubicBezTo>
                  <a:pt x="400522" y="2473997"/>
                  <a:pt x="406966" y="2460942"/>
                  <a:pt x="413201" y="2447908"/>
                </a:cubicBezTo>
                <a:lnTo>
                  <a:pt x="428806" y="2409545"/>
                </a:lnTo>
                <a:lnTo>
                  <a:pt x="435216" y="2381215"/>
                </a:lnTo>
                <a:cubicBezTo>
                  <a:pt x="436011" y="2381505"/>
                  <a:pt x="436712" y="2381714"/>
                  <a:pt x="437508" y="2382004"/>
                </a:cubicBezTo>
                <a:lnTo>
                  <a:pt x="438204" y="2381394"/>
                </a:lnTo>
                <a:lnTo>
                  <a:pt x="438054" y="2380044"/>
                </a:lnTo>
                <a:cubicBezTo>
                  <a:pt x="437889" y="2379695"/>
                  <a:pt x="437817" y="2379429"/>
                  <a:pt x="437652" y="2379080"/>
                </a:cubicBezTo>
                <a:cubicBezTo>
                  <a:pt x="437319" y="2378383"/>
                  <a:pt x="437082" y="2377769"/>
                  <a:pt x="436750" y="2377071"/>
                </a:cubicBezTo>
                <a:cubicBezTo>
                  <a:pt x="437121" y="2376583"/>
                  <a:pt x="437397" y="2376012"/>
                  <a:pt x="437767" y="2375523"/>
                </a:cubicBezTo>
                <a:cubicBezTo>
                  <a:pt x="437748" y="2375101"/>
                  <a:pt x="437730" y="2374678"/>
                  <a:pt x="437711" y="2374255"/>
                </a:cubicBezTo>
                <a:cubicBezTo>
                  <a:pt x="437777" y="2373703"/>
                  <a:pt x="437938" y="2373233"/>
                  <a:pt x="438004" y="2372682"/>
                </a:cubicBezTo>
                <a:lnTo>
                  <a:pt x="437308" y="2373292"/>
                </a:lnTo>
                <a:lnTo>
                  <a:pt x="437711" y="2374255"/>
                </a:lnTo>
                <a:cubicBezTo>
                  <a:pt x="436911" y="2376603"/>
                  <a:pt x="436017" y="2378868"/>
                  <a:pt x="435216" y="2381215"/>
                </a:cubicBezTo>
                <a:lnTo>
                  <a:pt x="419562" y="2378474"/>
                </a:lnTo>
                <a:lnTo>
                  <a:pt x="399876" y="2379925"/>
                </a:lnTo>
                <a:lnTo>
                  <a:pt x="378919" y="2383310"/>
                </a:lnTo>
                <a:lnTo>
                  <a:pt x="355837" y="2389713"/>
                </a:lnTo>
                <a:lnTo>
                  <a:pt x="331860" y="2398379"/>
                </a:lnTo>
                <a:lnTo>
                  <a:pt x="307564" y="2407986"/>
                </a:lnTo>
                <a:lnTo>
                  <a:pt x="283791" y="2419271"/>
                </a:lnTo>
                <a:lnTo>
                  <a:pt x="261091" y="2430275"/>
                </a:lnTo>
                <a:lnTo>
                  <a:pt x="258707" y="2431515"/>
                </a:lnTo>
                <a:lnTo>
                  <a:pt x="264907" y="2418233"/>
                </a:lnTo>
                <a:lnTo>
                  <a:pt x="283331" y="2403215"/>
                </a:lnTo>
                <a:lnTo>
                  <a:pt x="306269" y="2389370"/>
                </a:lnTo>
                <a:lnTo>
                  <a:pt x="330709" y="2376839"/>
                </a:lnTo>
                <a:lnTo>
                  <a:pt x="356078" y="2366953"/>
                </a:lnTo>
                <a:lnTo>
                  <a:pt x="384546" y="2359782"/>
                </a:lnTo>
                <a:lnTo>
                  <a:pt x="448037" y="2345291"/>
                </a:lnTo>
                <a:lnTo>
                  <a:pt x="456052" y="2295805"/>
                </a:lnTo>
                <a:lnTo>
                  <a:pt x="459891" y="2246520"/>
                </a:lnTo>
                <a:cubicBezTo>
                  <a:pt x="459776" y="2229887"/>
                  <a:pt x="459662" y="2213254"/>
                  <a:pt x="459547" y="2196621"/>
                </a:cubicBezTo>
                <a:lnTo>
                  <a:pt x="455007" y="2147109"/>
                </a:lnTo>
                <a:lnTo>
                  <a:pt x="414605" y="1999908"/>
                </a:lnTo>
                <a:lnTo>
                  <a:pt x="392039" y="2033339"/>
                </a:lnTo>
                <a:lnTo>
                  <a:pt x="351498" y="2087417"/>
                </a:lnTo>
                <a:lnTo>
                  <a:pt x="308424" y="2139893"/>
                </a:lnTo>
                <a:lnTo>
                  <a:pt x="266098" y="2190203"/>
                </a:lnTo>
                <a:lnTo>
                  <a:pt x="221074" y="2236952"/>
                </a:lnTo>
                <a:lnTo>
                  <a:pt x="175500" y="2279195"/>
                </a:lnTo>
                <a:lnTo>
                  <a:pt x="130958" y="2318489"/>
                </a:lnTo>
                <a:lnTo>
                  <a:pt x="86731" y="2351876"/>
                </a:lnTo>
                <a:lnTo>
                  <a:pt x="43708" y="2380769"/>
                </a:lnTo>
                <a:lnTo>
                  <a:pt x="0" y="2402513"/>
                </a:lnTo>
                <a:cubicBezTo>
                  <a:pt x="2609" y="2400182"/>
                  <a:pt x="5072" y="2397772"/>
                  <a:pt x="7680" y="2395440"/>
                </a:cubicBezTo>
                <a:cubicBezTo>
                  <a:pt x="9310" y="2393749"/>
                  <a:pt x="10684" y="2392153"/>
                  <a:pt x="12312" y="2390461"/>
                </a:cubicBezTo>
                <a:lnTo>
                  <a:pt x="15901" y="2387490"/>
                </a:lnTo>
                <a:lnTo>
                  <a:pt x="17197" y="2385386"/>
                </a:lnTo>
                <a:lnTo>
                  <a:pt x="16525" y="2383620"/>
                </a:lnTo>
                <a:lnTo>
                  <a:pt x="17174" y="2382567"/>
                </a:lnTo>
                <a:lnTo>
                  <a:pt x="15999" y="2381933"/>
                </a:lnTo>
                <a:lnTo>
                  <a:pt x="16971" y="2380354"/>
                </a:lnTo>
                <a:cubicBezTo>
                  <a:pt x="18060" y="2379540"/>
                  <a:pt x="19002" y="2378645"/>
                  <a:pt x="20090" y="2377830"/>
                </a:cubicBezTo>
                <a:lnTo>
                  <a:pt x="24327" y="2373807"/>
                </a:lnTo>
                <a:lnTo>
                  <a:pt x="30627" y="2367391"/>
                </a:lnTo>
                <a:cubicBezTo>
                  <a:pt x="33961" y="2364516"/>
                  <a:pt x="37335" y="2361897"/>
                  <a:pt x="40670" y="2359024"/>
                </a:cubicBezTo>
                <a:cubicBezTo>
                  <a:pt x="45602" y="2355142"/>
                  <a:pt x="50389" y="2351182"/>
                  <a:pt x="55321" y="2347300"/>
                </a:cubicBezTo>
                <a:cubicBezTo>
                  <a:pt x="60756" y="2342288"/>
                  <a:pt x="66230" y="2337529"/>
                  <a:pt x="71663" y="2332515"/>
                </a:cubicBezTo>
                <a:lnTo>
                  <a:pt x="94475" y="2314213"/>
                </a:lnTo>
                <a:lnTo>
                  <a:pt x="121818" y="2292046"/>
                </a:lnTo>
                <a:lnTo>
                  <a:pt x="160830" y="2255375"/>
                </a:lnTo>
                <a:lnTo>
                  <a:pt x="197971" y="2213486"/>
                </a:lnTo>
                <a:lnTo>
                  <a:pt x="234107" y="2169419"/>
                </a:lnTo>
                <a:lnTo>
                  <a:pt x="274428" y="2123636"/>
                </a:lnTo>
                <a:lnTo>
                  <a:pt x="282447" y="2113474"/>
                </a:lnTo>
                <a:lnTo>
                  <a:pt x="294255" y="2098111"/>
                </a:lnTo>
                <a:lnTo>
                  <a:pt x="304716" y="2083635"/>
                </a:lnTo>
                <a:cubicBezTo>
                  <a:pt x="314614" y="2072812"/>
                  <a:pt x="322763" y="2060666"/>
                  <a:pt x="328894" y="2047263"/>
                </a:cubicBezTo>
                <a:lnTo>
                  <a:pt x="330780" y="2044202"/>
                </a:lnTo>
                <a:lnTo>
                  <a:pt x="331717" y="2042063"/>
                </a:lnTo>
                <a:cubicBezTo>
                  <a:pt x="341788" y="2023566"/>
                  <a:pt x="381464" y="1963504"/>
                  <a:pt x="391204" y="1933218"/>
                </a:cubicBezTo>
                <a:cubicBezTo>
                  <a:pt x="392220" y="1908331"/>
                  <a:pt x="391720" y="1884000"/>
                  <a:pt x="390156" y="1860349"/>
                </a:cubicBezTo>
                <a:cubicBezTo>
                  <a:pt x="393736" y="1845501"/>
                  <a:pt x="398620" y="1830642"/>
                  <a:pt x="396502" y="1818105"/>
                </a:cubicBezTo>
                <a:cubicBezTo>
                  <a:pt x="398403" y="1794510"/>
                  <a:pt x="400429" y="1770737"/>
                  <a:pt x="402330" y="1747141"/>
                </a:cubicBezTo>
                <a:cubicBezTo>
                  <a:pt x="405876" y="1737561"/>
                  <a:pt x="409297" y="1728158"/>
                  <a:pt x="412844" y="1718578"/>
                </a:cubicBezTo>
                <a:cubicBezTo>
                  <a:pt x="415885" y="1707933"/>
                  <a:pt x="418798" y="1697466"/>
                  <a:pt x="421839" y="1686822"/>
                </a:cubicBezTo>
                <a:cubicBezTo>
                  <a:pt x="424626" y="1675112"/>
                  <a:pt x="427539" y="1663226"/>
                  <a:pt x="430327" y="1651516"/>
                </a:cubicBezTo>
                <a:cubicBezTo>
                  <a:pt x="432986" y="1638920"/>
                  <a:pt x="435520" y="1626502"/>
                  <a:pt x="438181" y="1613906"/>
                </a:cubicBezTo>
                <a:cubicBezTo>
                  <a:pt x="440334" y="1600422"/>
                  <a:pt x="442361" y="1586762"/>
                  <a:pt x="444515" y="1573279"/>
                </a:cubicBezTo>
                <a:cubicBezTo>
                  <a:pt x="446161" y="1559441"/>
                  <a:pt x="447682" y="1545780"/>
                  <a:pt x="449329" y="1531942"/>
                </a:cubicBezTo>
                <a:cubicBezTo>
                  <a:pt x="450848" y="1517572"/>
                  <a:pt x="452496" y="1503024"/>
                  <a:pt x="454016" y="1488654"/>
                </a:cubicBezTo>
                <a:cubicBezTo>
                  <a:pt x="455029" y="1474106"/>
                  <a:pt x="456169" y="1459381"/>
                  <a:pt x="457183" y="1444833"/>
                </a:cubicBezTo>
                <a:cubicBezTo>
                  <a:pt x="458070" y="1429576"/>
                  <a:pt x="458956" y="1414496"/>
                  <a:pt x="459843" y="1399239"/>
                </a:cubicBezTo>
                <a:lnTo>
                  <a:pt x="459843" y="1354354"/>
                </a:lnTo>
                <a:lnTo>
                  <a:pt x="459843" y="1310001"/>
                </a:lnTo>
                <a:cubicBezTo>
                  <a:pt x="458956" y="1295099"/>
                  <a:pt x="458070" y="1280373"/>
                  <a:pt x="457183" y="1265471"/>
                </a:cubicBezTo>
                <a:cubicBezTo>
                  <a:pt x="455916" y="1251278"/>
                  <a:pt x="454776" y="1236907"/>
                  <a:pt x="453509" y="1222715"/>
                </a:cubicBezTo>
                <a:cubicBezTo>
                  <a:pt x="451989" y="1208877"/>
                  <a:pt x="450342" y="1194861"/>
                  <a:pt x="448822" y="1181023"/>
                </a:cubicBezTo>
                <a:cubicBezTo>
                  <a:pt x="446541" y="1167540"/>
                  <a:pt x="444135" y="1154234"/>
                  <a:pt x="441854" y="1140751"/>
                </a:cubicBezTo>
                <a:cubicBezTo>
                  <a:pt x="438687" y="1128332"/>
                  <a:pt x="435520" y="1115736"/>
                  <a:pt x="432353" y="1103318"/>
                </a:cubicBezTo>
                <a:cubicBezTo>
                  <a:pt x="428806" y="1091431"/>
                  <a:pt x="425386" y="1079722"/>
                  <a:pt x="421839" y="1067835"/>
                </a:cubicBezTo>
                <a:cubicBezTo>
                  <a:pt x="403965" y="995609"/>
                  <a:pt x="341305" y="736755"/>
                  <a:pt x="325111" y="669960"/>
                </a:cubicBezTo>
                <a:cubicBezTo>
                  <a:pt x="324967" y="668995"/>
                  <a:pt x="324820" y="668029"/>
                  <a:pt x="324674" y="667064"/>
                </a:cubicBezTo>
                <a:cubicBezTo>
                  <a:pt x="323407" y="649146"/>
                  <a:pt x="322267" y="631050"/>
                  <a:pt x="321000" y="613131"/>
                </a:cubicBezTo>
                <a:cubicBezTo>
                  <a:pt x="319986" y="594326"/>
                  <a:pt x="318847" y="575521"/>
                  <a:pt x="317833" y="556715"/>
                </a:cubicBezTo>
                <a:lnTo>
                  <a:pt x="317833" y="499057"/>
                </a:lnTo>
                <a:cubicBezTo>
                  <a:pt x="318593" y="479719"/>
                  <a:pt x="319227" y="460203"/>
                  <a:pt x="319986" y="440866"/>
                </a:cubicBezTo>
                <a:cubicBezTo>
                  <a:pt x="321507" y="421706"/>
                  <a:pt x="323154" y="402368"/>
                  <a:pt x="324674" y="383208"/>
                </a:cubicBezTo>
                <a:cubicBezTo>
                  <a:pt x="326954" y="364047"/>
                  <a:pt x="329361" y="344887"/>
                  <a:pt x="331642" y="325726"/>
                </a:cubicBezTo>
                <a:cubicBezTo>
                  <a:pt x="334048" y="307275"/>
                  <a:pt x="336582" y="288648"/>
                  <a:pt x="338989" y="270197"/>
                </a:cubicBezTo>
                <a:cubicBezTo>
                  <a:pt x="342536" y="252278"/>
                  <a:pt x="345956" y="234182"/>
                  <a:pt x="349504" y="216264"/>
                </a:cubicBezTo>
                <a:cubicBezTo>
                  <a:pt x="353684" y="199410"/>
                  <a:pt x="357991" y="182378"/>
                  <a:pt x="362172" y="165524"/>
                </a:cubicBezTo>
                <a:cubicBezTo>
                  <a:pt x="366606" y="149558"/>
                  <a:pt x="370913" y="133413"/>
                  <a:pt x="375347" y="117446"/>
                </a:cubicBezTo>
                <a:cubicBezTo>
                  <a:pt x="380414" y="102898"/>
                  <a:pt x="385608" y="88528"/>
                  <a:pt x="390675" y="73980"/>
                </a:cubicBezTo>
                <a:lnTo>
                  <a:pt x="407017" y="34418"/>
                </a:lnTo>
                <a:lnTo>
                  <a:pt x="426653" y="0"/>
                </a:lnTo>
                <a:cubicBezTo>
                  <a:pt x="425893" y="2838"/>
                  <a:pt x="425259" y="5677"/>
                  <a:pt x="424499" y="8516"/>
                </a:cubicBezTo>
                <a:cubicBezTo>
                  <a:pt x="424119" y="10468"/>
                  <a:pt x="423865" y="12242"/>
                  <a:pt x="423485" y="14193"/>
                </a:cubicBezTo>
                <a:lnTo>
                  <a:pt x="422345" y="17918"/>
                </a:lnTo>
                <a:lnTo>
                  <a:pt x="422345" y="20048"/>
                </a:lnTo>
                <a:lnTo>
                  <a:pt x="423485" y="21112"/>
                </a:lnTo>
                <a:lnTo>
                  <a:pt x="423485" y="22177"/>
                </a:lnTo>
                <a:lnTo>
                  <a:pt x="424499" y="22177"/>
                </a:lnTo>
                <a:lnTo>
                  <a:pt x="424499" y="23773"/>
                </a:lnTo>
                <a:cubicBezTo>
                  <a:pt x="424119" y="24838"/>
                  <a:pt x="423865" y="25902"/>
                  <a:pt x="423485" y="26967"/>
                </a:cubicBezTo>
                <a:lnTo>
                  <a:pt x="422345" y="31756"/>
                </a:lnTo>
                <a:lnTo>
                  <a:pt x="420825" y="39208"/>
                </a:lnTo>
                <a:cubicBezTo>
                  <a:pt x="419811" y="42756"/>
                  <a:pt x="418671" y="46127"/>
                  <a:pt x="417658" y="49676"/>
                </a:cubicBezTo>
                <a:cubicBezTo>
                  <a:pt x="416011" y="54643"/>
                  <a:pt x="414491" y="59610"/>
                  <a:pt x="412844" y="64578"/>
                </a:cubicBezTo>
                <a:cubicBezTo>
                  <a:pt x="411324" y="70610"/>
                  <a:pt x="409677" y="76464"/>
                  <a:pt x="408157" y="82496"/>
                </a:cubicBezTo>
                <a:cubicBezTo>
                  <a:pt x="405623" y="90302"/>
                  <a:pt x="403217" y="97931"/>
                  <a:pt x="400683" y="105737"/>
                </a:cubicBezTo>
                <a:cubicBezTo>
                  <a:pt x="397769" y="115140"/>
                  <a:pt x="394729" y="124365"/>
                  <a:pt x="391815" y="133768"/>
                </a:cubicBezTo>
                <a:cubicBezTo>
                  <a:pt x="388268" y="148316"/>
                  <a:pt x="384721" y="163041"/>
                  <a:pt x="381174" y="177588"/>
                </a:cubicBezTo>
                <a:cubicBezTo>
                  <a:pt x="378767" y="193200"/>
                  <a:pt x="376234" y="208990"/>
                  <a:pt x="373826" y="224602"/>
                </a:cubicBezTo>
                <a:cubicBezTo>
                  <a:pt x="371926" y="240746"/>
                  <a:pt x="369899" y="256714"/>
                  <a:pt x="367999" y="272858"/>
                </a:cubicBezTo>
                <a:cubicBezTo>
                  <a:pt x="365338" y="289889"/>
                  <a:pt x="362805" y="307098"/>
                  <a:pt x="360145" y="324130"/>
                </a:cubicBezTo>
                <a:cubicBezTo>
                  <a:pt x="359765" y="327855"/>
                  <a:pt x="359385" y="331403"/>
                  <a:pt x="359005" y="335129"/>
                </a:cubicBezTo>
                <a:lnTo>
                  <a:pt x="357484" y="351628"/>
                </a:lnTo>
                <a:cubicBezTo>
                  <a:pt x="357104" y="357483"/>
                  <a:pt x="356724" y="363160"/>
                  <a:pt x="356344" y="369015"/>
                </a:cubicBezTo>
                <a:cubicBezTo>
                  <a:pt x="355964" y="375401"/>
                  <a:pt x="355711" y="381611"/>
                  <a:pt x="355331" y="387997"/>
                </a:cubicBezTo>
                <a:lnTo>
                  <a:pt x="355331" y="407513"/>
                </a:lnTo>
                <a:cubicBezTo>
                  <a:pt x="356091" y="413367"/>
                  <a:pt x="356724" y="419221"/>
                  <a:pt x="357484" y="425077"/>
                </a:cubicBezTo>
                <a:cubicBezTo>
                  <a:pt x="358371" y="430221"/>
                  <a:pt x="359258" y="435189"/>
                  <a:pt x="360145" y="440334"/>
                </a:cubicBezTo>
                <a:cubicBezTo>
                  <a:pt x="361665" y="443882"/>
                  <a:pt x="363312" y="447430"/>
                  <a:pt x="364832" y="450979"/>
                </a:cubicBezTo>
                <a:lnTo>
                  <a:pt x="390168" y="448849"/>
                </a:lnTo>
                <a:lnTo>
                  <a:pt x="414997" y="440334"/>
                </a:lnTo>
                <a:lnTo>
                  <a:pt x="438687" y="426673"/>
                </a:lnTo>
                <a:lnTo>
                  <a:pt x="463010" y="407513"/>
                </a:lnTo>
                <a:lnTo>
                  <a:pt x="485179" y="385336"/>
                </a:lnTo>
                <a:lnTo>
                  <a:pt x="506842" y="358370"/>
                </a:lnTo>
                <a:lnTo>
                  <a:pt x="527364" y="329807"/>
                </a:lnTo>
                <a:lnTo>
                  <a:pt x="546367" y="299825"/>
                </a:lnTo>
                <a:lnTo>
                  <a:pt x="564862" y="268068"/>
                </a:lnTo>
                <a:lnTo>
                  <a:pt x="580697" y="235247"/>
                </a:lnTo>
                <a:lnTo>
                  <a:pt x="595519" y="203491"/>
                </a:lnTo>
                <a:cubicBezTo>
                  <a:pt x="599573" y="193200"/>
                  <a:pt x="603626" y="183088"/>
                  <a:pt x="607680" y="172798"/>
                </a:cubicBezTo>
                <a:lnTo>
                  <a:pt x="613508" y="172798"/>
                </a:lnTo>
                <a:lnTo>
                  <a:pt x="613508" y="175992"/>
                </a:lnTo>
                <a:cubicBezTo>
                  <a:pt x="610341" y="186282"/>
                  <a:pt x="607174" y="196394"/>
                  <a:pt x="604006" y="206684"/>
                </a:cubicBezTo>
                <a:cubicBezTo>
                  <a:pt x="600460" y="217329"/>
                  <a:pt x="596913" y="227796"/>
                  <a:pt x="593365" y="238440"/>
                </a:cubicBezTo>
                <a:cubicBezTo>
                  <a:pt x="589565" y="248730"/>
                  <a:pt x="585637" y="258843"/>
                  <a:pt x="581837" y="269132"/>
                </a:cubicBezTo>
                <a:lnTo>
                  <a:pt x="570183" y="298760"/>
                </a:lnTo>
                <a:cubicBezTo>
                  <a:pt x="566129" y="308340"/>
                  <a:pt x="562075" y="318098"/>
                  <a:pt x="558021" y="327678"/>
                </a:cubicBezTo>
                <a:lnTo>
                  <a:pt x="544339" y="354645"/>
                </a:lnTo>
                <a:lnTo>
                  <a:pt x="530025" y="380546"/>
                </a:lnTo>
                <a:lnTo>
                  <a:pt x="512669" y="404319"/>
                </a:lnTo>
                <a:lnTo>
                  <a:pt x="494680" y="427738"/>
                </a:lnTo>
                <a:lnTo>
                  <a:pt x="473524" y="446720"/>
                </a:lnTo>
                <a:lnTo>
                  <a:pt x="449329" y="464107"/>
                </a:lnTo>
                <a:lnTo>
                  <a:pt x="422345" y="479542"/>
                </a:lnTo>
                <a:lnTo>
                  <a:pt x="393842" y="491073"/>
                </a:lnTo>
                <a:lnTo>
                  <a:pt x="360145" y="499057"/>
                </a:lnTo>
                <a:cubicBezTo>
                  <a:pt x="360525" y="517507"/>
                  <a:pt x="360778" y="536136"/>
                  <a:pt x="361158" y="554586"/>
                </a:cubicBezTo>
                <a:cubicBezTo>
                  <a:pt x="362679" y="572150"/>
                  <a:pt x="364325" y="589891"/>
                  <a:pt x="365845" y="607455"/>
                </a:cubicBezTo>
                <a:cubicBezTo>
                  <a:pt x="368506" y="624131"/>
                  <a:pt x="371166" y="640985"/>
                  <a:pt x="373826" y="657662"/>
                </a:cubicBezTo>
                <a:cubicBezTo>
                  <a:pt x="377373" y="673452"/>
                  <a:pt x="380794" y="689418"/>
                  <a:pt x="384341" y="705208"/>
                </a:cubicBezTo>
                <a:cubicBezTo>
                  <a:pt x="388775" y="720288"/>
                  <a:pt x="393082" y="735545"/>
                  <a:pt x="397516" y="750625"/>
                </a:cubicBezTo>
                <a:cubicBezTo>
                  <a:pt x="402330" y="765172"/>
                  <a:pt x="407017" y="779543"/>
                  <a:pt x="411831" y="794090"/>
                </a:cubicBezTo>
                <a:lnTo>
                  <a:pt x="428172" y="835250"/>
                </a:lnTo>
                <a:lnTo>
                  <a:pt x="444515" y="875345"/>
                </a:lnTo>
                <a:cubicBezTo>
                  <a:pt x="446161" y="878538"/>
                  <a:pt x="447682" y="881732"/>
                  <a:pt x="449329" y="884925"/>
                </a:cubicBezTo>
                <a:lnTo>
                  <a:pt x="453509" y="896634"/>
                </a:lnTo>
                <a:cubicBezTo>
                  <a:pt x="455409" y="900892"/>
                  <a:pt x="457436" y="904972"/>
                  <a:pt x="459336" y="909231"/>
                </a:cubicBezTo>
                <a:lnTo>
                  <a:pt x="464657" y="922536"/>
                </a:lnTo>
                <a:cubicBezTo>
                  <a:pt x="466937" y="926794"/>
                  <a:pt x="469217" y="930874"/>
                  <a:pt x="471498" y="935132"/>
                </a:cubicBezTo>
                <a:cubicBezTo>
                  <a:pt x="474158" y="938681"/>
                  <a:pt x="476692" y="942229"/>
                  <a:pt x="479352" y="945776"/>
                </a:cubicBezTo>
                <a:cubicBezTo>
                  <a:pt x="482519" y="948970"/>
                  <a:pt x="485686" y="951986"/>
                  <a:pt x="488853" y="955180"/>
                </a:cubicBezTo>
                <a:lnTo>
                  <a:pt x="499494" y="962099"/>
                </a:lnTo>
                <a:lnTo>
                  <a:pt x="512163" y="964760"/>
                </a:lnTo>
                <a:lnTo>
                  <a:pt x="525338" y="964228"/>
                </a:lnTo>
                <a:lnTo>
                  <a:pt x="549027" y="956244"/>
                </a:lnTo>
                <a:lnTo>
                  <a:pt x="570183" y="943116"/>
                </a:lnTo>
                <a:lnTo>
                  <a:pt x="590705" y="926617"/>
                </a:lnTo>
                <a:lnTo>
                  <a:pt x="607680" y="907101"/>
                </a:lnTo>
                <a:lnTo>
                  <a:pt x="624022" y="885989"/>
                </a:lnTo>
                <a:cubicBezTo>
                  <a:pt x="629090" y="878538"/>
                  <a:pt x="634283" y="871264"/>
                  <a:pt x="639350" y="863813"/>
                </a:cubicBezTo>
                <a:lnTo>
                  <a:pt x="653032" y="842701"/>
                </a:lnTo>
                <a:cubicBezTo>
                  <a:pt x="656959" y="835959"/>
                  <a:pt x="660760" y="829218"/>
                  <a:pt x="664687" y="822476"/>
                </a:cubicBezTo>
                <a:lnTo>
                  <a:pt x="690530" y="776527"/>
                </a:lnTo>
                <a:lnTo>
                  <a:pt x="715359" y="724723"/>
                </a:lnTo>
                <a:lnTo>
                  <a:pt x="740189" y="668129"/>
                </a:lnTo>
                <a:lnTo>
                  <a:pt x="763372" y="606390"/>
                </a:lnTo>
                <a:cubicBezTo>
                  <a:pt x="770466" y="584746"/>
                  <a:pt x="777434" y="562925"/>
                  <a:pt x="784528" y="541280"/>
                </a:cubicBezTo>
                <a:lnTo>
                  <a:pt x="803530" y="472090"/>
                </a:lnTo>
                <a:cubicBezTo>
                  <a:pt x="809357" y="447962"/>
                  <a:pt x="815058" y="423835"/>
                  <a:pt x="820886" y="399707"/>
                </a:cubicBezTo>
                <a:cubicBezTo>
                  <a:pt x="825066" y="374692"/>
                  <a:pt x="829373" y="349676"/>
                  <a:pt x="833553" y="324662"/>
                </a:cubicBezTo>
                <a:cubicBezTo>
                  <a:pt x="836720" y="299115"/>
                  <a:pt x="839888" y="273390"/>
                  <a:pt x="843055" y="247843"/>
                </a:cubicBezTo>
                <a:cubicBezTo>
                  <a:pt x="844955" y="221586"/>
                  <a:pt x="846982" y="195507"/>
                  <a:pt x="848882" y="169250"/>
                </a:cubicBezTo>
                <a:cubicBezTo>
                  <a:pt x="850402" y="170492"/>
                  <a:pt x="852049" y="171556"/>
                  <a:pt x="853569" y="172798"/>
                </a:cubicBezTo>
                <a:lnTo>
                  <a:pt x="857370" y="181846"/>
                </a:lnTo>
                <a:cubicBezTo>
                  <a:pt x="858383" y="186282"/>
                  <a:pt x="859523" y="190717"/>
                  <a:pt x="860537" y="195152"/>
                </a:cubicBezTo>
                <a:cubicBezTo>
                  <a:pt x="861044" y="201007"/>
                  <a:pt x="861550" y="206684"/>
                  <a:pt x="862057" y="212538"/>
                </a:cubicBezTo>
                <a:cubicBezTo>
                  <a:pt x="862437" y="219280"/>
                  <a:pt x="862690" y="225844"/>
                  <a:pt x="863070" y="232586"/>
                </a:cubicBezTo>
                <a:lnTo>
                  <a:pt x="863070" y="255827"/>
                </a:lnTo>
                <a:lnTo>
                  <a:pt x="863070" y="280664"/>
                </a:lnTo>
                <a:cubicBezTo>
                  <a:pt x="862690" y="289712"/>
                  <a:pt x="862437" y="298583"/>
                  <a:pt x="862057" y="307630"/>
                </a:cubicBezTo>
                <a:cubicBezTo>
                  <a:pt x="861550" y="316856"/>
                  <a:pt x="861044" y="325904"/>
                  <a:pt x="860537" y="335129"/>
                </a:cubicBezTo>
                <a:cubicBezTo>
                  <a:pt x="859776" y="344532"/>
                  <a:pt x="859143" y="353757"/>
                  <a:pt x="858383" y="363160"/>
                </a:cubicBezTo>
                <a:cubicBezTo>
                  <a:pt x="857370" y="372563"/>
                  <a:pt x="856230" y="381788"/>
                  <a:pt x="855216" y="391191"/>
                </a:cubicBezTo>
                <a:cubicBezTo>
                  <a:pt x="854709" y="400239"/>
                  <a:pt x="854076" y="409110"/>
                  <a:pt x="853569" y="418157"/>
                </a:cubicBezTo>
                <a:cubicBezTo>
                  <a:pt x="852556" y="426496"/>
                  <a:pt x="851415" y="434656"/>
                  <a:pt x="850402" y="442995"/>
                </a:cubicBezTo>
                <a:cubicBezTo>
                  <a:pt x="849515" y="450801"/>
                  <a:pt x="848755" y="458429"/>
                  <a:pt x="847869" y="466236"/>
                </a:cubicBezTo>
                <a:cubicBezTo>
                  <a:pt x="846855" y="472977"/>
                  <a:pt x="845715" y="479542"/>
                  <a:pt x="844701" y="486283"/>
                </a:cubicBezTo>
                <a:lnTo>
                  <a:pt x="842041" y="502782"/>
                </a:lnTo>
                <a:cubicBezTo>
                  <a:pt x="841281" y="507218"/>
                  <a:pt x="840648" y="511475"/>
                  <a:pt x="839888" y="515910"/>
                </a:cubicBezTo>
                <a:lnTo>
                  <a:pt x="801883" y="666000"/>
                </a:lnTo>
                <a:lnTo>
                  <a:pt x="832540" y="662984"/>
                </a:lnTo>
                <a:lnTo>
                  <a:pt x="861044" y="655533"/>
                </a:lnTo>
                <a:lnTo>
                  <a:pt x="887900" y="644888"/>
                </a:lnTo>
                <a:lnTo>
                  <a:pt x="913743" y="631228"/>
                </a:lnTo>
                <a:lnTo>
                  <a:pt x="937052" y="615793"/>
                </a:lnTo>
                <a:lnTo>
                  <a:pt x="958081" y="598939"/>
                </a:lnTo>
                <a:lnTo>
                  <a:pt x="978224" y="581553"/>
                </a:lnTo>
                <a:lnTo>
                  <a:pt x="996719" y="565054"/>
                </a:lnTo>
                <a:lnTo>
                  <a:pt x="998239" y="573037"/>
                </a:lnTo>
                <a:cubicBezTo>
                  <a:pt x="992666" y="581730"/>
                  <a:pt x="986965" y="590246"/>
                  <a:pt x="981391" y="598939"/>
                </a:cubicBezTo>
                <a:cubicBezTo>
                  <a:pt x="974550" y="607277"/>
                  <a:pt x="967582" y="615438"/>
                  <a:pt x="960742" y="623776"/>
                </a:cubicBezTo>
                <a:lnTo>
                  <a:pt x="935912" y="645953"/>
                </a:lnTo>
                <a:lnTo>
                  <a:pt x="908042" y="666000"/>
                </a:lnTo>
                <a:lnTo>
                  <a:pt x="878399" y="684096"/>
                </a:lnTo>
                <a:lnTo>
                  <a:pt x="846728" y="699886"/>
                </a:lnTo>
                <a:lnTo>
                  <a:pt x="814044" y="712127"/>
                </a:lnTo>
                <a:lnTo>
                  <a:pt x="780728" y="720997"/>
                </a:lnTo>
                <a:lnTo>
                  <a:pt x="773886" y="742287"/>
                </a:lnTo>
                <a:cubicBezTo>
                  <a:pt x="770719" y="750625"/>
                  <a:pt x="767553" y="758786"/>
                  <a:pt x="764385" y="767124"/>
                </a:cubicBezTo>
                <a:lnTo>
                  <a:pt x="753871" y="793026"/>
                </a:lnTo>
                <a:lnTo>
                  <a:pt x="740189" y="821057"/>
                </a:lnTo>
                <a:cubicBezTo>
                  <a:pt x="735376" y="830815"/>
                  <a:pt x="730688" y="840750"/>
                  <a:pt x="725874" y="850507"/>
                </a:cubicBezTo>
                <a:cubicBezTo>
                  <a:pt x="720807" y="860265"/>
                  <a:pt x="715613" y="869845"/>
                  <a:pt x="710546" y="879603"/>
                </a:cubicBezTo>
                <a:lnTo>
                  <a:pt x="705253" y="888509"/>
                </a:lnTo>
                <a:cubicBezTo>
                  <a:pt x="685452" y="911533"/>
                  <a:pt x="669359" y="937475"/>
                  <a:pt x="657504" y="965731"/>
                </a:cubicBezTo>
                <a:lnTo>
                  <a:pt x="646192" y="981082"/>
                </a:lnTo>
                <a:lnTo>
                  <a:pt x="631877" y="1000774"/>
                </a:lnTo>
                <a:lnTo>
                  <a:pt x="618195" y="1014967"/>
                </a:lnTo>
                <a:cubicBezTo>
                  <a:pt x="618955" y="1018515"/>
                  <a:pt x="619589" y="1022064"/>
                  <a:pt x="620348" y="10256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19FF4-AC3F-46D8-B1B7-EAA9F08578C3}"/>
              </a:ext>
            </a:extLst>
          </p:cNvPr>
          <p:cNvGrpSpPr/>
          <p:nvPr/>
        </p:nvGrpSpPr>
        <p:grpSpPr>
          <a:xfrm>
            <a:off x="6433742" y="2562124"/>
            <a:ext cx="1340386" cy="1030506"/>
            <a:chOff x="4874928" y="2450899"/>
            <a:chExt cx="1340386" cy="1030505"/>
          </a:xfrm>
          <a:solidFill>
            <a:schemeClr val="accent2"/>
          </a:solidFill>
        </p:grpSpPr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81C4DD89-138C-49FB-8DF1-6F20274122D4}"/>
                </a:ext>
              </a:extLst>
            </p:cNvPr>
            <p:cNvSpPr/>
            <p:nvPr/>
          </p:nvSpPr>
          <p:spPr>
            <a:xfrm rot="20438041">
              <a:off x="4931486" y="3278419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Freeform 82">
              <a:extLst>
                <a:ext uri="{FF2B5EF4-FFF2-40B4-BE49-F238E27FC236}">
                  <a16:creationId xmlns:a16="http://schemas.microsoft.com/office/drawing/2014/main" id="{58D9E74C-F187-4382-96CD-22B38A01F253}"/>
                </a:ext>
              </a:extLst>
            </p:cNvPr>
            <p:cNvSpPr/>
            <p:nvPr/>
          </p:nvSpPr>
          <p:spPr>
            <a:xfrm rot="20438041">
              <a:off x="4874928" y="2834257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Freeform 83">
              <a:extLst>
                <a:ext uri="{FF2B5EF4-FFF2-40B4-BE49-F238E27FC236}">
                  <a16:creationId xmlns:a16="http://schemas.microsoft.com/office/drawing/2014/main" id="{64D4F3EC-2889-454F-8985-B3F648128018}"/>
                </a:ext>
              </a:extLst>
            </p:cNvPr>
            <p:cNvSpPr/>
            <p:nvPr/>
          </p:nvSpPr>
          <p:spPr>
            <a:xfrm rot="856188">
              <a:off x="5009538" y="2450899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Freeform 86">
              <a:extLst>
                <a:ext uri="{FF2B5EF4-FFF2-40B4-BE49-F238E27FC236}">
                  <a16:creationId xmlns:a16="http://schemas.microsoft.com/office/drawing/2014/main" id="{2719011E-545F-4E5F-A28B-347B51AFEAAF}"/>
                </a:ext>
              </a:extLst>
            </p:cNvPr>
            <p:cNvSpPr/>
            <p:nvPr/>
          </p:nvSpPr>
          <p:spPr>
            <a:xfrm rot="3604755">
              <a:off x="5335311" y="2554514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F401C864-C108-4369-9A38-8BCF0F8A1997}"/>
                </a:ext>
              </a:extLst>
            </p:cNvPr>
            <p:cNvSpPr/>
            <p:nvPr/>
          </p:nvSpPr>
          <p:spPr>
            <a:xfrm rot="7538626">
              <a:off x="5896608" y="3063103"/>
              <a:ext cx="346855" cy="29055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E5141872-3164-441E-96DB-FDFAB13A59E9}"/>
                </a:ext>
              </a:extLst>
            </p:cNvPr>
            <p:cNvSpPr/>
            <p:nvPr/>
          </p:nvSpPr>
          <p:spPr>
            <a:xfrm rot="7538626">
              <a:off x="5793898" y="2666198"/>
              <a:ext cx="346855" cy="29055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54CBBD40-D27A-4E9D-B3CC-F19A37832771}"/>
                </a:ext>
              </a:extLst>
            </p:cNvPr>
            <p:cNvSpPr/>
            <p:nvPr/>
          </p:nvSpPr>
          <p:spPr>
            <a:xfrm rot="20700000">
              <a:off x="5379593" y="2974390"/>
              <a:ext cx="346855" cy="290556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45" name="Freeform 78">
            <a:extLst>
              <a:ext uri="{FF2B5EF4-FFF2-40B4-BE49-F238E27FC236}">
                <a16:creationId xmlns:a16="http://schemas.microsoft.com/office/drawing/2014/main" id="{3B31BA67-72F4-4DBF-B50D-7054D7934750}"/>
              </a:ext>
            </a:extLst>
          </p:cNvPr>
          <p:cNvSpPr/>
          <p:nvPr/>
        </p:nvSpPr>
        <p:spPr>
          <a:xfrm rot="20394931">
            <a:off x="3912535" y="3576855"/>
            <a:ext cx="1008111" cy="1577864"/>
          </a:xfrm>
          <a:custGeom>
            <a:avLst/>
            <a:gdLst>
              <a:gd name="connsiteX0" fmla="*/ 3750066 w 3750066"/>
              <a:gd name="connsiteY0" fmla="*/ 996721 h 6505980"/>
              <a:gd name="connsiteX1" fmla="*/ 3721758 w 3750066"/>
              <a:gd name="connsiteY1" fmla="*/ 1011844 h 6505980"/>
              <a:gd name="connsiteX2" fmla="*/ 3712094 w 3750066"/>
              <a:gd name="connsiteY2" fmla="*/ 1005124 h 6505980"/>
              <a:gd name="connsiteX3" fmla="*/ 3750066 w 3750066"/>
              <a:gd name="connsiteY3" fmla="*/ 996721 h 6505980"/>
              <a:gd name="connsiteX4" fmla="*/ 3587603 w 3750066"/>
              <a:gd name="connsiteY4" fmla="*/ 0 h 6505980"/>
              <a:gd name="connsiteX5" fmla="*/ 3592826 w 3750066"/>
              <a:gd name="connsiteY5" fmla="*/ 26762 h 6505980"/>
              <a:gd name="connsiteX6" fmla="*/ 3364346 w 3750066"/>
              <a:gd name="connsiteY6" fmla="*/ 165500 h 6505980"/>
              <a:gd name="connsiteX7" fmla="*/ 3152616 w 3750066"/>
              <a:gd name="connsiteY7" fmla="*/ 329280 h 6505980"/>
              <a:gd name="connsiteX8" fmla="*/ 2960808 w 3750066"/>
              <a:gd name="connsiteY8" fmla="*/ 513375 h 6505980"/>
              <a:gd name="connsiteX9" fmla="*/ 2797650 w 3750066"/>
              <a:gd name="connsiteY9" fmla="*/ 702384 h 6505980"/>
              <a:gd name="connsiteX10" fmla="*/ 2653992 w 3750066"/>
              <a:gd name="connsiteY10" fmla="*/ 892103 h 6505980"/>
              <a:gd name="connsiteX11" fmla="*/ 2576278 w 3750066"/>
              <a:gd name="connsiteY11" fmla="*/ 1039803 h 6505980"/>
              <a:gd name="connsiteX12" fmla="*/ 2564733 w 3750066"/>
              <a:gd name="connsiteY12" fmla="*/ 1032015 h 6505980"/>
              <a:gd name="connsiteX13" fmla="*/ 2559963 w 3750066"/>
              <a:gd name="connsiteY13" fmla="*/ 1034366 h 6505980"/>
              <a:gd name="connsiteX14" fmla="*/ 2558785 w 3750066"/>
              <a:gd name="connsiteY14" fmla="*/ 1042079 h 6505980"/>
              <a:gd name="connsiteX15" fmla="*/ 2559585 w 3750066"/>
              <a:gd name="connsiteY15" fmla="*/ 1048028 h 6505980"/>
              <a:gd name="connsiteX16" fmla="*/ 2561604 w 3750066"/>
              <a:gd name="connsiteY16" fmla="*/ 1060520 h 6505980"/>
              <a:gd name="connsiteX17" fmla="*/ 2553655 w 3750066"/>
              <a:gd name="connsiteY17" fmla="*/ 1067597 h 6505980"/>
              <a:gd name="connsiteX18" fmla="*/ 2552081 w 3750066"/>
              <a:gd name="connsiteY18" fmla="*/ 1074723 h 6505980"/>
              <a:gd name="connsiteX19" fmla="*/ 2548116 w 3750066"/>
              <a:gd name="connsiteY19" fmla="*/ 1083019 h 6505980"/>
              <a:gd name="connsiteX20" fmla="*/ 2552886 w 3750066"/>
              <a:gd name="connsiteY20" fmla="*/ 1080667 h 6505980"/>
              <a:gd name="connsiteX21" fmla="*/ 2552081 w 3750066"/>
              <a:gd name="connsiteY21" fmla="*/ 1074723 h 6505980"/>
              <a:gd name="connsiteX22" fmla="*/ 2576278 w 3750066"/>
              <a:gd name="connsiteY22" fmla="*/ 1039803 h 6505980"/>
              <a:gd name="connsiteX23" fmla="*/ 2659086 w 3750066"/>
              <a:gd name="connsiteY23" fmla="*/ 1078297 h 6505980"/>
              <a:gd name="connsiteX24" fmla="*/ 2559721 w 3750066"/>
              <a:gd name="connsiteY24" fmla="*/ 1224163 h 6505980"/>
              <a:gd name="connsiteX25" fmla="*/ 2451696 w 3750066"/>
              <a:gd name="connsiteY25" fmla="*/ 1220120 h 6505980"/>
              <a:gd name="connsiteX26" fmla="*/ 2333617 w 3750066"/>
              <a:gd name="connsiteY26" fmla="*/ 1482858 h 6505980"/>
              <a:gd name="connsiteX27" fmla="*/ 2239019 w 3750066"/>
              <a:gd name="connsiteY27" fmla="*/ 1750687 h 6505980"/>
              <a:gd name="connsiteX28" fmla="*/ 2166716 w 3750066"/>
              <a:gd name="connsiteY28" fmla="*/ 2028149 h 6505980"/>
              <a:gd name="connsiteX29" fmla="*/ 2138696 w 3750066"/>
              <a:gd name="connsiteY29" fmla="*/ 2191021 h 6505980"/>
              <a:gd name="connsiteX30" fmla="*/ 1708453 w 3750066"/>
              <a:gd name="connsiteY30" fmla="*/ 2932299 h 6505980"/>
              <a:gd name="connsiteX31" fmla="*/ 1722817 w 3750066"/>
              <a:gd name="connsiteY31" fmla="*/ 3822513 h 6505980"/>
              <a:gd name="connsiteX32" fmla="*/ 1536952 w 3750066"/>
              <a:gd name="connsiteY32" fmla="*/ 3772714 h 6505980"/>
              <a:gd name="connsiteX33" fmla="*/ 1541206 w 3750066"/>
              <a:gd name="connsiteY33" fmla="*/ 4042551 h 6505980"/>
              <a:gd name="connsiteX34" fmla="*/ 1736905 w 3750066"/>
              <a:gd name="connsiteY34" fmla="*/ 4202721 h 6505980"/>
              <a:gd name="connsiteX35" fmla="*/ 1910038 w 3750066"/>
              <a:gd name="connsiteY35" fmla="*/ 4375859 h 6505980"/>
              <a:gd name="connsiteX36" fmla="*/ 2049967 w 3750066"/>
              <a:gd name="connsiteY36" fmla="*/ 4551312 h 6505980"/>
              <a:gd name="connsiteX37" fmla="*/ 2161751 w 3750066"/>
              <a:gd name="connsiteY37" fmla="*/ 4736795 h 6505980"/>
              <a:gd name="connsiteX38" fmla="*/ 2245901 w 3750066"/>
              <a:gd name="connsiteY38" fmla="*/ 4927533 h 6505980"/>
              <a:gd name="connsiteX39" fmla="*/ 2299319 w 3750066"/>
              <a:gd name="connsiteY39" fmla="*/ 5113852 h 6505980"/>
              <a:gd name="connsiteX40" fmla="*/ 2323619 w 3750066"/>
              <a:gd name="connsiteY40" fmla="*/ 5302637 h 6505980"/>
              <a:gd name="connsiteX41" fmla="*/ 2316528 w 3750066"/>
              <a:gd name="connsiteY41" fmla="*/ 5487662 h 6505980"/>
              <a:gd name="connsiteX42" fmla="*/ 2281292 w 3750066"/>
              <a:gd name="connsiteY42" fmla="*/ 5660347 h 6505980"/>
              <a:gd name="connsiteX43" fmla="*/ 2254472 w 3750066"/>
              <a:gd name="connsiteY43" fmla="*/ 5669051 h 6505980"/>
              <a:gd name="connsiteX44" fmla="*/ 2243469 w 3750066"/>
              <a:gd name="connsiteY44" fmla="*/ 5622519 h 6505980"/>
              <a:gd name="connsiteX45" fmla="*/ 2276202 w 3750066"/>
              <a:gd name="connsiteY45" fmla="*/ 5518399 h 6505980"/>
              <a:gd name="connsiteX46" fmla="*/ 2277887 w 3750066"/>
              <a:gd name="connsiteY46" fmla="*/ 5401645 h 6505980"/>
              <a:gd name="connsiteX47" fmla="*/ 2265586 w 3750066"/>
              <a:gd name="connsiteY47" fmla="*/ 5272239 h 6505980"/>
              <a:gd name="connsiteX48" fmla="*/ 2226278 w 3750066"/>
              <a:gd name="connsiteY48" fmla="*/ 5142134 h 6505980"/>
              <a:gd name="connsiteX49" fmla="*/ 2167610 w 3750066"/>
              <a:gd name="connsiteY49" fmla="*/ 5005824 h 6505980"/>
              <a:gd name="connsiteX50" fmla="*/ 2094934 w 3750066"/>
              <a:gd name="connsiteY50" fmla="*/ 4873928 h 6505980"/>
              <a:gd name="connsiteX51" fmla="*/ 2004022 w 3750066"/>
              <a:gd name="connsiteY51" fmla="*/ 4747491 h 6505980"/>
              <a:gd name="connsiteX52" fmla="*/ 1897003 w 3750066"/>
              <a:gd name="connsiteY52" fmla="*/ 4628630 h 6505980"/>
              <a:gd name="connsiteX53" fmla="*/ 1786353 w 3750066"/>
              <a:gd name="connsiteY53" fmla="*/ 4521927 h 6505980"/>
              <a:gd name="connsiteX54" fmla="*/ 1718256 w 3750066"/>
              <a:gd name="connsiteY54" fmla="*/ 4469625 h 6505980"/>
              <a:gd name="connsiteX55" fmla="*/ 1664984 w 3750066"/>
              <a:gd name="connsiteY55" fmla="*/ 4416354 h 6505980"/>
              <a:gd name="connsiteX56" fmla="*/ 1610735 w 3750066"/>
              <a:gd name="connsiteY56" fmla="*/ 4377899 h 6505980"/>
              <a:gd name="connsiteX57" fmla="*/ 1556121 w 3750066"/>
              <a:gd name="connsiteY57" fmla="*/ 4343019 h 6505980"/>
              <a:gd name="connsiteX58" fmla="*/ 1496586 w 3750066"/>
              <a:gd name="connsiteY58" fmla="*/ 4326909 h 6505980"/>
              <a:gd name="connsiteX59" fmla="*/ 1424825 w 3750066"/>
              <a:gd name="connsiteY59" fmla="*/ 4611755 h 6505980"/>
              <a:gd name="connsiteX60" fmla="*/ 1341569 w 3750066"/>
              <a:gd name="connsiteY60" fmla="*/ 4877209 h 6505980"/>
              <a:gd name="connsiteX61" fmla="*/ 1246153 w 3750066"/>
              <a:gd name="connsiteY61" fmla="*/ 5146295 h 6505980"/>
              <a:gd name="connsiteX62" fmla="*/ 1133098 w 3750066"/>
              <a:gd name="connsiteY62" fmla="*/ 5409585 h 6505980"/>
              <a:gd name="connsiteX63" fmla="*/ 1002651 w 3750066"/>
              <a:gd name="connsiteY63" fmla="*/ 5687069 h 6505980"/>
              <a:gd name="connsiteX64" fmla="*/ 851621 w 3750066"/>
              <a:gd name="connsiteY64" fmla="*/ 5975542 h 6505980"/>
              <a:gd name="connsiteX65" fmla="*/ 819067 w 3750066"/>
              <a:gd name="connsiteY65" fmla="*/ 6021945 h 6505980"/>
              <a:gd name="connsiteX66" fmla="*/ 782039 w 3750066"/>
              <a:gd name="connsiteY66" fmla="*/ 6094137 h 6505980"/>
              <a:gd name="connsiteX67" fmla="*/ 732689 w 3750066"/>
              <a:gd name="connsiteY67" fmla="*/ 6165853 h 6505980"/>
              <a:gd name="connsiteX68" fmla="*/ 686953 w 3750066"/>
              <a:gd name="connsiteY68" fmla="*/ 6242495 h 6505980"/>
              <a:gd name="connsiteX69" fmla="*/ 633819 w 3750066"/>
              <a:gd name="connsiteY69" fmla="*/ 6322262 h 6505980"/>
              <a:gd name="connsiteX70" fmla="*/ 576894 w 3750066"/>
              <a:gd name="connsiteY70" fmla="*/ 6387714 h 6505980"/>
              <a:gd name="connsiteX71" fmla="*/ 520310 w 3750066"/>
              <a:gd name="connsiteY71" fmla="*/ 6444298 h 6505980"/>
              <a:gd name="connsiteX72" fmla="*/ 461122 w 3750066"/>
              <a:gd name="connsiteY72" fmla="*/ 6486433 h 6505980"/>
              <a:gd name="connsiteX73" fmla="*/ 409611 w 3750066"/>
              <a:gd name="connsiteY73" fmla="*/ 6505980 h 6505980"/>
              <a:gd name="connsiteX74" fmla="*/ 397795 w 3750066"/>
              <a:gd name="connsiteY74" fmla="*/ 6478382 h 6505980"/>
              <a:gd name="connsiteX75" fmla="*/ 580228 w 3750066"/>
              <a:gd name="connsiteY75" fmla="*/ 6260780 h 6505980"/>
              <a:gd name="connsiteX76" fmla="*/ 740291 w 3750066"/>
              <a:gd name="connsiteY76" fmla="*/ 6020812 h 6505980"/>
              <a:gd name="connsiteX77" fmla="*/ 876161 w 3750066"/>
              <a:gd name="connsiteY77" fmla="*/ 5764542 h 6505980"/>
              <a:gd name="connsiteX78" fmla="*/ 983460 w 3750066"/>
              <a:gd name="connsiteY78" fmla="*/ 5511282 h 6505980"/>
              <a:gd name="connsiteX79" fmla="*/ 1071980 w 3750066"/>
              <a:gd name="connsiteY79" fmla="*/ 5262934 h 6505980"/>
              <a:gd name="connsiteX80" fmla="*/ 1108340 w 3750066"/>
              <a:gd name="connsiteY80" fmla="*/ 5079541 h 6505980"/>
              <a:gd name="connsiteX81" fmla="*/ 1121344 w 3750066"/>
              <a:gd name="connsiteY81" fmla="*/ 5084649 h 6505980"/>
              <a:gd name="connsiteX82" fmla="*/ 1125291 w 3750066"/>
              <a:gd name="connsiteY82" fmla="*/ 5080701 h 6505980"/>
              <a:gd name="connsiteX83" fmla="*/ 1124442 w 3750066"/>
              <a:gd name="connsiteY83" fmla="*/ 5071961 h 6505980"/>
              <a:gd name="connsiteX84" fmla="*/ 1122157 w 3750066"/>
              <a:gd name="connsiteY84" fmla="*/ 5065724 h 6505980"/>
              <a:gd name="connsiteX85" fmla="*/ 1117049 w 3750066"/>
              <a:gd name="connsiteY85" fmla="*/ 5052716 h 6505980"/>
              <a:gd name="connsiteX86" fmla="*/ 1122811 w 3750066"/>
              <a:gd name="connsiteY86" fmla="*/ 5042696 h 6505980"/>
              <a:gd name="connsiteX87" fmla="*/ 1122495 w 3750066"/>
              <a:gd name="connsiteY87" fmla="*/ 5034485 h 6505980"/>
              <a:gd name="connsiteX88" fmla="*/ 1124158 w 3750066"/>
              <a:gd name="connsiteY88" fmla="*/ 5024300 h 6505980"/>
              <a:gd name="connsiteX89" fmla="*/ 1120205 w 3750066"/>
              <a:gd name="connsiteY89" fmla="*/ 5028252 h 6505980"/>
              <a:gd name="connsiteX90" fmla="*/ 1122495 w 3750066"/>
              <a:gd name="connsiteY90" fmla="*/ 5034485 h 6505980"/>
              <a:gd name="connsiteX91" fmla="*/ 1108340 w 3750066"/>
              <a:gd name="connsiteY91" fmla="*/ 5079541 h 6505980"/>
              <a:gd name="connsiteX92" fmla="*/ 1019535 w 3750066"/>
              <a:gd name="connsiteY92" fmla="*/ 5061794 h 6505980"/>
              <a:gd name="connsiteX93" fmla="*/ 907867 w 3750066"/>
              <a:gd name="connsiteY93" fmla="*/ 5071187 h 6505980"/>
              <a:gd name="connsiteX94" fmla="*/ 788983 w 3750066"/>
              <a:gd name="connsiteY94" fmla="*/ 5093104 h 6505980"/>
              <a:gd name="connsiteX95" fmla="*/ 658043 w 3750066"/>
              <a:gd name="connsiteY95" fmla="*/ 5134555 h 6505980"/>
              <a:gd name="connsiteX96" fmla="*/ 522026 w 3750066"/>
              <a:gd name="connsiteY96" fmla="*/ 5190653 h 6505980"/>
              <a:gd name="connsiteX97" fmla="*/ 384200 w 3750066"/>
              <a:gd name="connsiteY97" fmla="*/ 5252843 h 6505980"/>
              <a:gd name="connsiteX98" fmla="*/ 249344 w 3750066"/>
              <a:gd name="connsiteY98" fmla="*/ 5325897 h 6505980"/>
              <a:gd name="connsiteX99" fmla="*/ 120569 w 3750066"/>
              <a:gd name="connsiteY99" fmla="*/ 5397133 h 6505980"/>
              <a:gd name="connsiteX100" fmla="*/ 0 w 3750066"/>
              <a:gd name="connsiteY100" fmla="*/ 5468693 h 6505980"/>
              <a:gd name="connsiteX101" fmla="*/ 124698 w 3750066"/>
              <a:gd name="connsiteY101" fmla="*/ 5335477 h 6505980"/>
              <a:gd name="connsiteX102" fmla="*/ 246734 w 3750066"/>
              <a:gd name="connsiteY102" fmla="*/ 5221959 h 6505980"/>
              <a:gd name="connsiteX103" fmla="*/ 376856 w 3750066"/>
              <a:gd name="connsiteY103" fmla="*/ 5132327 h 6505980"/>
              <a:gd name="connsiteX104" fmla="*/ 515500 w 3750066"/>
              <a:gd name="connsiteY104" fmla="*/ 5051213 h 6505980"/>
              <a:gd name="connsiteX105" fmla="*/ 659408 w 3750066"/>
              <a:gd name="connsiteY105" fmla="*/ 4987219 h 6505980"/>
              <a:gd name="connsiteX106" fmla="*/ 820898 w 3750066"/>
              <a:gd name="connsiteY106" fmla="*/ 4940794 h 6505980"/>
              <a:gd name="connsiteX107" fmla="*/ 1181074 w 3750066"/>
              <a:gd name="connsiteY107" fmla="*/ 4846988 h 6505980"/>
              <a:gd name="connsiteX108" fmla="*/ 1226539 w 3750066"/>
              <a:gd name="connsiteY108" fmla="*/ 4526635 h 6505980"/>
              <a:gd name="connsiteX109" fmla="*/ 1248314 w 3750066"/>
              <a:gd name="connsiteY109" fmla="*/ 4207589 h 6505980"/>
              <a:gd name="connsiteX110" fmla="*/ 1246367 w 3750066"/>
              <a:gd name="connsiteY110" fmla="*/ 3884569 h 6505980"/>
              <a:gd name="connsiteX111" fmla="*/ 1230789 w 3750066"/>
              <a:gd name="connsiteY111" fmla="*/ 3690675 h 6505980"/>
              <a:gd name="connsiteX112" fmla="*/ 1162613 w 3750066"/>
              <a:gd name="connsiteY112" fmla="*/ 3672408 h 6505980"/>
              <a:gd name="connsiteX113" fmla="*/ 1267627 w 3750066"/>
              <a:gd name="connsiteY113" fmla="*/ 3672408 h 6505980"/>
              <a:gd name="connsiteX114" fmla="*/ 1267627 w 3750066"/>
              <a:gd name="connsiteY114" fmla="*/ 2636174 h 6505980"/>
              <a:gd name="connsiteX115" fmla="*/ 1457972 w 3750066"/>
              <a:gd name="connsiteY115" fmla="*/ 2766635 h 6505980"/>
              <a:gd name="connsiteX116" fmla="*/ 1914541 w 3750066"/>
              <a:gd name="connsiteY116" fmla="*/ 1815401 h 6505980"/>
              <a:gd name="connsiteX117" fmla="*/ 1759871 w 3750066"/>
              <a:gd name="connsiteY117" fmla="*/ 1626771 h 6505980"/>
              <a:gd name="connsiteX118" fmla="*/ 1630255 w 3750066"/>
              <a:gd name="connsiteY118" fmla="*/ 1432944 h 6505980"/>
              <a:gd name="connsiteX119" fmla="*/ 1533657 w 3750066"/>
              <a:gd name="connsiteY119" fmla="*/ 1245834 h 6505980"/>
              <a:gd name="connsiteX120" fmla="*/ 1466898 w 3750066"/>
              <a:gd name="connsiteY120" fmla="*/ 1057506 h 6505980"/>
              <a:gd name="connsiteX121" fmla="*/ 1428386 w 3750066"/>
              <a:gd name="connsiteY121" fmla="*/ 871911 h 6505980"/>
              <a:gd name="connsiteX122" fmla="*/ 1418926 w 3750066"/>
              <a:gd name="connsiteY122" fmla="*/ 698165 h 6505980"/>
              <a:gd name="connsiteX123" fmla="*/ 1438518 w 3750066"/>
              <a:gd name="connsiteY123" fmla="*/ 529931 h 6505980"/>
              <a:gd name="connsiteX124" fmla="*/ 1487966 w 3750066"/>
              <a:gd name="connsiteY124" fmla="*/ 373157 h 6505980"/>
              <a:gd name="connsiteX125" fmla="*/ 1562109 w 3750066"/>
              <a:gd name="connsiteY125" fmla="*/ 234344 h 6505980"/>
              <a:gd name="connsiteX126" fmla="*/ 1590347 w 3750066"/>
              <a:gd name="connsiteY126" fmla="*/ 233909 h 6505980"/>
              <a:gd name="connsiteX127" fmla="*/ 1590423 w 3750066"/>
              <a:gd name="connsiteY127" fmla="*/ 276688 h 6505980"/>
              <a:gd name="connsiteX128" fmla="*/ 1534480 w 3750066"/>
              <a:gd name="connsiteY128" fmla="*/ 357380 h 6505980"/>
              <a:gd name="connsiteX129" fmla="*/ 1506010 w 3750066"/>
              <a:gd name="connsiteY129" fmla="*/ 457037 h 6505980"/>
              <a:gd name="connsiteX130" fmla="*/ 1488317 w 3750066"/>
              <a:gd name="connsiteY130" fmla="*/ 571212 h 6505980"/>
              <a:gd name="connsiteX131" fmla="*/ 1496884 w 3750066"/>
              <a:gd name="connsiteY131" fmla="*/ 693061 h 6505980"/>
              <a:gd name="connsiteX132" fmla="*/ 1522975 w 3750066"/>
              <a:gd name="connsiteY132" fmla="*/ 825308 h 6505980"/>
              <a:gd name="connsiteX133" fmla="*/ 1563776 w 3750066"/>
              <a:gd name="connsiteY133" fmla="*/ 957444 h 6505980"/>
              <a:gd name="connsiteX134" fmla="*/ 1623676 w 3750066"/>
              <a:gd name="connsiteY134" fmla="*/ 1089683 h 6505980"/>
              <a:gd name="connsiteX135" fmla="*/ 1701073 w 3750066"/>
              <a:gd name="connsiteY135" fmla="*/ 1219640 h 6505980"/>
              <a:gd name="connsiteX136" fmla="*/ 1784824 w 3750066"/>
              <a:gd name="connsiteY136" fmla="*/ 1340138 h 6505980"/>
              <a:gd name="connsiteX137" fmla="*/ 1839433 w 3750066"/>
              <a:gd name="connsiteY137" fmla="*/ 1402829 h 6505980"/>
              <a:gd name="connsiteX138" fmla="*/ 1879314 w 3750066"/>
              <a:gd name="connsiteY138" fmla="*/ 1462471 h 6505980"/>
              <a:gd name="connsiteX139" fmla="*/ 1923557 w 3750066"/>
              <a:gd name="connsiteY139" fmla="*/ 1509661 h 6505980"/>
              <a:gd name="connsiteX140" fmla="*/ 1968977 w 3750066"/>
              <a:gd name="connsiteY140" fmla="*/ 1553881 h 6505980"/>
              <a:gd name="connsiteX141" fmla="*/ 2023524 w 3750066"/>
              <a:gd name="connsiteY141" fmla="*/ 1583302 h 6505980"/>
              <a:gd name="connsiteX142" fmla="*/ 2159168 w 3750066"/>
              <a:gd name="connsiteY142" fmla="*/ 1357898 h 6505980"/>
              <a:gd name="connsiteX143" fmla="*/ 2301613 w 3750066"/>
              <a:gd name="connsiteY143" fmla="*/ 1152134 h 6505980"/>
              <a:gd name="connsiteX144" fmla="*/ 2456786 w 3750066"/>
              <a:gd name="connsiteY144" fmla="*/ 946442 h 6505980"/>
              <a:gd name="connsiteX145" fmla="*/ 2627883 w 3750066"/>
              <a:gd name="connsiteY145" fmla="*/ 750343 h 6505980"/>
              <a:gd name="connsiteX146" fmla="*/ 2819251 w 3750066"/>
              <a:gd name="connsiteY146" fmla="*/ 546637 h 6505980"/>
              <a:gd name="connsiteX147" fmla="*/ 3033293 w 3750066"/>
              <a:gd name="connsiteY147" fmla="*/ 338904 h 6505980"/>
              <a:gd name="connsiteX148" fmla="*/ 3075801 w 3750066"/>
              <a:gd name="connsiteY148" fmla="*/ 307656 h 6505980"/>
              <a:gd name="connsiteX149" fmla="*/ 3128615 w 3750066"/>
              <a:gd name="connsiteY149" fmla="*/ 255470 h 6505980"/>
              <a:gd name="connsiteX150" fmla="*/ 3193373 w 3750066"/>
              <a:gd name="connsiteY150" fmla="*/ 206920 h 6505980"/>
              <a:gd name="connsiteX151" fmla="*/ 3255727 w 3750066"/>
              <a:gd name="connsiteY151" fmla="*/ 153199 h 6505980"/>
              <a:gd name="connsiteX152" fmla="*/ 3326038 w 3750066"/>
              <a:gd name="connsiteY152" fmla="*/ 98736 h 6505980"/>
              <a:gd name="connsiteX153" fmla="*/ 3396772 w 3750066"/>
              <a:gd name="connsiteY153" fmla="*/ 57544 h 6505980"/>
              <a:gd name="connsiteX154" fmla="*/ 3465132 w 3750066"/>
              <a:gd name="connsiteY154" fmla="*/ 23864 h 6505980"/>
              <a:gd name="connsiteX155" fmla="*/ 3532718 w 3750066"/>
              <a:gd name="connsiteY155" fmla="*/ 3259 h 6505980"/>
              <a:gd name="connsiteX156" fmla="*/ 3587603 w 3750066"/>
              <a:gd name="connsiteY156" fmla="*/ 0 h 6505980"/>
              <a:gd name="connsiteX0" fmla="*/ 3712094 w 3721757"/>
              <a:gd name="connsiteY0" fmla="*/ 1005124 h 6505980"/>
              <a:gd name="connsiteX1" fmla="*/ 3721758 w 3721757"/>
              <a:gd name="connsiteY1" fmla="*/ 1011844 h 6505980"/>
              <a:gd name="connsiteX2" fmla="*/ 3712094 w 3721757"/>
              <a:gd name="connsiteY2" fmla="*/ 1005124 h 6505980"/>
              <a:gd name="connsiteX3" fmla="*/ 3587603 w 3721757"/>
              <a:gd name="connsiteY3" fmla="*/ 0 h 6505980"/>
              <a:gd name="connsiteX4" fmla="*/ 3592826 w 3721757"/>
              <a:gd name="connsiteY4" fmla="*/ 26762 h 6505980"/>
              <a:gd name="connsiteX5" fmla="*/ 3364346 w 3721757"/>
              <a:gd name="connsiteY5" fmla="*/ 165500 h 6505980"/>
              <a:gd name="connsiteX6" fmla="*/ 3152616 w 3721757"/>
              <a:gd name="connsiteY6" fmla="*/ 329280 h 6505980"/>
              <a:gd name="connsiteX7" fmla="*/ 2960808 w 3721757"/>
              <a:gd name="connsiteY7" fmla="*/ 513375 h 6505980"/>
              <a:gd name="connsiteX8" fmla="*/ 2797650 w 3721757"/>
              <a:gd name="connsiteY8" fmla="*/ 702384 h 6505980"/>
              <a:gd name="connsiteX9" fmla="*/ 2653992 w 3721757"/>
              <a:gd name="connsiteY9" fmla="*/ 892103 h 6505980"/>
              <a:gd name="connsiteX10" fmla="*/ 2576278 w 3721757"/>
              <a:gd name="connsiteY10" fmla="*/ 1039803 h 6505980"/>
              <a:gd name="connsiteX11" fmla="*/ 2564733 w 3721757"/>
              <a:gd name="connsiteY11" fmla="*/ 1032015 h 6505980"/>
              <a:gd name="connsiteX12" fmla="*/ 2559963 w 3721757"/>
              <a:gd name="connsiteY12" fmla="*/ 1034366 h 6505980"/>
              <a:gd name="connsiteX13" fmla="*/ 2558785 w 3721757"/>
              <a:gd name="connsiteY13" fmla="*/ 1042079 h 6505980"/>
              <a:gd name="connsiteX14" fmla="*/ 2559585 w 3721757"/>
              <a:gd name="connsiteY14" fmla="*/ 1048028 h 6505980"/>
              <a:gd name="connsiteX15" fmla="*/ 2561604 w 3721757"/>
              <a:gd name="connsiteY15" fmla="*/ 1060520 h 6505980"/>
              <a:gd name="connsiteX16" fmla="*/ 2553655 w 3721757"/>
              <a:gd name="connsiteY16" fmla="*/ 1067597 h 6505980"/>
              <a:gd name="connsiteX17" fmla="*/ 2552081 w 3721757"/>
              <a:gd name="connsiteY17" fmla="*/ 1074723 h 6505980"/>
              <a:gd name="connsiteX18" fmla="*/ 2548116 w 3721757"/>
              <a:gd name="connsiteY18" fmla="*/ 1083019 h 6505980"/>
              <a:gd name="connsiteX19" fmla="*/ 2552886 w 3721757"/>
              <a:gd name="connsiteY19" fmla="*/ 1080667 h 6505980"/>
              <a:gd name="connsiteX20" fmla="*/ 2552081 w 3721757"/>
              <a:gd name="connsiteY20" fmla="*/ 1074723 h 6505980"/>
              <a:gd name="connsiteX21" fmla="*/ 2576278 w 3721757"/>
              <a:gd name="connsiteY21" fmla="*/ 1039803 h 6505980"/>
              <a:gd name="connsiteX22" fmla="*/ 2659086 w 3721757"/>
              <a:gd name="connsiteY22" fmla="*/ 1078297 h 6505980"/>
              <a:gd name="connsiteX23" fmla="*/ 2559721 w 3721757"/>
              <a:gd name="connsiteY23" fmla="*/ 1224163 h 6505980"/>
              <a:gd name="connsiteX24" fmla="*/ 2451696 w 3721757"/>
              <a:gd name="connsiteY24" fmla="*/ 1220120 h 6505980"/>
              <a:gd name="connsiteX25" fmla="*/ 2333617 w 3721757"/>
              <a:gd name="connsiteY25" fmla="*/ 1482858 h 6505980"/>
              <a:gd name="connsiteX26" fmla="*/ 2239019 w 3721757"/>
              <a:gd name="connsiteY26" fmla="*/ 1750687 h 6505980"/>
              <a:gd name="connsiteX27" fmla="*/ 2166716 w 3721757"/>
              <a:gd name="connsiteY27" fmla="*/ 2028149 h 6505980"/>
              <a:gd name="connsiteX28" fmla="*/ 2138696 w 3721757"/>
              <a:gd name="connsiteY28" fmla="*/ 2191021 h 6505980"/>
              <a:gd name="connsiteX29" fmla="*/ 1708453 w 3721757"/>
              <a:gd name="connsiteY29" fmla="*/ 2932299 h 6505980"/>
              <a:gd name="connsiteX30" fmla="*/ 1722817 w 3721757"/>
              <a:gd name="connsiteY30" fmla="*/ 3822513 h 6505980"/>
              <a:gd name="connsiteX31" fmla="*/ 1536952 w 3721757"/>
              <a:gd name="connsiteY31" fmla="*/ 3772714 h 6505980"/>
              <a:gd name="connsiteX32" fmla="*/ 1541206 w 3721757"/>
              <a:gd name="connsiteY32" fmla="*/ 4042551 h 6505980"/>
              <a:gd name="connsiteX33" fmla="*/ 1736905 w 3721757"/>
              <a:gd name="connsiteY33" fmla="*/ 4202721 h 6505980"/>
              <a:gd name="connsiteX34" fmla="*/ 1910038 w 3721757"/>
              <a:gd name="connsiteY34" fmla="*/ 4375859 h 6505980"/>
              <a:gd name="connsiteX35" fmla="*/ 2049967 w 3721757"/>
              <a:gd name="connsiteY35" fmla="*/ 4551312 h 6505980"/>
              <a:gd name="connsiteX36" fmla="*/ 2161751 w 3721757"/>
              <a:gd name="connsiteY36" fmla="*/ 4736795 h 6505980"/>
              <a:gd name="connsiteX37" fmla="*/ 2245901 w 3721757"/>
              <a:gd name="connsiteY37" fmla="*/ 4927533 h 6505980"/>
              <a:gd name="connsiteX38" fmla="*/ 2299319 w 3721757"/>
              <a:gd name="connsiteY38" fmla="*/ 5113852 h 6505980"/>
              <a:gd name="connsiteX39" fmla="*/ 2323619 w 3721757"/>
              <a:gd name="connsiteY39" fmla="*/ 5302637 h 6505980"/>
              <a:gd name="connsiteX40" fmla="*/ 2316528 w 3721757"/>
              <a:gd name="connsiteY40" fmla="*/ 5487662 h 6505980"/>
              <a:gd name="connsiteX41" fmla="*/ 2281292 w 3721757"/>
              <a:gd name="connsiteY41" fmla="*/ 5660347 h 6505980"/>
              <a:gd name="connsiteX42" fmla="*/ 2254472 w 3721757"/>
              <a:gd name="connsiteY42" fmla="*/ 5669051 h 6505980"/>
              <a:gd name="connsiteX43" fmla="*/ 2243469 w 3721757"/>
              <a:gd name="connsiteY43" fmla="*/ 5622519 h 6505980"/>
              <a:gd name="connsiteX44" fmla="*/ 2276202 w 3721757"/>
              <a:gd name="connsiteY44" fmla="*/ 5518399 h 6505980"/>
              <a:gd name="connsiteX45" fmla="*/ 2277887 w 3721757"/>
              <a:gd name="connsiteY45" fmla="*/ 5401645 h 6505980"/>
              <a:gd name="connsiteX46" fmla="*/ 2265586 w 3721757"/>
              <a:gd name="connsiteY46" fmla="*/ 5272239 h 6505980"/>
              <a:gd name="connsiteX47" fmla="*/ 2226278 w 3721757"/>
              <a:gd name="connsiteY47" fmla="*/ 5142134 h 6505980"/>
              <a:gd name="connsiteX48" fmla="*/ 2167610 w 3721757"/>
              <a:gd name="connsiteY48" fmla="*/ 5005824 h 6505980"/>
              <a:gd name="connsiteX49" fmla="*/ 2094934 w 3721757"/>
              <a:gd name="connsiteY49" fmla="*/ 4873928 h 6505980"/>
              <a:gd name="connsiteX50" fmla="*/ 2004022 w 3721757"/>
              <a:gd name="connsiteY50" fmla="*/ 4747491 h 6505980"/>
              <a:gd name="connsiteX51" fmla="*/ 1897003 w 3721757"/>
              <a:gd name="connsiteY51" fmla="*/ 4628630 h 6505980"/>
              <a:gd name="connsiteX52" fmla="*/ 1786353 w 3721757"/>
              <a:gd name="connsiteY52" fmla="*/ 4521927 h 6505980"/>
              <a:gd name="connsiteX53" fmla="*/ 1718256 w 3721757"/>
              <a:gd name="connsiteY53" fmla="*/ 4469625 h 6505980"/>
              <a:gd name="connsiteX54" fmla="*/ 1664984 w 3721757"/>
              <a:gd name="connsiteY54" fmla="*/ 4416354 h 6505980"/>
              <a:gd name="connsiteX55" fmla="*/ 1610735 w 3721757"/>
              <a:gd name="connsiteY55" fmla="*/ 4377899 h 6505980"/>
              <a:gd name="connsiteX56" fmla="*/ 1556121 w 3721757"/>
              <a:gd name="connsiteY56" fmla="*/ 4343019 h 6505980"/>
              <a:gd name="connsiteX57" fmla="*/ 1496586 w 3721757"/>
              <a:gd name="connsiteY57" fmla="*/ 4326909 h 6505980"/>
              <a:gd name="connsiteX58" fmla="*/ 1424825 w 3721757"/>
              <a:gd name="connsiteY58" fmla="*/ 4611755 h 6505980"/>
              <a:gd name="connsiteX59" fmla="*/ 1341569 w 3721757"/>
              <a:gd name="connsiteY59" fmla="*/ 4877209 h 6505980"/>
              <a:gd name="connsiteX60" fmla="*/ 1246153 w 3721757"/>
              <a:gd name="connsiteY60" fmla="*/ 5146295 h 6505980"/>
              <a:gd name="connsiteX61" fmla="*/ 1133098 w 3721757"/>
              <a:gd name="connsiteY61" fmla="*/ 5409585 h 6505980"/>
              <a:gd name="connsiteX62" fmla="*/ 1002651 w 3721757"/>
              <a:gd name="connsiteY62" fmla="*/ 5687069 h 6505980"/>
              <a:gd name="connsiteX63" fmla="*/ 851621 w 3721757"/>
              <a:gd name="connsiteY63" fmla="*/ 5975542 h 6505980"/>
              <a:gd name="connsiteX64" fmla="*/ 819067 w 3721757"/>
              <a:gd name="connsiteY64" fmla="*/ 6021945 h 6505980"/>
              <a:gd name="connsiteX65" fmla="*/ 782039 w 3721757"/>
              <a:gd name="connsiteY65" fmla="*/ 6094137 h 6505980"/>
              <a:gd name="connsiteX66" fmla="*/ 732689 w 3721757"/>
              <a:gd name="connsiteY66" fmla="*/ 6165853 h 6505980"/>
              <a:gd name="connsiteX67" fmla="*/ 686953 w 3721757"/>
              <a:gd name="connsiteY67" fmla="*/ 6242495 h 6505980"/>
              <a:gd name="connsiteX68" fmla="*/ 633819 w 3721757"/>
              <a:gd name="connsiteY68" fmla="*/ 6322262 h 6505980"/>
              <a:gd name="connsiteX69" fmla="*/ 576894 w 3721757"/>
              <a:gd name="connsiteY69" fmla="*/ 6387714 h 6505980"/>
              <a:gd name="connsiteX70" fmla="*/ 520310 w 3721757"/>
              <a:gd name="connsiteY70" fmla="*/ 6444298 h 6505980"/>
              <a:gd name="connsiteX71" fmla="*/ 461122 w 3721757"/>
              <a:gd name="connsiteY71" fmla="*/ 6486433 h 6505980"/>
              <a:gd name="connsiteX72" fmla="*/ 409611 w 3721757"/>
              <a:gd name="connsiteY72" fmla="*/ 6505980 h 6505980"/>
              <a:gd name="connsiteX73" fmla="*/ 397795 w 3721757"/>
              <a:gd name="connsiteY73" fmla="*/ 6478382 h 6505980"/>
              <a:gd name="connsiteX74" fmla="*/ 580228 w 3721757"/>
              <a:gd name="connsiteY74" fmla="*/ 6260780 h 6505980"/>
              <a:gd name="connsiteX75" fmla="*/ 740291 w 3721757"/>
              <a:gd name="connsiteY75" fmla="*/ 6020812 h 6505980"/>
              <a:gd name="connsiteX76" fmla="*/ 876161 w 3721757"/>
              <a:gd name="connsiteY76" fmla="*/ 5764542 h 6505980"/>
              <a:gd name="connsiteX77" fmla="*/ 983460 w 3721757"/>
              <a:gd name="connsiteY77" fmla="*/ 5511282 h 6505980"/>
              <a:gd name="connsiteX78" fmla="*/ 1071980 w 3721757"/>
              <a:gd name="connsiteY78" fmla="*/ 5262934 h 6505980"/>
              <a:gd name="connsiteX79" fmla="*/ 1108340 w 3721757"/>
              <a:gd name="connsiteY79" fmla="*/ 5079541 h 6505980"/>
              <a:gd name="connsiteX80" fmla="*/ 1121344 w 3721757"/>
              <a:gd name="connsiteY80" fmla="*/ 5084649 h 6505980"/>
              <a:gd name="connsiteX81" fmla="*/ 1125291 w 3721757"/>
              <a:gd name="connsiteY81" fmla="*/ 5080701 h 6505980"/>
              <a:gd name="connsiteX82" fmla="*/ 1124442 w 3721757"/>
              <a:gd name="connsiteY82" fmla="*/ 5071961 h 6505980"/>
              <a:gd name="connsiteX83" fmla="*/ 1122157 w 3721757"/>
              <a:gd name="connsiteY83" fmla="*/ 5065724 h 6505980"/>
              <a:gd name="connsiteX84" fmla="*/ 1117049 w 3721757"/>
              <a:gd name="connsiteY84" fmla="*/ 5052716 h 6505980"/>
              <a:gd name="connsiteX85" fmla="*/ 1122811 w 3721757"/>
              <a:gd name="connsiteY85" fmla="*/ 5042696 h 6505980"/>
              <a:gd name="connsiteX86" fmla="*/ 1122495 w 3721757"/>
              <a:gd name="connsiteY86" fmla="*/ 5034485 h 6505980"/>
              <a:gd name="connsiteX87" fmla="*/ 1124158 w 3721757"/>
              <a:gd name="connsiteY87" fmla="*/ 5024300 h 6505980"/>
              <a:gd name="connsiteX88" fmla="*/ 1120205 w 3721757"/>
              <a:gd name="connsiteY88" fmla="*/ 5028252 h 6505980"/>
              <a:gd name="connsiteX89" fmla="*/ 1122495 w 3721757"/>
              <a:gd name="connsiteY89" fmla="*/ 5034485 h 6505980"/>
              <a:gd name="connsiteX90" fmla="*/ 1108340 w 3721757"/>
              <a:gd name="connsiteY90" fmla="*/ 5079541 h 6505980"/>
              <a:gd name="connsiteX91" fmla="*/ 1019535 w 3721757"/>
              <a:gd name="connsiteY91" fmla="*/ 5061794 h 6505980"/>
              <a:gd name="connsiteX92" fmla="*/ 907867 w 3721757"/>
              <a:gd name="connsiteY92" fmla="*/ 5071187 h 6505980"/>
              <a:gd name="connsiteX93" fmla="*/ 788983 w 3721757"/>
              <a:gd name="connsiteY93" fmla="*/ 5093104 h 6505980"/>
              <a:gd name="connsiteX94" fmla="*/ 658043 w 3721757"/>
              <a:gd name="connsiteY94" fmla="*/ 5134555 h 6505980"/>
              <a:gd name="connsiteX95" fmla="*/ 522026 w 3721757"/>
              <a:gd name="connsiteY95" fmla="*/ 5190653 h 6505980"/>
              <a:gd name="connsiteX96" fmla="*/ 384200 w 3721757"/>
              <a:gd name="connsiteY96" fmla="*/ 5252843 h 6505980"/>
              <a:gd name="connsiteX97" fmla="*/ 249344 w 3721757"/>
              <a:gd name="connsiteY97" fmla="*/ 5325897 h 6505980"/>
              <a:gd name="connsiteX98" fmla="*/ 120569 w 3721757"/>
              <a:gd name="connsiteY98" fmla="*/ 5397133 h 6505980"/>
              <a:gd name="connsiteX99" fmla="*/ 0 w 3721757"/>
              <a:gd name="connsiteY99" fmla="*/ 5468693 h 6505980"/>
              <a:gd name="connsiteX100" fmla="*/ 124698 w 3721757"/>
              <a:gd name="connsiteY100" fmla="*/ 5335477 h 6505980"/>
              <a:gd name="connsiteX101" fmla="*/ 246734 w 3721757"/>
              <a:gd name="connsiteY101" fmla="*/ 5221959 h 6505980"/>
              <a:gd name="connsiteX102" fmla="*/ 376856 w 3721757"/>
              <a:gd name="connsiteY102" fmla="*/ 5132327 h 6505980"/>
              <a:gd name="connsiteX103" fmla="*/ 515500 w 3721757"/>
              <a:gd name="connsiteY103" fmla="*/ 5051213 h 6505980"/>
              <a:gd name="connsiteX104" fmla="*/ 659408 w 3721757"/>
              <a:gd name="connsiteY104" fmla="*/ 4987219 h 6505980"/>
              <a:gd name="connsiteX105" fmla="*/ 820898 w 3721757"/>
              <a:gd name="connsiteY105" fmla="*/ 4940794 h 6505980"/>
              <a:gd name="connsiteX106" fmla="*/ 1181074 w 3721757"/>
              <a:gd name="connsiteY106" fmla="*/ 4846988 h 6505980"/>
              <a:gd name="connsiteX107" fmla="*/ 1226539 w 3721757"/>
              <a:gd name="connsiteY107" fmla="*/ 4526635 h 6505980"/>
              <a:gd name="connsiteX108" fmla="*/ 1248314 w 3721757"/>
              <a:gd name="connsiteY108" fmla="*/ 4207589 h 6505980"/>
              <a:gd name="connsiteX109" fmla="*/ 1246367 w 3721757"/>
              <a:gd name="connsiteY109" fmla="*/ 3884569 h 6505980"/>
              <a:gd name="connsiteX110" fmla="*/ 1230789 w 3721757"/>
              <a:gd name="connsiteY110" fmla="*/ 3690675 h 6505980"/>
              <a:gd name="connsiteX111" fmla="*/ 1162613 w 3721757"/>
              <a:gd name="connsiteY111" fmla="*/ 3672408 h 6505980"/>
              <a:gd name="connsiteX112" fmla="*/ 1267627 w 3721757"/>
              <a:gd name="connsiteY112" fmla="*/ 3672408 h 6505980"/>
              <a:gd name="connsiteX113" fmla="*/ 1267627 w 3721757"/>
              <a:gd name="connsiteY113" fmla="*/ 2636174 h 6505980"/>
              <a:gd name="connsiteX114" fmla="*/ 1457972 w 3721757"/>
              <a:gd name="connsiteY114" fmla="*/ 2766635 h 6505980"/>
              <a:gd name="connsiteX115" fmla="*/ 1914541 w 3721757"/>
              <a:gd name="connsiteY115" fmla="*/ 1815401 h 6505980"/>
              <a:gd name="connsiteX116" fmla="*/ 1759871 w 3721757"/>
              <a:gd name="connsiteY116" fmla="*/ 1626771 h 6505980"/>
              <a:gd name="connsiteX117" fmla="*/ 1630255 w 3721757"/>
              <a:gd name="connsiteY117" fmla="*/ 1432944 h 6505980"/>
              <a:gd name="connsiteX118" fmla="*/ 1533657 w 3721757"/>
              <a:gd name="connsiteY118" fmla="*/ 1245834 h 6505980"/>
              <a:gd name="connsiteX119" fmla="*/ 1466898 w 3721757"/>
              <a:gd name="connsiteY119" fmla="*/ 1057506 h 6505980"/>
              <a:gd name="connsiteX120" fmla="*/ 1428386 w 3721757"/>
              <a:gd name="connsiteY120" fmla="*/ 871911 h 6505980"/>
              <a:gd name="connsiteX121" fmla="*/ 1418926 w 3721757"/>
              <a:gd name="connsiteY121" fmla="*/ 698165 h 6505980"/>
              <a:gd name="connsiteX122" fmla="*/ 1438518 w 3721757"/>
              <a:gd name="connsiteY122" fmla="*/ 529931 h 6505980"/>
              <a:gd name="connsiteX123" fmla="*/ 1487966 w 3721757"/>
              <a:gd name="connsiteY123" fmla="*/ 373157 h 6505980"/>
              <a:gd name="connsiteX124" fmla="*/ 1562109 w 3721757"/>
              <a:gd name="connsiteY124" fmla="*/ 234344 h 6505980"/>
              <a:gd name="connsiteX125" fmla="*/ 1590347 w 3721757"/>
              <a:gd name="connsiteY125" fmla="*/ 233909 h 6505980"/>
              <a:gd name="connsiteX126" fmla="*/ 1590423 w 3721757"/>
              <a:gd name="connsiteY126" fmla="*/ 276688 h 6505980"/>
              <a:gd name="connsiteX127" fmla="*/ 1534480 w 3721757"/>
              <a:gd name="connsiteY127" fmla="*/ 357380 h 6505980"/>
              <a:gd name="connsiteX128" fmla="*/ 1506010 w 3721757"/>
              <a:gd name="connsiteY128" fmla="*/ 457037 h 6505980"/>
              <a:gd name="connsiteX129" fmla="*/ 1488317 w 3721757"/>
              <a:gd name="connsiteY129" fmla="*/ 571212 h 6505980"/>
              <a:gd name="connsiteX130" fmla="*/ 1496884 w 3721757"/>
              <a:gd name="connsiteY130" fmla="*/ 693061 h 6505980"/>
              <a:gd name="connsiteX131" fmla="*/ 1522975 w 3721757"/>
              <a:gd name="connsiteY131" fmla="*/ 825308 h 6505980"/>
              <a:gd name="connsiteX132" fmla="*/ 1563776 w 3721757"/>
              <a:gd name="connsiteY132" fmla="*/ 957444 h 6505980"/>
              <a:gd name="connsiteX133" fmla="*/ 1623676 w 3721757"/>
              <a:gd name="connsiteY133" fmla="*/ 1089683 h 6505980"/>
              <a:gd name="connsiteX134" fmla="*/ 1701073 w 3721757"/>
              <a:gd name="connsiteY134" fmla="*/ 1219640 h 6505980"/>
              <a:gd name="connsiteX135" fmla="*/ 1784824 w 3721757"/>
              <a:gd name="connsiteY135" fmla="*/ 1340138 h 6505980"/>
              <a:gd name="connsiteX136" fmla="*/ 1839433 w 3721757"/>
              <a:gd name="connsiteY136" fmla="*/ 1402829 h 6505980"/>
              <a:gd name="connsiteX137" fmla="*/ 1879314 w 3721757"/>
              <a:gd name="connsiteY137" fmla="*/ 1462471 h 6505980"/>
              <a:gd name="connsiteX138" fmla="*/ 1923557 w 3721757"/>
              <a:gd name="connsiteY138" fmla="*/ 1509661 h 6505980"/>
              <a:gd name="connsiteX139" fmla="*/ 1968977 w 3721757"/>
              <a:gd name="connsiteY139" fmla="*/ 1553881 h 6505980"/>
              <a:gd name="connsiteX140" fmla="*/ 2023524 w 3721757"/>
              <a:gd name="connsiteY140" fmla="*/ 1583302 h 6505980"/>
              <a:gd name="connsiteX141" fmla="*/ 2159168 w 3721757"/>
              <a:gd name="connsiteY141" fmla="*/ 1357898 h 6505980"/>
              <a:gd name="connsiteX142" fmla="*/ 2301613 w 3721757"/>
              <a:gd name="connsiteY142" fmla="*/ 1152134 h 6505980"/>
              <a:gd name="connsiteX143" fmla="*/ 2456786 w 3721757"/>
              <a:gd name="connsiteY143" fmla="*/ 946442 h 6505980"/>
              <a:gd name="connsiteX144" fmla="*/ 2627883 w 3721757"/>
              <a:gd name="connsiteY144" fmla="*/ 750343 h 6505980"/>
              <a:gd name="connsiteX145" fmla="*/ 2819251 w 3721757"/>
              <a:gd name="connsiteY145" fmla="*/ 546637 h 6505980"/>
              <a:gd name="connsiteX146" fmla="*/ 3033293 w 3721757"/>
              <a:gd name="connsiteY146" fmla="*/ 338904 h 6505980"/>
              <a:gd name="connsiteX147" fmla="*/ 3075801 w 3721757"/>
              <a:gd name="connsiteY147" fmla="*/ 307656 h 6505980"/>
              <a:gd name="connsiteX148" fmla="*/ 3128615 w 3721757"/>
              <a:gd name="connsiteY148" fmla="*/ 255470 h 6505980"/>
              <a:gd name="connsiteX149" fmla="*/ 3193373 w 3721757"/>
              <a:gd name="connsiteY149" fmla="*/ 206920 h 6505980"/>
              <a:gd name="connsiteX150" fmla="*/ 3255727 w 3721757"/>
              <a:gd name="connsiteY150" fmla="*/ 153199 h 6505980"/>
              <a:gd name="connsiteX151" fmla="*/ 3326038 w 3721757"/>
              <a:gd name="connsiteY151" fmla="*/ 98736 h 6505980"/>
              <a:gd name="connsiteX152" fmla="*/ 3396772 w 3721757"/>
              <a:gd name="connsiteY152" fmla="*/ 57544 h 6505980"/>
              <a:gd name="connsiteX153" fmla="*/ 3465132 w 3721757"/>
              <a:gd name="connsiteY153" fmla="*/ 23864 h 6505980"/>
              <a:gd name="connsiteX154" fmla="*/ 3532718 w 3721757"/>
              <a:gd name="connsiteY154" fmla="*/ 3259 h 6505980"/>
              <a:gd name="connsiteX155" fmla="*/ 3587603 w 3721757"/>
              <a:gd name="connsiteY15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659086 w 3592824"/>
              <a:gd name="connsiteY19" fmla="*/ 1078297 h 6505980"/>
              <a:gd name="connsiteX20" fmla="*/ 2559721 w 3592824"/>
              <a:gd name="connsiteY20" fmla="*/ 1224163 h 6505980"/>
              <a:gd name="connsiteX21" fmla="*/ 2451696 w 3592824"/>
              <a:gd name="connsiteY21" fmla="*/ 1220120 h 6505980"/>
              <a:gd name="connsiteX22" fmla="*/ 2333617 w 3592824"/>
              <a:gd name="connsiteY22" fmla="*/ 1482858 h 6505980"/>
              <a:gd name="connsiteX23" fmla="*/ 2239019 w 3592824"/>
              <a:gd name="connsiteY23" fmla="*/ 1750687 h 6505980"/>
              <a:gd name="connsiteX24" fmla="*/ 2166716 w 3592824"/>
              <a:gd name="connsiteY24" fmla="*/ 2028149 h 6505980"/>
              <a:gd name="connsiteX25" fmla="*/ 2138696 w 3592824"/>
              <a:gd name="connsiteY25" fmla="*/ 2191021 h 6505980"/>
              <a:gd name="connsiteX26" fmla="*/ 1708453 w 3592824"/>
              <a:gd name="connsiteY26" fmla="*/ 2932299 h 6505980"/>
              <a:gd name="connsiteX27" fmla="*/ 1722817 w 3592824"/>
              <a:gd name="connsiteY27" fmla="*/ 3822513 h 6505980"/>
              <a:gd name="connsiteX28" fmla="*/ 1536952 w 3592824"/>
              <a:gd name="connsiteY28" fmla="*/ 3772714 h 6505980"/>
              <a:gd name="connsiteX29" fmla="*/ 1541206 w 3592824"/>
              <a:gd name="connsiteY29" fmla="*/ 4042551 h 6505980"/>
              <a:gd name="connsiteX30" fmla="*/ 1736905 w 3592824"/>
              <a:gd name="connsiteY30" fmla="*/ 4202721 h 6505980"/>
              <a:gd name="connsiteX31" fmla="*/ 1910038 w 3592824"/>
              <a:gd name="connsiteY31" fmla="*/ 4375859 h 6505980"/>
              <a:gd name="connsiteX32" fmla="*/ 2049967 w 3592824"/>
              <a:gd name="connsiteY32" fmla="*/ 4551312 h 6505980"/>
              <a:gd name="connsiteX33" fmla="*/ 2161751 w 3592824"/>
              <a:gd name="connsiteY33" fmla="*/ 4736795 h 6505980"/>
              <a:gd name="connsiteX34" fmla="*/ 2245901 w 3592824"/>
              <a:gd name="connsiteY34" fmla="*/ 4927533 h 6505980"/>
              <a:gd name="connsiteX35" fmla="*/ 2299319 w 3592824"/>
              <a:gd name="connsiteY35" fmla="*/ 5113852 h 6505980"/>
              <a:gd name="connsiteX36" fmla="*/ 2323619 w 3592824"/>
              <a:gd name="connsiteY36" fmla="*/ 5302637 h 6505980"/>
              <a:gd name="connsiteX37" fmla="*/ 2316528 w 3592824"/>
              <a:gd name="connsiteY37" fmla="*/ 5487662 h 6505980"/>
              <a:gd name="connsiteX38" fmla="*/ 2281292 w 3592824"/>
              <a:gd name="connsiteY38" fmla="*/ 5660347 h 6505980"/>
              <a:gd name="connsiteX39" fmla="*/ 2254472 w 3592824"/>
              <a:gd name="connsiteY39" fmla="*/ 5669051 h 6505980"/>
              <a:gd name="connsiteX40" fmla="*/ 2243469 w 3592824"/>
              <a:gd name="connsiteY40" fmla="*/ 5622519 h 6505980"/>
              <a:gd name="connsiteX41" fmla="*/ 2276202 w 3592824"/>
              <a:gd name="connsiteY41" fmla="*/ 5518399 h 6505980"/>
              <a:gd name="connsiteX42" fmla="*/ 2277887 w 3592824"/>
              <a:gd name="connsiteY42" fmla="*/ 5401645 h 6505980"/>
              <a:gd name="connsiteX43" fmla="*/ 2265586 w 3592824"/>
              <a:gd name="connsiteY43" fmla="*/ 5272239 h 6505980"/>
              <a:gd name="connsiteX44" fmla="*/ 2226278 w 3592824"/>
              <a:gd name="connsiteY44" fmla="*/ 5142134 h 6505980"/>
              <a:gd name="connsiteX45" fmla="*/ 2167610 w 3592824"/>
              <a:gd name="connsiteY45" fmla="*/ 5005824 h 6505980"/>
              <a:gd name="connsiteX46" fmla="*/ 2094934 w 3592824"/>
              <a:gd name="connsiteY46" fmla="*/ 4873928 h 6505980"/>
              <a:gd name="connsiteX47" fmla="*/ 2004022 w 3592824"/>
              <a:gd name="connsiteY47" fmla="*/ 4747491 h 6505980"/>
              <a:gd name="connsiteX48" fmla="*/ 1897003 w 3592824"/>
              <a:gd name="connsiteY48" fmla="*/ 4628630 h 6505980"/>
              <a:gd name="connsiteX49" fmla="*/ 1786353 w 3592824"/>
              <a:gd name="connsiteY49" fmla="*/ 4521927 h 6505980"/>
              <a:gd name="connsiteX50" fmla="*/ 1718256 w 3592824"/>
              <a:gd name="connsiteY50" fmla="*/ 4469625 h 6505980"/>
              <a:gd name="connsiteX51" fmla="*/ 1664984 w 3592824"/>
              <a:gd name="connsiteY51" fmla="*/ 4416354 h 6505980"/>
              <a:gd name="connsiteX52" fmla="*/ 1610735 w 3592824"/>
              <a:gd name="connsiteY52" fmla="*/ 4377899 h 6505980"/>
              <a:gd name="connsiteX53" fmla="*/ 1556121 w 3592824"/>
              <a:gd name="connsiteY53" fmla="*/ 4343019 h 6505980"/>
              <a:gd name="connsiteX54" fmla="*/ 1496586 w 3592824"/>
              <a:gd name="connsiteY54" fmla="*/ 4326909 h 6505980"/>
              <a:gd name="connsiteX55" fmla="*/ 1424825 w 3592824"/>
              <a:gd name="connsiteY55" fmla="*/ 4611755 h 6505980"/>
              <a:gd name="connsiteX56" fmla="*/ 1341569 w 3592824"/>
              <a:gd name="connsiteY56" fmla="*/ 4877209 h 6505980"/>
              <a:gd name="connsiteX57" fmla="*/ 1246153 w 3592824"/>
              <a:gd name="connsiteY57" fmla="*/ 5146295 h 6505980"/>
              <a:gd name="connsiteX58" fmla="*/ 1133098 w 3592824"/>
              <a:gd name="connsiteY58" fmla="*/ 5409585 h 6505980"/>
              <a:gd name="connsiteX59" fmla="*/ 1002651 w 3592824"/>
              <a:gd name="connsiteY59" fmla="*/ 5687069 h 6505980"/>
              <a:gd name="connsiteX60" fmla="*/ 851621 w 3592824"/>
              <a:gd name="connsiteY60" fmla="*/ 5975542 h 6505980"/>
              <a:gd name="connsiteX61" fmla="*/ 819067 w 3592824"/>
              <a:gd name="connsiteY61" fmla="*/ 6021945 h 6505980"/>
              <a:gd name="connsiteX62" fmla="*/ 782039 w 3592824"/>
              <a:gd name="connsiteY62" fmla="*/ 6094137 h 6505980"/>
              <a:gd name="connsiteX63" fmla="*/ 732689 w 3592824"/>
              <a:gd name="connsiteY63" fmla="*/ 6165853 h 6505980"/>
              <a:gd name="connsiteX64" fmla="*/ 686953 w 3592824"/>
              <a:gd name="connsiteY64" fmla="*/ 6242495 h 6505980"/>
              <a:gd name="connsiteX65" fmla="*/ 633819 w 3592824"/>
              <a:gd name="connsiteY65" fmla="*/ 6322262 h 6505980"/>
              <a:gd name="connsiteX66" fmla="*/ 576894 w 3592824"/>
              <a:gd name="connsiteY66" fmla="*/ 6387714 h 6505980"/>
              <a:gd name="connsiteX67" fmla="*/ 520310 w 3592824"/>
              <a:gd name="connsiteY67" fmla="*/ 6444298 h 6505980"/>
              <a:gd name="connsiteX68" fmla="*/ 461122 w 3592824"/>
              <a:gd name="connsiteY68" fmla="*/ 6486433 h 6505980"/>
              <a:gd name="connsiteX69" fmla="*/ 409611 w 3592824"/>
              <a:gd name="connsiteY69" fmla="*/ 6505980 h 6505980"/>
              <a:gd name="connsiteX70" fmla="*/ 397795 w 3592824"/>
              <a:gd name="connsiteY70" fmla="*/ 6478382 h 6505980"/>
              <a:gd name="connsiteX71" fmla="*/ 580228 w 3592824"/>
              <a:gd name="connsiteY71" fmla="*/ 6260780 h 6505980"/>
              <a:gd name="connsiteX72" fmla="*/ 740291 w 3592824"/>
              <a:gd name="connsiteY72" fmla="*/ 6020812 h 6505980"/>
              <a:gd name="connsiteX73" fmla="*/ 876161 w 3592824"/>
              <a:gd name="connsiteY73" fmla="*/ 5764542 h 6505980"/>
              <a:gd name="connsiteX74" fmla="*/ 983460 w 3592824"/>
              <a:gd name="connsiteY74" fmla="*/ 5511282 h 6505980"/>
              <a:gd name="connsiteX75" fmla="*/ 1071980 w 3592824"/>
              <a:gd name="connsiteY75" fmla="*/ 5262934 h 6505980"/>
              <a:gd name="connsiteX76" fmla="*/ 1108340 w 3592824"/>
              <a:gd name="connsiteY76" fmla="*/ 5079541 h 6505980"/>
              <a:gd name="connsiteX77" fmla="*/ 1121344 w 3592824"/>
              <a:gd name="connsiteY77" fmla="*/ 5084649 h 6505980"/>
              <a:gd name="connsiteX78" fmla="*/ 1125291 w 3592824"/>
              <a:gd name="connsiteY78" fmla="*/ 5080701 h 6505980"/>
              <a:gd name="connsiteX79" fmla="*/ 1124442 w 3592824"/>
              <a:gd name="connsiteY79" fmla="*/ 5071961 h 6505980"/>
              <a:gd name="connsiteX80" fmla="*/ 1122157 w 3592824"/>
              <a:gd name="connsiteY80" fmla="*/ 5065724 h 6505980"/>
              <a:gd name="connsiteX81" fmla="*/ 1117049 w 3592824"/>
              <a:gd name="connsiteY81" fmla="*/ 5052716 h 6505980"/>
              <a:gd name="connsiteX82" fmla="*/ 1122811 w 3592824"/>
              <a:gd name="connsiteY82" fmla="*/ 5042696 h 6505980"/>
              <a:gd name="connsiteX83" fmla="*/ 1122495 w 3592824"/>
              <a:gd name="connsiteY83" fmla="*/ 5034485 h 6505980"/>
              <a:gd name="connsiteX84" fmla="*/ 1124158 w 3592824"/>
              <a:gd name="connsiteY84" fmla="*/ 5024300 h 6505980"/>
              <a:gd name="connsiteX85" fmla="*/ 1120205 w 3592824"/>
              <a:gd name="connsiteY85" fmla="*/ 5028252 h 6505980"/>
              <a:gd name="connsiteX86" fmla="*/ 1122495 w 3592824"/>
              <a:gd name="connsiteY86" fmla="*/ 5034485 h 6505980"/>
              <a:gd name="connsiteX87" fmla="*/ 1108340 w 3592824"/>
              <a:gd name="connsiteY87" fmla="*/ 5079541 h 6505980"/>
              <a:gd name="connsiteX88" fmla="*/ 1019535 w 3592824"/>
              <a:gd name="connsiteY88" fmla="*/ 5061794 h 6505980"/>
              <a:gd name="connsiteX89" fmla="*/ 907867 w 3592824"/>
              <a:gd name="connsiteY89" fmla="*/ 5071187 h 6505980"/>
              <a:gd name="connsiteX90" fmla="*/ 788983 w 3592824"/>
              <a:gd name="connsiteY90" fmla="*/ 5093104 h 6505980"/>
              <a:gd name="connsiteX91" fmla="*/ 658043 w 3592824"/>
              <a:gd name="connsiteY91" fmla="*/ 5134555 h 6505980"/>
              <a:gd name="connsiteX92" fmla="*/ 522026 w 3592824"/>
              <a:gd name="connsiteY92" fmla="*/ 5190653 h 6505980"/>
              <a:gd name="connsiteX93" fmla="*/ 384200 w 3592824"/>
              <a:gd name="connsiteY93" fmla="*/ 5252843 h 6505980"/>
              <a:gd name="connsiteX94" fmla="*/ 249344 w 3592824"/>
              <a:gd name="connsiteY94" fmla="*/ 5325897 h 6505980"/>
              <a:gd name="connsiteX95" fmla="*/ 120569 w 3592824"/>
              <a:gd name="connsiteY95" fmla="*/ 5397133 h 6505980"/>
              <a:gd name="connsiteX96" fmla="*/ 0 w 3592824"/>
              <a:gd name="connsiteY96" fmla="*/ 5468693 h 6505980"/>
              <a:gd name="connsiteX97" fmla="*/ 124698 w 3592824"/>
              <a:gd name="connsiteY97" fmla="*/ 5335477 h 6505980"/>
              <a:gd name="connsiteX98" fmla="*/ 246734 w 3592824"/>
              <a:gd name="connsiteY98" fmla="*/ 5221959 h 6505980"/>
              <a:gd name="connsiteX99" fmla="*/ 376856 w 3592824"/>
              <a:gd name="connsiteY99" fmla="*/ 5132327 h 6505980"/>
              <a:gd name="connsiteX100" fmla="*/ 515500 w 3592824"/>
              <a:gd name="connsiteY100" fmla="*/ 5051213 h 6505980"/>
              <a:gd name="connsiteX101" fmla="*/ 659408 w 3592824"/>
              <a:gd name="connsiteY101" fmla="*/ 4987219 h 6505980"/>
              <a:gd name="connsiteX102" fmla="*/ 820898 w 3592824"/>
              <a:gd name="connsiteY102" fmla="*/ 4940794 h 6505980"/>
              <a:gd name="connsiteX103" fmla="*/ 1181074 w 3592824"/>
              <a:gd name="connsiteY103" fmla="*/ 4846988 h 6505980"/>
              <a:gd name="connsiteX104" fmla="*/ 1226539 w 3592824"/>
              <a:gd name="connsiteY104" fmla="*/ 4526635 h 6505980"/>
              <a:gd name="connsiteX105" fmla="*/ 1248314 w 3592824"/>
              <a:gd name="connsiteY105" fmla="*/ 4207589 h 6505980"/>
              <a:gd name="connsiteX106" fmla="*/ 1246367 w 3592824"/>
              <a:gd name="connsiteY106" fmla="*/ 3884569 h 6505980"/>
              <a:gd name="connsiteX107" fmla="*/ 1230789 w 3592824"/>
              <a:gd name="connsiteY107" fmla="*/ 3690675 h 6505980"/>
              <a:gd name="connsiteX108" fmla="*/ 1162613 w 3592824"/>
              <a:gd name="connsiteY108" fmla="*/ 3672408 h 6505980"/>
              <a:gd name="connsiteX109" fmla="*/ 1267627 w 3592824"/>
              <a:gd name="connsiteY109" fmla="*/ 3672408 h 6505980"/>
              <a:gd name="connsiteX110" fmla="*/ 1267627 w 3592824"/>
              <a:gd name="connsiteY110" fmla="*/ 2636174 h 6505980"/>
              <a:gd name="connsiteX111" fmla="*/ 1457972 w 3592824"/>
              <a:gd name="connsiteY111" fmla="*/ 2766635 h 6505980"/>
              <a:gd name="connsiteX112" fmla="*/ 1914541 w 3592824"/>
              <a:gd name="connsiteY112" fmla="*/ 1815401 h 6505980"/>
              <a:gd name="connsiteX113" fmla="*/ 1759871 w 3592824"/>
              <a:gd name="connsiteY113" fmla="*/ 1626771 h 6505980"/>
              <a:gd name="connsiteX114" fmla="*/ 1630255 w 3592824"/>
              <a:gd name="connsiteY114" fmla="*/ 1432944 h 6505980"/>
              <a:gd name="connsiteX115" fmla="*/ 1533657 w 3592824"/>
              <a:gd name="connsiteY115" fmla="*/ 1245834 h 6505980"/>
              <a:gd name="connsiteX116" fmla="*/ 1466898 w 3592824"/>
              <a:gd name="connsiteY116" fmla="*/ 1057506 h 6505980"/>
              <a:gd name="connsiteX117" fmla="*/ 1428386 w 3592824"/>
              <a:gd name="connsiteY117" fmla="*/ 871911 h 6505980"/>
              <a:gd name="connsiteX118" fmla="*/ 1418926 w 3592824"/>
              <a:gd name="connsiteY118" fmla="*/ 698165 h 6505980"/>
              <a:gd name="connsiteX119" fmla="*/ 1438518 w 3592824"/>
              <a:gd name="connsiteY119" fmla="*/ 529931 h 6505980"/>
              <a:gd name="connsiteX120" fmla="*/ 1487966 w 3592824"/>
              <a:gd name="connsiteY120" fmla="*/ 373157 h 6505980"/>
              <a:gd name="connsiteX121" fmla="*/ 1562109 w 3592824"/>
              <a:gd name="connsiteY121" fmla="*/ 234344 h 6505980"/>
              <a:gd name="connsiteX122" fmla="*/ 1590347 w 3592824"/>
              <a:gd name="connsiteY122" fmla="*/ 233909 h 6505980"/>
              <a:gd name="connsiteX123" fmla="*/ 1590423 w 3592824"/>
              <a:gd name="connsiteY123" fmla="*/ 276688 h 6505980"/>
              <a:gd name="connsiteX124" fmla="*/ 1534480 w 3592824"/>
              <a:gd name="connsiteY124" fmla="*/ 357380 h 6505980"/>
              <a:gd name="connsiteX125" fmla="*/ 1506010 w 3592824"/>
              <a:gd name="connsiteY125" fmla="*/ 457037 h 6505980"/>
              <a:gd name="connsiteX126" fmla="*/ 1488317 w 3592824"/>
              <a:gd name="connsiteY126" fmla="*/ 571212 h 6505980"/>
              <a:gd name="connsiteX127" fmla="*/ 1496884 w 3592824"/>
              <a:gd name="connsiteY127" fmla="*/ 693061 h 6505980"/>
              <a:gd name="connsiteX128" fmla="*/ 1522975 w 3592824"/>
              <a:gd name="connsiteY128" fmla="*/ 825308 h 6505980"/>
              <a:gd name="connsiteX129" fmla="*/ 1563776 w 3592824"/>
              <a:gd name="connsiteY129" fmla="*/ 957444 h 6505980"/>
              <a:gd name="connsiteX130" fmla="*/ 1623676 w 3592824"/>
              <a:gd name="connsiteY130" fmla="*/ 1089683 h 6505980"/>
              <a:gd name="connsiteX131" fmla="*/ 1701073 w 3592824"/>
              <a:gd name="connsiteY131" fmla="*/ 1219640 h 6505980"/>
              <a:gd name="connsiteX132" fmla="*/ 1784824 w 3592824"/>
              <a:gd name="connsiteY132" fmla="*/ 1340138 h 6505980"/>
              <a:gd name="connsiteX133" fmla="*/ 1839433 w 3592824"/>
              <a:gd name="connsiteY133" fmla="*/ 1402829 h 6505980"/>
              <a:gd name="connsiteX134" fmla="*/ 1879314 w 3592824"/>
              <a:gd name="connsiteY134" fmla="*/ 1462471 h 6505980"/>
              <a:gd name="connsiteX135" fmla="*/ 1923557 w 3592824"/>
              <a:gd name="connsiteY135" fmla="*/ 1509661 h 6505980"/>
              <a:gd name="connsiteX136" fmla="*/ 1968977 w 3592824"/>
              <a:gd name="connsiteY136" fmla="*/ 1553881 h 6505980"/>
              <a:gd name="connsiteX137" fmla="*/ 2023524 w 3592824"/>
              <a:gd name="connsiteY137" fmla="*/ 1583302 h 6505980"/>
              <a:gd name="connsiteX138" fmla="*/ 2159168 w 3592824"/>
              <a:gd name="connsiteY138" fmla="*/ 1357898 h 6505980"/>
              <a:gd name="connsiteX139" fmla="*/ 2301613 w 3592824"/>
              <a:gd name="connsiteY139" fmla="*/ 1152134 h 6505980"/>
              <a:gd name="connsiteX140" fmla="*/ 2456786 w 3592824"/>
              <a:gd name="connsiteY140" fmla="*/ 946442 h 6505980"/>
              <a:gd name="connsiteX141" fmla="*/ 2627883 w 3592824"/>
              <a:gd name="connsiteY141" fmla="*/ 750343 h 6505980"/>
              <a:gd name="connsiteX142" fmla="*/ 2819251 w 3592824"/>
              <a:gd name="connsiteY142" fmla="*/ 546637 h 6505980"/>
              <a:gd name="connsiteX143" fmla="*/ 3033293 w 3592824"/>
              <a:gd name="connsiteY143" fmla="*/ 338904 h 6505980"/>
              <a:gd name="connsiteX144" fmla="*/ 3075801 w 3592824"/>
              <a:gd name="connsiteY144" fmla="*/ 307656 h 6505980"/>
              <a:gd name="connsiteX145" fmla="*/ 3128615 w 3592824"/>
              <a:gd name="connsiteY145" fmla="*/ 255470 h 6505980"/>
              <a:gd name="connsiteX146" fmla="*/ 3193373 w 3592824"/>
              <a:gd name="connsiteY146" fmla="*/ 206920 h 6505980"/>
              <a:gd name="connsiteX147" fmla="*/ 3255727 w 3592824"/>
              <a:gd name="connsiteY147" fmla="*/ 153199 h 6505980"/>
              <a:gd name="connsiteX148" fmla="*/ 3326038 w 3592824"/>
              <a:gd name="connsiteY148" fmla="*/ 98736 h 6505980"/>
              <a:gd name="connsiteX149" fmla="*/ 3396772 w 3592824"/>
              <a:gd name="connsiteY149" fmla="*/ 57544 h 6505980"/>
              <a:gd name="connsiteX150" fmla="*/ 3465132 w 3592824"/>
              <a:gd name="connsiteY150" fmla="*/ 23864 h 6505980"/>
              <a:gd name="connsiteX151" fmla="*/ 3532718 w 3592824"/>
              <a:gd name="connsiteY151" fmla="*/ 3259 h 6505980"/>
              <a:gd name="connsiteX152" fmla="*/ 3587603 w 3592824"/>
              <a:gd name="connsiteY15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559721 w 3592824"/>
              <a:gd name="connsiteY19" fmla="*/ 1224163 h 6505980"/>
              <a:gd name="connsiteX20" fmla="*/ 2451696 w 3592824"/>
              <a:gd name="connsiteY20" fmla="*/ 1220120 h 6505980"/>
              <a:gd name="connsiteX21" fmla="*/ 2333617 w 3592824"/>
              <a:gd name="connsiteY21" fmla="*/ 1482858 h 6505980"/>
              <a:gd name="connsiteX22" fmla="*/ 2239019 w 3592824"/>
              <a:gd name="connsiteY22" fmla="*/ 1750687 h 6505980"/>
              <a:gd name="connsiteX23" fmla="*/ 2166716 w 3592824"/>
              <a:gd name="connsiteY23" fmla="*/ 2028149 h 6505980"/>
              <a:gd name="connsiteX24" fmla="*/ 2138696 w 3592824"/>
              <a:gd name="connsiteY24" fmla="*/ 2191021 h 6505980"/>
              <a:gd name="connsiteX25" fmla="*/ 1708453 w 3592824"/>
              <a:gd name="connsiteY25" fmla="*/ 2932299 h 6505980"/>
              <a:gd name="connsiteX26" fmla="*/ 1722817 w 3592824"/>
              <a:gd name="connsiteY26" fmla="*/ 3822513 h 6505980"/>
              <a:gd name="connsiteX27" fmla="*/ 1536952 w 3592824"/>
              <a:gd name="connsiteY27" fmla="*/ 3772714 h 6505980"/>
              <a:gd name="connsiteX28" fmla="*/ 1541206 w 3592824"/>
              <a:gd name="connsiteY28" fmla="*/ 4042551 h 6505980"/>
              <a:gd name="connsiteX29" fmla="*/ 1736905 w 3592824"/>
              <a:gd name="connsiteY29" fmla="*/ 4202721 h 6505980"/>
              <a:gd name="connsiteX30" fmla="*/ 1910038 w 3592824"/>
              <a:gd name="connsiteY30" fmla="*/ 4375859 h 6505980"/>
              <a:gd name="connsiteX31" fmla="*/ 2049967 w 3592824"/>
              <a:gd name="connsiteY31" fmla="*/ 4551312 h 6505980"/>
              <a:gd name="connsiteX32" fmla="*/ 2161751 w 3592824"/>
              <a:gd name="connsiteY32" fmla="*/ 4736795 h 6505980"/>
              <a:gd name="connsiteX33" fmla="*/ 2245901 w 3592824"/>
              <a:gd name="connsiteY33" fmla="*/ 4927533 h 6505980"/>
              <a:gd name="connsiteX34" fmla="*/ 2299319 w 3592824"/>
              <a:gd name="connsiteY34" fmla="*/ 5113852 h 6505980"/>
              <a:gd name="connsiteX35" fmla="*/ 2323619 w 3592824"/>
              <a:gd name="connsiteY35" fmla="*/ 5302637 h 6505980"/>
              <a:gd name="connsiteX36" fmla="*/ 2316528 w 3592824"/>
              <a:gd name="connsiteY36" fmla="*/ 5487662 h 6505980"/>
              <a:gd name="connsiteX37" fmla="*/ 2281292 w 3592824"/>
              <a:gd name="connsiteY37" fmla="*/ 5660347 h 6505980"/>
              <a:gd name="connsiteX38" fmla="*/ 2254472 w 3592824"/>
              <a:gd name="connsiteY38" fmla="*/ 5669051 h 6505980"/>
              <a:gd name="connsiteX39" fmla="*/ 2243469 w 3592824"/>
              <a:gd name="connsiteY39" fmla="*/ 5622519 h 6505980"/>
              <a:gd name="connsiteX40" fmla="*/ 2276202 w 3592824"/>
              <a:gd name="connsiteY40" fmla="*/ 5518399 h 6505980"/>
              <a:gd name="connsiteX41" fmla="*/ 2277887 w 3592824"/>
              <a:gd name="connsiteY41" fmla="*/ 5401645 h 6505980"/>
              <a:gd name="connsiteX42" fmla="*/ 2265586 w 3592824"/>
              <a:gd name="connsiteY42" fmla="*/ 5272239 h 6505980"/>
              <a:gd name="connsiteX43" fmla="*/ 2226278 w 3592824"/>
              <a:gd name="connsiteY43" fmla="*/ 5142134 h 6505980"/>
              <a:gd name="connsiteX44" fmla="*/ 2167610 w 3592824"/>
              <a:gd name="connsiteY44" fmla="*/ 5005824 h 6505980"/>
              <a:gd name="connsiteX45" fmla="*/ 2094934 w 3592824"/>
              <a:gd name="connsiteY45" fmla="*/ 4873928 h 6505980"/>
              <a:gd name="connsiteX46" fmla="*/ 2004022 w 3592824"/>
              <a:gd name="connsiteY46" fmla="*/ 4747491 h 6505980"/>
              <a:gd name="connsiteX47" fmla="*/ 1897003 w 3592824"/>
              <a:gd name="connsiteY47" fmla="*/ 4628630 h 6505980"/>
              <a:gd name="connsiteX48" fmla="*/ 1786353 w 3592824"/>
              <a:gd name="connsiteY48" fmla="*/ 4521927 h 6505980"/>
              <a:gd name="connsiteX49" fmla="*/ 1718256 w 3592824"/>
              <a:gd name="connsiteY49" fmla="*/ 4469625 h 6505980"/>
              <a:gd name="connsiteX50" fmla="*/ 1664984 w 3592824"/>
              <a:gd name="connsiteY50" fmla="*/ 4416354 h 6505980"/>
              <a:gd name="connsiteX51" fmla="*/ 1610735 w 3592824"/>
              <a:gd name="connsiteY51" fmla="*/ 4377899 h 6505980"/>
              <a:gd name="connsiteX52" fmla="*/ 1556121 w 3592824"/>
              <a:gd name="connsiteY52" fmla="*/ 4343019 h 6505980"/>
              <a:gd name="connsiteX53" fmla="*/ 1496586 w 3592824"/>
              <a:gd name="connsiteY53" fmla="*/ 4326909 h 6505980"/>
              <a:gd name="connsiteX54" fmla="*/ 1424825 w 3592824"/>
              <a:gd name="connsiteY54" fmla="*/ 4611755 h 6505980"/>
              <a:gd name="connsiteX55" fmla="*/ 1341569 w 3592824"/>
              <a:gd name="connsiteY55" fmla="*/ 4877209 h 6505980"/>
              <a:gd name="connsiteX56" fmla="*/ 1246153 w 3592824"/>
              <a:gd name="connsiteY56" fmla="*/ 5146295 h 6505980"/>
              <a:gd name="connsiteX57" fmla="*/ 1133098 w 3592824"/>
              <a:gd name="connsiteY57" fmla="*/ 5409585 h 6505980"/>
              <a:gd name="connsiteX58" fmla="*/ 1002651 w 3592824"/>
              <a:gd name="connsiteY58" fmla="*/ 5687069 h 6505980"/>
              <a:gd name="connsiteX59" fmla="*/ 851621 w 3592824"/>
              <a:gd name="connsiteY59" fmla="*/ 5975542 h 6505980"/>
              <a:gd name="connsiteX60" fmla="*/ 819067 w 3592824"/>
              <a:gd name="connsiteY60" fmla="*/ 6021945 h 6505980"/>
              <a:gd name="connsiteX61" fmla="*/ 782039 w 3592824"/>
              <a:gd name="connsiteY61" fmla="*/ 6094137 h 6505980"/>
              <a:gd name="connsiteX62" fmla="*/ 732689 w 3592824"/>
              <a:gd name="connsiteY62" fmla="*/ 6165853 h 6505980"/>
              <a:gd name="connsiteX63" fmla="*/ 686953 w 3592824"/>
              <a:gd name="connsiteY63" fmla="*/ 6242495 h 6505980"/>
              <a:gd name="connsiteX64" fmla="*/ 633819 w 3592824"/>
              <a:gd name="connsiteY64" fmla="*/ 6322262 h 6505980"/>
              <a:gd name="connsiteX65" fmla="*/ 576894 w 3592824"/>
              <a:gd name="connsiteY65" fmla="*/ 6387714 h 6505980"/>
              <a:gd name="connsiteX66" fmla="*/ 520310 w 3592824"/>
              <a:gd name="connsiteY66" fmla="*/ 6444298 h 6505980"/>
              <a:gd name="connsiteX67" fmla="*/ 461122 w 3592824"/>
              <a:gd name="connsiteY67" fmla="*/ 6486433 h 6505980"/>
              <a:gd name="connsiteX68" fmla="*/ 409611 w 3592824"/>
              <a:gd name="connsiteY68" fmla="*/ 6505980 h 6505980"/>
              <a:gd name="connsiteX69" fmla="*/ 397795 w 3592824"/>
              <a:gd name="connsiteY69" fmla="*/ 6478382 h 6505980"/>
              <a:gd name="connsiteX70" fmla="*/ 580228 w 3592824"/>
              <a:gd name="connsiteY70" fmla="*/ 6260780 h 6505980"/>
              <a:gd name="connsiteX71" fmla="*/ 740291 w 3592824"/>
              <a:gd name="connsiteY71" fmla="*/ 6020812 h 6505980"/>
              <a:gd name="connsiteX72" fmla="*/ 876161 w 3592824"/>
              <a:gd name="connsiteY72" fmla="*/ 5764542 h 6505980"/>
              <a:gd name="connsiteX73" fmla="*/ 983460 w 3592824"/>
              <a:gd name="connsiteY73" fmla="*/ 5511282 h 6505980"/>
              <a:gd name="connsiteX74" fmla="*/ 1071980 w 3592824"/>
              <a:gd name="connsiteY74" fmla="*/ 5262934 h 6505980"/>
              <a:gd name="connsiteX75" fmla="*/ 1108340 w 3592824"/>
              <a:gd name="connsiteY75" fmla="*/ 5079541 h 6505980"/>
              <a:gd name="connsiteX76" fmla="*/ 1121344 w 3592824"/>
              <a:gd name="connsiteY76" fmla="*/ 5084649 h 6505980"/>
              <a:gd name="connsiteX77" fmla="*/ 1125291 w 3592824"/>
              <a:gd name="connsiteY77" fmla="*/ 5080701 h 6505980"/>
              <a:gd name="connsiteX78" fmla="*/ 1124442 w 3592824"/>
              <a:gd name="connsiteY78" fmla="*/ 5071961 h 6505980"/>
              <a:gd name="connsiteX79" fmla="*/ 1122157 w 3592824"/>
              <a:gd name="connsiteY79" fmla="*/ 5065724 h 6505980"/>
              <a:gd name="connsiteX80" fmla="*/ 1117049 w 3592824"/>
              <a:gd name="connsiteY80" fmla="*/ 5052716 h 6505980"/>
              <a:gd name="connsiteX81" fmla="*/ 1122811 w 3592824"/>
              <a:gd name="connsiteY81" fmla="*/ 5042696 h 6505980"/>
              <a:gd name="connsiteX82" fmla="*/ 1122495 w 3592824"/>
              <a:gd name="connsiteY82" fmla="*/ 5034485 h 6505980"/>
              <a:gd name="connsiteX83" fmla="*/ 1124158 w 3592824"/>
              <a:gd name="connsiteY83" fmla="*/ 5024300 h 6505980"/>
              <a:gd name="connsiteX84" fmla="*/ 1120205 w 3592824"/>
              <a:gd name="connsiteY84" fmla="*/ 5028252 h 6505980"/>
              <a:gd name="connsiteX85" fmla="*/ 1122495 w 3592824"/>
              <a:gd name="connsiteY85" fmla="*/ 5034485 h 6505980"/>
              <a:gd name="connsiteX86" fmla="*/ 1108340 w 3592824"/>
              <a:gd name="connsiteY86" fmla="*/ 5079541 h 6505980"/>
              <a:gd name="connsiteX87" fmla="*/ 1019535 w 3592824"/>
              <a:gd name="connsiteY87" fmla="*/ 5061794 h 6505980"/>
              <a:gd name="connsiteX88" fmla="*/ 907867 w 3592824"/>
              <a:gd name="connsiteY88" fmla="*/ 5071187 h 6505980"/>
              <a:gd name="connsiteX89" fmla="*/ 788983 w 3592824"/>
              <a:gd name="connsiteY89" fmla="*/ 5093104 h 6505980"/>
              <a:gd name="connsiteX90" fmla="*/ 658043 w 3592824"/>
              <a:gd name="connsiteY90" fmla="*/ 5134555 h 6505980"/>
              <a:gd name="connsiteX91" fmla="*/ 522026 w 3592824"/>
              <a:gd name="connsiteY91" fmla="*/ 5190653 h 6505980"/>
              <a:gd name="connsiteX92" fmla="*/ 384200 w 3592824"/>
              <a:gd name="connsiteY92" fmla="*/ 5252843 h 6505980"/>
              <a:gd name="connsiteX93" fmla="*/ 249344 w 3592824"/>
              <a:gd name="connsiteY93" fmla="*/ 5325897 h 6505980"/>
              <a:gd name="connsiteX94" fmla="*/ 120569 w 3592824"/>
              <a:gd name="connsiteY94" fmla="*/ 5397133 h 6505980"/>
              <a:gd name="connsiteX95" fmla="*/ 0 w 3592824"/>
              <a:gd name="connsiteY95" fmla="*/ 5468693 h 6505980"/>
              <a:gd name="connsiteX96" fmla="*/ 124698 w 3592824"/>
              <a:gd name="connsiteY96" fmla="*/ 5335477 h 6505980"/>
              <a:gd name="connsiteX97" fmla="*/ 246734 w 3592824"/>
              <a:gd name="connsiteY97" fmla="*/ 5221959 h 6505980"/>
              <a:gd name="connsiteX98" fmla="*/ 376856 w 3592824"/>
              <a:gd name="connsiteY98" fmla="*/ 5132327 h 6505980"/>
              <a:gd name="connsiteX99" fmla="*/ 515500 w 3592824"/>
              <a:gd name="connsiteY99" fmla="*/ 5051213 h 6505980"/>
              <a:gd name="connsiteX100" fmla="*/ 659408 w 3592824"/>
              <a:gd name="connsiteY100" fmla="*/ 4987219 h 6505980"/>
              <a:gd name="connsiteX101" fmla="*/ 820898 w 3592824"/>
              <a:gd name="connsiteY101" fmla="*/ 4940794 h 6505980"/>
              <a:gd name="connsiteX102" fmla="*/ 1181074 w 3592824"/>
              <a:gd name="connsiteY102" fmla="*/ 4846988 h 6505980"/>
              <a:gd name="connsiteX103" fmla="*/ 1226539 w 3592824"/>
              <a:gd name="connsiteY103" fmla="*/ 4526635 h 6505980"/>
              <a:gd name="connsiteX104" fmla="*/ 1248314 w 3592824"/>
              <a:gd name="connsiteY104" fmla="*/ 4207589 h 6505980"/>
              <a:gd name="connsiteX105" fmla="*/ 1246367 w 3592824"/>
              <a:gd name="connsiteY105" fmla="*/ 3884569 h 6505980"/>
              <a:gd name="connsiteX106" fmla="*/ 1230789 w 3592824"/>
              <a:gd name="connsiteY106" fmla="*/ 3690675 h 6505980"/>
              <a:gd name="connsiteX107" fmla="*/ 1162613 w 3592824"/>
              <a:gd name="connsiteY107" fmla="*/ 3672408 h 6505980"/>
              <a:gd name="connsiteX108" fmla="*/ 1267627 w 3592824"/>
              <a:gd name="connsiteY108" fmla="*/ 3672408 h 6505980"/>
              <a:gd name="connsiteX109" fmla="*/ 1267627 w 3592824"/>
              <a:gd name="connsiteY109" fmla="*/ 2636174 h 6505980"/>
              <a:gd name="connsiteX110" fmla="*/ 1457972 w 3592824"/>
              <a:gd name="connsiteY110" fmla="*/ 2766635 h 6505980"/>
              <a:gd name="connsiteX111" fmla="*/ 1914541 w 3592824"/>
              <a:gd name="connsiteY111" fmla="*/ 1815401 h 6505980"/>
              <a:gd name="connsiteX112" fmla="*/ 1759871 w 3592824"/>
              <a:gd name="connsiteY112" fmla="*/ 1626771 h 6505980"/>
              <a:gd name="connsiteX113" fmla="*/ 1630255 w 3592824"/>
              <a:gd name="connsiteY113" fmla="*/ 1432944 h 6505980"/>
              <a:gd name="connsiteX114" fmla="*/ 1533657 w 3592824"/>
              <a:gd name="connsiteY114" fmla="*/ 1245834 h 6505980"/>
              <a:gd name="connsiteX115" fmla="*/ 1466898 w 3592824"/>
              <a:gd name="connsiteY115" fmla="*/ 1057506 h 6505980"/>
              <a:gd name="connsiteX116" fmla="*/ 1428386 w 3592824"/>
              <a:gd name="connsiteY116" fmla="*/ 871911 h 6505980"/>
              <a:gd name="connsiteX117" fmla="*/ 1418926 w 3592824"/>
              <a:gd name="connsiteY117" fmla="*/ 698165 h 6505980"/>
              <a:gd name="connsiteX118" fmla="*/ 1438518 w 3592824"/>
              <a:gd name="connsiteY118" fmla="*/ 529931 h 6505980"/>
              <a:gd name="connsiteX119" fmla="*/ 1487966 w 3592824"/>
              <a:gd name="connsiteY119" fmla="*/ 373157 h 6505980"/>
              <a:gd name="connsiteX120" fmla="*/ 1562109 w 3592824"/>
              <a:gd name="connsiteY120" fmla="*/ 234344 h 6505980"/>
              <a:gd name="connsiteX121" fmla="*/ 1590347 w 3592824"/>
              <a:gd name="connsiteY121" fmla="*/ 233909 h 6505980"/>
              <a:gd name="connsiteX122" fmla="*/ 1590423 w 3592824"/>
              <a:gd name="connsiteY122" fmla="*/ 276688 h 6505980"/>
              <a:gd name="connsiteX123" fmla="*/ 1534480 w 3592824"/>
              <a:gd name="connsiteY123" fmla="*/ 357380 h 6505980"/>
              <a:gd name="connsiteX124" fmla="*/ 1506010 w 3592824"/>
              <a:gd name="connsiteY124" fmla="*/ 457037 h 6505980"/>
              <a:gd name="connsiteX125" fmla="*/ 1488317 w 3592824"/>
              <a:gd name="connsiteY125" fmla="*/ 571212 h 6505980"/>
              <a:gd name="connsiteX126" fmla="*/ 1496884 w 3592824"/>
              <a:gd name="connsiteY126" fmla="*/ 693061 h 6505980"/>
              <a:gd name="connsiteX127" fmla="*/ 1522975 w 3592824"/>
              <a:gd name="connsiteY127" fmla="*/ 825308 h 6505980"/>
              <a:gd name="connsiteX128" fmla="*/ 1563776 w 3592824"/>
              <a:gd name="connsiteY128" fmla="*/ 957444 h 6505980"/>
              <a:gd name="connsiteX129" fmla="*/ 1623676 w 3592824"/>
              <a:gd name="connsiteY129" fmla="*/ 1089683 h 6505980"/>
              <a:gd name="connsiteX130" fmla="*/ 1701073 w 3592824"/>
              <a:gd name="connsiteY130" fmla="*/ 1219640 h 6505980"/>
              <a:gd name="connsiteX131" fmla="*/ 1784824 w 3592824"/>
              <a:gd name="connsiteY131" fmla="*/ 1340138 h 6505980"/>
              <a:gd name="connsiteX132" fmla="*/ 1839433 w 3592824"/>
              <a:gd name="connsiteY132" fmla="*/ 1402829 h 6505980"/>
              <a:gd name="connsiteX133" fmla="*/ 1879314 w 3592824"/>
              <a:gd name="connsiteY133" fmla="*/ 1462471 h 6505980"/>
              <a:gd name="connsiteX134" fmla="*/ 1923557 w 3592824"/>
              <a:gd name="connsiteY134" fmla="*/ 1509661 h 6505980"/>
              <a:gd name="connsiteX135" fmla="*/ 1968977 w 3592824"/>
              <a:gd name="connsiteY135" fmla="*/ 1553881 h 6505980"/>
              <a:gd name="connsiteX136" fmla="*/ 2023524 w 3592824"/>
              <a:gd name="connsiteY136" fmla="*/ 1583302 h 6505980"/>
              <a:gd name="connsiteX137" fmla="*/ 2159168 w 3592824"/>
              <a:gd name="connsiteY137" fmla="*/ 1357898 h 6505980"/>
              <a:gd name="connsiteX138" fmla="*/ 2301613 w 3592824"/>
              <a:gd name="connsiteY138" fmla="*/ 1152134 h 6505980"/>
              <a:gd name="connsiteX139" fmla="*/ 2456786 w 3592824"/>
              <a:gd name="connsiteY139" fmla="*/ 946442 h 6505980"/>
              <a:gd name="connsiteX140" fmla="*/ 2627883 w 3592824"/>
              <a:gd name="connsiteY140" fmla="*/ 750343 h 6505980"/>
              <a:gd name="connsiteX141" fmla="*/ 2819251 w 3592824"/>
              <a:gd name="connsiteY141" fmla="*/ 546637 h 6505980"/>
              <a:gd name="connsiteX142" fmla="*/ 3033293 w 3592824"/>
              <a:gd name="connsiteY142" fmla="*/ 338904 h 6505980"/>
              <a:gd name="connsiteX143" fmla="*/ 3075801 w 3592824"/>
              <a:gd name="connsiteY143" fmla="*/ 307656 h 6505980"/>
              <a:gd name="connsiteX144" fmla="*/ 3128615 w 3592824"/>
              <a:gd name="connsiteY144" fmla="*/ 255470 h 6505980"/>
              <a:gd name="connsiteX145" fmla="*/ 3193373 w 3592824"/>
              <a:gd name="connsiteY145" fmla="*/ 206920 h 6505980"/>
              <a:gd name="connsiteX146" fmla="*/ 3255727 w 3592824"/>
              <a:gd name="connsiteY146" fmla="*/ 153199 h 6505980"/>
              <a:gd name="connsiteX147" fmla="*/ 3326038 w 3592824"/>
              <a:gd name="connsiteY147" fmla="*/ 98736 h 6505980"/>
              <a:gd name="connsiteX148" fmla="*/ 3396772 w 3592824"/>
              <a:gd name="connsiteY148" fmla="*/ 57544 h 6505980"/>
              <a:gd name="connsiteX149" fmla="*/ 3465132 w 3592824"/>
              <a:gd name="connsiteY149" fmla="*/ 23864 h 6505980"/>
              <a:gd name="connsiteX150" fmla="*/ 3532718 w 3592824"/>
              <a:gd name="connsiteY150" fmla="*/ 3259 h 6505980"/>
              <a:gd name="connsiteX151" fmla="*/ 3587603 w 3592824"/>
              <a:gd name="connsiteY15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451696 w 3592824"/>
              <a:gd name="connsiteY19" fmla="*/ 1220120 h 6505980"/>
              <a:gd name="connsiteX20" fmla="*/ 2333617 w 3592824"/>
              <a:gd name="connsiteY20" fmla="*/ 1482858 h 6505980"/>
              <a:gd name="connsiteX21" fmla="*/ 2239019 w 3592824"/>
              <a:gd name="connsiteY21" fmla="*/ 1750687 h 6505980"/>
              <a:gd name="connsiteX22" fmla="*/ 2166716 w 3592824"/>
              <a:gd name="connsiteY22" fmla="*/ 2028149 h 6505980"/>
              <a:gd name="connsiteX23" fmla="*/ 2138696 w 3592824"/>
              <a:gd name="connsiteY23" fmla="*/ 2191021 h 6505980"/>
              <a:gd name="connsiteX24" fmla="*/ 1708453 w 3592824"/>
              <a:gd name="connsiteY24" fmla="*/ 2932299 h 6505980"/>
              <a:gd name="connsiteX25" fmla="*/ 1722817 w 3592824"/>
              <a:gd name="connsiteY25" fmla="*/ 3822513 h 6505980"/>
              <a:gd name="connsiteX26" fmla="*/ 1536952 w 3592824"/>
              <a:gd name="connsiteY26" fmla="*/ 3772714 h 6505980"/>
              <a:gd name="connsiteX27" fmla="*/ 1541206 w 3592824"/>
              <a:gd name="connsiteY27" fmla="*/ 4042551 h 6505980"/>
              <a:gd name="connsiteX28" fmla="*/ 1736905 w 3592824"/>
              <a:gd name="connsiteY28" fmla="*/ 4202721 h 6505980"/>
              <a:gd name="connsiteX29" fmla="*/ 1910038 w 3592824"/>
              <a:gd name="connsiteY29" fmla="*/ 4375859 h 6505980"/>
              <a:gd name="connsiteX30" fmla="*/ 2049967 w 3592824"/>
              <a:gd name="connsiteY30" fmla="*/ 4551312 h 6505980"/>
              <a:gd name="connsiteX31" fmla="*/ 2161751 w 3592824"/>
              <a:gd name="connsiteY31" fmla="*/ 4736795 h 6505980"/>
              <a:gd name="connsiteX32" fmla="*/ 2245901 w 3592824"/>
              <a:gd name="connsiteY32" fmla="*/ 4927533 h 6505980"/>
              <a:gd name="connsiteX33" fmla="*/ 2299319 w 3592824"/>
              <a:gd name="connsiteY33" fmla="*/ 5113852 h 6505980"/>
              <a:gd name="connsiteX34" fmla="*/ 2323619 w 3592824"/>
              <a:gd name="connsiteY34" fmla="*/ 5302637 h 6505980"/>
              <a:gd name="connsiteX35" fmla="*/ 2316528 w 3592824"/>
              <a:gd name="connsiteY35" fmla="*/ 5487662 h 6505980"/>
              <a:gd name="connsiteX36" fmla="*/ 2281292 w 3592824"/>
              <a:gd name="connsiteY36" fmla="*/ 5660347 h 6505980"/>
              <a:gd name="connsiteX37" fmla="*/ 2254472 w 3592824"/>
              <a:gd name="connsiteY37" fmla="*/ 5669051 h 6505980"/>
              <a:gd name="connsiteX38" fmla="*/ 2243469 w 3592824"/>
              <a:gd name="connsiteY38" fmla="*/ 5622519 h 6505980"/>
              <a:gd name="connsiteX39" fmla="*/ 2276202 w 3592824"/>
              <a:gd name="connsiteY39" fmla="*/ 5518399 h 6505980"/>
              <a:gd name="connsiteX40" fmla="*/ 2277887 w 3592824"/>
              <a:gd name="connsiteY40" fmla="*/ 5401645 h 6505980"/>
              <a:gd name="connsiteX41" fmla="*/ 2265586 w 3592824"/>
              <a:gd name="connsiteY41" fmla="*/ 5272239 h 6505980"/>
              <a:gd name="connsiteX42" fmla="*/ 2226278 w 3592824"/>
              <a:gd name="connsiteY42" fmla="*/ 5142134 h 6505980"/>
              <a:gd name="connsiteX43" fmla="*/ 2167610 w 3592824"/>
              <a:gd name="connsiteY43" fmla="*/ 5005824 h 6505980"/>
              <a:gd name="connsiteX44" fmla="*/ 2094934 w 3592824"/>
              <a:gd name="connsiteY44" fmla="*/ 4873928 h 6505980"/>
              <a:gd name="connsiteX45" fmla="*/ 2004022 w 3592824"/>
              <a:gd name="connsiteY45" fmla="*/ 4747491 h 6505980"/>
              <a:gd name="connsiteX46" fmla="*/ 1897003 w 3592824"/>
              <a:gd name="connsiteY46" fmla="*/ 4628630 h 6505980"/>
              <a:gd name="connsiteX47" fmla="*/ 1786353 w 3592824"/>
              <a:gd name="connsiteY47" fmla="*/ 4521927 h 6505980"/>
              <a:gd name="connsiteX48" fmla="*/ 1718256 w 3592824"/>
              <a:gd name="connsiteY48" fmla="*/ 4469625 h 6505980"/>
              <a:gd name="connsiteX49" fmla="*/ 1664984 w 3592824"/>
              <a:gd name="connsiteY49" fmla="*/ 4416354 h 6505980"/>
              <a:gd name="connsiteX50" fmla="*/ 1610735 w 3592824"/>
              <a:gd name="connsiteY50" fmla="*/ 4377899 h 6505980"/>
              <a:gd name="connsiteX51" fmla="*/ 1556121 w 3592824"/>
              <a:gd name="connsiteY51" fmla="*/ 4343019 h 6505980"/>
              <a:gd name="connsiteX52" fmla="*/ 1496586 w 3592824"/>
              <a:gd name="connsiteY52" fmla="*/ 4326909 h 6505980"/>
              <a:gd name="connsiteX53" fmla="*/ 1424825 w 3592824"/>
              <a:gd name="connsiteY53" fmla="*/ 4611755 h 6505980"/>
              <a:gd name="connsiteX54" fmla="*/ 1341569 w 3592824"/>
              <a:gd name="connsiteY54" fmla="*/ 4877209 h 6505980"/>
              <a:gd name="connsiteX55" fmla="*/ 1246153 w 3592824"/>
              <a:gd name="connsiteY55" fmla="*/ 5146295 h 6505980"/>
              <a:gd name="connsiteX56" fmla="*/ 1133098 w 3592824"/>
              <a:gd name="connsiteY56" fmla="*/ 5409585 h 6505980"/>
              <a:gd name="connsiteX57" fmla="*/ 1002651 w 3592824"/>
              <a:gd name="connsiteY57" fmla="*/ 5687069 h 6505980"/>
              <a:gd name="connsiteX58" fmla="*/ 851621 w 3592824"/>
              <a:gd name="connsiteY58" fmla="*/ 5975542 h 6505980"/>
              <a:gd name="connsiteX59" fmla="*/ 819067 w 3592824"/>
              <a:gd name="connsiteY59" fmla="*/ 6021945 h 6505980"/>
              <a:gd name="connsiteX60" fmla="*/ 782039 w 3592824"/>
              <a:gd name="connsiteY60" fmla="*/ 6094137 h 6505980"/>
              <a:gd name="connsiteX61" fmla="*/ 732689 w 3592824"/>
              <a:gd name="connsiteY61" fmla="*/ 6165853 h 6505980"/>
              <a:gd name="connsiteX62" fmla="*/ 686953 w 3592824"/>
              <a:gd name="connsiteY62" fmla="*/ 6242495 h 6505980"/>
              <a:gd name="connsiteX63" fmla="*/ 633819 w 3592824"/>
              <a:gd name="connsiteY63" fmla="*/ 6322262 h 6505980"/>
              <a:gd name="connsiteX64" fmla="*/ 576894 w 3592824"/>
              <a:gd name="connsiteY64" fmla="*/ 6387714 h 6505980"/>
              <a:gd name="connsiteX65" fmla="*/ 520310 w 3592824"/>
              <a:gd name="connsiteY65" fmla="*/ 6444298 h 6505980"/>
              <a:gd name="connsiteX66" fmla="*/ 461122 w 3592824"/>
              <a:gd name="connsiteY66" fmla="*/ 6486433 h 6505980"/>
              <a:gd name="connsiteX67" fmla="*/ 409611 w 3592824"/>
              <a:gd name="connsiteY67" fmla="*/ 6505980 h 6505980"/>
              <a:gd name="connsiteX68" fmla="*/ 397795 w 3592824"/>
              <a:gd name="connsiteY68" fmla="*/ 6478382 h 6505980"/>
              <a:gd name="connsiteX69" fmla="*/ 580228 w 3592824"/>
              <a:gd name="connsiteY69" fmla="*/ 6260780 h 6505980"/>
              <a:gd name="connsiteX70" fmla="*/ 740291 w 3592824"/>
              <a:gd name="connsiteY70" fmla="*/ 6020812 h 6505980"/>
              <a:gd name="connsiteX71" fmla="*/ 876161 w 3592824"/>
              <a:gd name="connsiteY71" fmla="*/ 5764542 h 6505980"/>
              <a:gd name="connsiteX72" fmla="*/ 983460 w 3592824"/>
              <a:gd name="connsiteY72" fmla="*/ 5511282 h 6505980"/>
              <a:gd name="connsiteX73" fmla="*/ 1071980 w 3592824"/>
              <a:gd name="connsiteY73" fmla="*/ 5262934 h 6505980"/>
              <a:gd name="connsiteX74" fmla="*/ 1108340 w 3592824"/>
              <a:gd name="connsiteY74" fmla="*/ 5079541 h 6505980"/>
              <a:gd name="connsiteX75" fmla="*/ 1121344 w 3592824"/>
              <a:gd name="connsiteY75" fmla="*/ 5084649 h 6505980"/>
              <a:gd name="connsiteX76" fmla="*/ 1125291 w 3592824"/>
              <a:gd name="connsiteY76" fmla="*/ 5080701 h 6505980"/>
              <a:gd name="connsiteX77" fmla="*/ 1124442 w 3592824"/>
              <a:gd name="connsiteY77" fmla="*/ 5071961 h 6505980"/>
              <a:gd name="connsiteX78" fmla="*/ 1122157 w 3592824"/>
              <a:gd name="connsiteY78" fmla="*/ 5065724 h 6505980"/>
              <a:gd name="connsiteX79" fmla="*/ 1117049 w 3592824"/>
              <a:gd name="connsiteY79" fmla="*/ 5052716 h 6505980"/>
              <a:gd name="connsiteX80" fmla="*/ 1122811 w 3592824"/>
              <a:gd name="connsiteY80" fmla="*/ 5042696 h 6505980"/>
              <a:gd name="connsiteX81" fmla="*/ 1122495 w 3592824"/>
              <a:gd name="connsiteY81" fmla="*/ 5034485 h 6505980"/>
              <a:gd name="connsiteX82" fmla="*/ 1124158 w 3592824"/>
              <a:gd name="connsiteY82" fmla="*/ 5024300 h 6505980"/>
              <a:gd name="connsiteX83" fmla="*/ 1120205 w 3592824"/>
              <a:gd name="connsiteY83" fmla="*/ 5028252 h 6505980"/>
              <a:gd name="connsiteX84" fmla="*/ 1122495 w 3592824"/>
              <a:gd name="connsiteY84" fmla="*/ 5034485 h 6505980"/>
              <a:gd name="connsiteX85" fmla="*/ 1108340 w 3592824"/>
              <a:gd name="connsiteY85" fmla="*/ 5079541 h 6505980"/>
              <a:gd name="connsiteX86" fmla="*/ 1019535 w 3592824"/>
              <a:gd name="connsiteY86" fmla="*/ 5061794 h 6505980"/>
              <a:gd name="connsiteX87" fmla="*/ 907867 w 3592824"/>
              <a:gd name="connsiteY87" fmla="*/ 5071187 h 6505980"/>
              <a:gd name="connsiteX88" fmla="*/ 788983 w 3592824"/>
              <a:gd name="connsiteY88" fmla="*/ 5093104 h 6505980"/>
              <a:gd name="connsiteX89" fmla="*/ 658043 w 3592824"/>
              <a:gd name="connsiteY89" fmla="*/ 5134555 h 6505980"/>
              <a:gd name="connsiteX90" fmla="*/ 522026 w 3592824"/>
              <a:gd name="connsiteY90" fmla="*/ 5190653 h 6505980"/>
              <a:gd name="connsiteX91" fmla="*/ 384200 w 3592824"/>
              <a:gd name="connsiteY91" fmla="*/ 5252843 h 6505980"/>
              <a:gd name="connsiteX92" fmla="*/ 249344 w 3592824"/>
              <a:gd name="connsiteY92" fmla="*/ 5325897 h 6505980"/>
              <a:gd name="connsiteX93" fmla="*/ 120569 w 3592824"/>
              <a:gd name="connsiteY93" fmla="*/ 5397133 h 6505980"/>
              <a:gd name="connsiteX94" fmla="*/ 0 w 3592824"/>
              <a:gd name="connsiteY94" fmla="*/ 5468693 h 6505980"/>
              <a:gd name="connsiteX95" fmla="*/ 124698 w 3592824"/>
              <a:gd name="connsiteY95" fmla="*/ 5335477 h 6505980"/>
              <a:gd name="connsiteX96" fmla="*/ 246734 w 3592824"/>
              <a:gd name="connsiteY96" fmla="*/ 5221959 h 6505980"/>
              <a:gd name="connsiteX97" fmla="*/ 376856 w 3592824"/>
              <a:gd name="connsiteY97" fmla="*/ 5132327 h 6505980"/>
              <a:gd name="connsiteX98" fmla="*/ 515500 w 3592824"/>
              <a:gd name="connsiteY98" fmla="*/ 5051213 h 6505980"/>
              <a:gd name="connsiteX99" fmla="*/ 659408 w 3592824"/>
              <a:gd name="connsiteY99" fmla="*/ 4987219 h 6505980"/>
              <a:gd name="connsiteX100" fmla="*/ 820898 w 3592824"/>
              <a:gd name="connsiteY100" fmla="*/ 4940794 h 6505980"/>
              <a:gd name="connsiteX101" fmla="*/ 1181074 w 3592824"/>
              <a:gd name="connsiteY101" fmla="*/ 4846988 h 6505980"/>
              <a:gd name="connsiteX102" fmla="*/ 1226539 w 3592824"/>
              <a:gd name="connsiteY102" fmla="*/ 4526635 h 6505980"/>
              <a:gd name="connsiteX103" fmla="*/ 1248314 w 3592824"/>
              <a:gd name="connsiteY103" fmla="*/ 4207589 h 6505980"/>
              <a:gd name="connsiteX104" fmla="*/ 1246367 w 3592824"/>
              <a:gd name="connsiteY104" fmla="*/ 3884569 h 6505980"/>
              <a:gd name="connsiteX105" fmla="*/ 1230789 w 3592824"/>
              <a:gd name="connsiteY105" fmla="*/ 3690675 h 6505980"/>
              <a:gd name="connsiteX106" fmla="*/ 1162613 w 3592824"/>
              <a:gd name="connsiteY106" fmla="*/ 3672408 h 6505980"/>
              <a:gd name="connsiteX107" fmla="*/ 1267627 w 3592824"/>
              <a:gd name="connsiteY107" fmla="*/ 3672408 h 6505980"/>
              <a:gd name="connsiteX108" fmla="*/ 1267627 w 3592824"/>
              <a:gd name="connsiteY108" fmla="*/ 2636174 h 6505980"/>
              <a:gd name="connsiteX109" fmla="*/ 1457972 w 3592824"/>
              <a:gd name="connsiteY109" fmla="*/ 2766635 h 6505980"/>
              <a:gd name="connsiteX110" fmla="*/ 1914541 w 3592824"/>
              <a:gd name="connsiteY110" fmla="*/ 1815401 h 6505980"/>
              <a:gd name="connsiteX111" fmla="*/ 1759871 w 3592824"/>
              <a:gd name="connsiteY111" fmla="*/ 1626771 h 6505980"/>
              <a:gd name="connsiteX112" fmla="*/ 1630255 w 3592824"/>
              <a:gd name="connsiteY112" fmla="*/ 1432944 h 6505980"/>
              <a:gd name="connsiteX113" fmla="*/ 1533657 w 3592824"/>
              <a:gd name="connsiteY113" fmla="*/ 1245834 h 6505980"/>
              <a:gd name="connsiteX114" fmla="*/ 1466898 w 3592824"/>
              <a:gd name="connsiteY114" fmla="*/ 1057506 h 6505980"/>
              <a:gd name="connsiteX115" fmla="*/ 1428386 w 3592824"/>
              <a:gd name="connsiteY115" fmla="*/ 871911 h 6505980"/>
              <a:gd name="connsiteX116" fmla="*/ 1418926 w 3592824"/>
              <a:gd name="connsiteY116" fmla="*/ 698165 h 6505980"/>
              <a:gd name="connsiteX117" fmla="*/ 1438518 w 3592824"/>
              <a:gd name="connsiteY117" fmla="*/ 529931 h 6505980"/>
              <a:gd name="connsiteX118" fmla="*/ 1487966 w 3592824"/>
              <a:gd name="connsiteY118" fmla="*/ 373157 h 6505980"/>
              <a:gd name="connsiteX119" fmla="*/ 1562109 w 3592824"/>
              <a:gd name="connsiteY119" fmla="*/ 234344 h 6505980"/>
              <a:gd name="connsiteX120" fmla="*/ 1590347 w 3592824"/>
              <a:gd name="connsiteY120" fmla="*/ 233909 h 6505980"/>
              <a:gd name="connsiteX121" fmla="*/ 1590423 w 3592824"/>
              <a:gd name="connsiteY121" fmla="*/ 276688 h 6505980"/>
              <a:gd name="connsiteX122" fmla="*/ 1534480 w 3592824"/>
              <a:gd name="connsiteY122" fmla="*/ 357380 h 6505980"/>
              <a:gd name="connsiteX123" fmla="*/ 1506010 w 3592824"/>
              <a:gd name="connsiteY123" fmla="*/ 457037 h 6505980"/>
              <a:gd name="connsiteX124" fmla="*/ 1488317 w 3592824"/>
              <a:gd name="connsiteY124" fmla="*/ 571212 h 6505980"/>
              <a:gd name="connsiteX125" fmla="*/ 1496884 w 3592824"/>
              <a:gd name="connsiteY125" fmla="*/ 693061 h 6505980"/>
              <a:gd name="connsiteX126" fmla="*/ 1522975 w 3592824"/>
              <a:gd name="connsiteY126" fmla="*/ 825308 h 6505980"/>
              <a:gd name="connsiteX127" fmla="*/ 1563776 w 3592824"/>
              <a:gd name="connsiteY127" fmla="*/ 957444 h 6505980"/>
              <a:gd name="connsiteX128" fmla="*/ 1623676 w 3592824"/>
              <a:gd name="connsiteY128" fmla="*/ 1089683 h 6505980"/>
              <a:gd name="connsiteX129" fmla="*/ 1701073 w 3592824"/>
              <a:gd name="connsiteY129" fmla="*/ 1219640 h 6505980"/>
              <a:gd name="connsiteX130" fmla="*/ 1784824 w 3592824"/>
              <a:gd name="connsiteY130" fmla="*/ 1340138 h 6505980"/>
              <a:gd name="connsiteX131" fmla="*/ 1839433 w 3592824"/>
              <a:gd name="connsiteY131" fmla="*/ 1402829 h 6505980"/>
              <a:gd name="connsiteX132" fmla="*/ 1879314 w 3592824"/>
              <a:gd name="connsiteY132" fmla="*/ 1462471 h 6505980"/>
              <a:gd name="connsiteX133" fmla="*/ 1923557 w 3592824"/>
              <a:gd name="connsiteY133" fmla="*/ 1509661 h 6505980"/>
              <a:gd name="connsiteX134" fmla="*/ 1968977 w 3592824"/>
              <a:gd name="connsiteY134" fmla="*/ 1553881 h 6505980"/>
              <a:gd name="connsiteX135" fmla="*/ 2023524 w 3592824"/>
              <a:gd name="connsiteY135" fmla="*/ 1583302 h 6505980"/>
              <a:gd name="connsiteX136" fmla="*/ 2159168 w 3592824"/>
              <a:gd name="connsiteY136" fmla="*/ 1357898 h 6505980"/>
              <a:gd name="connsiteX137" fmla="*/ 2301613 w 3592824"/>
              <a:gd name="connsiteY137" fmla="*/ 1152134 h 6505980"/>
              <a:gd name="connsiteX138" fmla="*/ 2456786 w 3592824"/>
              <a:gd name="connsiteY138" fmla="*/ 946442 h 6505980"/>
              <a:gd name="connsiteX139" fmla="*/ 2627883 w 3592824"/>
              <a:gd name="connsiteY139" fmla="*/ 750343 h 6505980"/>
              <a:gd name="connsiteX140" fmla="*/ 2819251 w 3592824"/>
              <a:gd name="connsiteY140" fmla="*/ 546637 h 6505980"/>
              <a:gd name="connsiteX141" fmla="*/ 3033293 w 3592824"/>
              <a:gd name="connsiteY141" fmla="*/ 338904 h 6505980"/>
              <a:gd name="connsiteX142" fmla="*/ 3075801 w 3592824"/>
              <a:gd name="connsiteY142" fmla="*/ 307656 h 6505980"/>
              <a:gd name="connsiteX143" fmla="*/ 3128615 w 3592824"/>
              <a:gd name="connsiteY143" fmla="*/ 255470 h 6505980"/>
              <a:gd name="connsiteX144" fmla="*/ 3193373 w 3592824"/>
              <a:gd name="connsiteY144" fmla="*/ 206920 h 6505980"/>
              <a:gd name="connsiteX145" fmla="*/ 3255727 w 3592824"/>
              <a:gd name="connsiteY145" fmla="*/ 153199 h 6505980"/>
              <a:gd name="connsiteX146" fmla="*/ 3326038 w 3592824"/>
              <a:gd name="connsiteY146" fmla="*/ 98736 h 6505980"/>
              <a:gd name="connsiteX147" fmla="*/ 3396772 w 3592824"/>
              <a:gd name="connsiteY147" fmla="*/ 57544 h 6505980"/>
              <a:gd name="connsiteX148" fmla="*/ 3465132 w 3592824"/>
              <a:gd name="connsiteY148" fmla="*/ 23864 h 6505980"/>
              <a:gd name="connsiteX149" fmla="*/ 3532718 w 3592824"/>
              <a:gd name="connsiteY149" fmla="*/ 3259 h 6505980"/>
              <a:gd name="connsiteX150" fmla="*/ 3587603 w 3592824"/>
              <a:gd name="connsiteY15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76278 w 3592824"/>
              <a:gd name="connsiteY17" fmla="*/ 1039803 h 6505980"/>
              <a:gd name="connsiteX18" fmla="*/ 2451696 w 3592824"/>
              <a:gd name="connsiteY18" fmla="*/ 1220120 h 6505980"/>
              <a:gd name="connsiteX19" fmla="*/ 2333617 w 3592824"/>
              <a:gd name="connsiteY19" fmla="*/ 1482858 h 6505980"/>
              <a:gd name="connsiteX20" fmla="*/ 2239019 w 3592824"/>
              <a:gd name="connsiteY20" fmla="*/ 1750687 h 6505980"/>
              <a:gd name="connsiteX21" fmla="*/ 2166716 w 3592824"/>
              <a:gd name="connsiteY21" fmla="*/ 2028149 h 6505980"/>
              <a:gd name="connsiteX22" fmla="*/ 2138696 w 3592824"/>
              <a:gd name="connsiteY22" fmla="*/ 2191021 h 6505980"/>
              <a:gd name="connsiteX23" fmla="*/ 1708453 w 3592824"/>
              <a:gd name="connsiteY23" fmla="*/ 2932299 h 6505980"/>
              <a:gd name="connsiteX24" fmla="*/ 1722817 w 3592824"/>
              <a:gd name="connsiteY24" fmla="*/ 3822513 h 6505980"/>
              <a:gd name="connsiteX25" fmla="*/ 1536952 w 3592824"/>
              <a:gd name="connsiteY25" fmla="*/ 3772714 h 6505980"/>
              <a:gd name="connsiteX26" fmla="*/ 1541206 w 3592824"/>
              <a:gd name="connsiteY26" fmla="*/ 4042551 h 6505980"/>
              <a:gd name="connsiteX27" fmla="*/ 1736905 w 3592824"/>
              <a:gd name="connsiteY27" fmla="*/ 4202721 h 6505980"/>
              <a:gd name="connsiteX28" fmla="*/ 1910038 w 3592824"/>
              <a:gd name="connsiteY28" fmla="*/ 4375859 h 6505980"/>
              <a:gd name="connsiteX29" fmla="*/ 2049967 w 3592824"/>
              <a:gd name="connsiteY29" fmla="*/ 4551312 h 6505980"/>
              <a:gd name="connsiteX30" fmla="*/ 2161751 w 3592824"/>
              <a:gd name="connsiteY30" fmla="*/ 4736795 h 6505980"/>
              <a:gd name="connsiteX31" fmla="*/ 2245901 w 3592824"/>
              <a:gd name="connsiteY31" fmla="*/ 4927533 h 6505980"/>
              <a:gd name="connsiteX32" fmla="*/ 2299319 w 3592824"/>
              <a:gd name="connsiteY32" fmla="*/ 5113852 h 6505980"/>
              <a:gd name="connsiteX33" fmla="*/ 2323619 w 3592824"/>
              <a:gd name="connsiteY33" fmla="*/ 5302637 h 6505980"/>
              <a:gd name="connsiteX34" fmla="*/ 2316528 w 3592824"/>
              <a:gd name="connsiteY34" fmla="*/ 5487662 h 6505980"/>
              <a:gd name="connsiteX35" fmla="*/ 2281292 w 3592824"/>
              <a:gd name="connsiteY35" fmla="*/ 5660347 h 6505980"/>
              <a:gd name="connsiteX36" fmla="*/ 2254472 w 3592824"/>
              <a:gd name="connsiteY36" fmla="*/ 5669051 h 6505980"/>
              <a:gd name="connsiteX37" fmla="*/ 2243469 w 3592824"/>
              <a:gd name="connsiteY37" fmla="*/ 5622519 h 6505980"/>
              <a:gd name="connsiteX38" fmla="*/ 2276202 w 3592824"/>
              <a:gd name="connsiteY38" fmla="*/ 5518399 h 6505980"/>
              <a:gd name="connsiteX39" fmla="*/ 2277887 w 3592824"/>
              <a:gd name="connsiteY39" fmla="*/ 5401645 h 6505980"/>
              <a:gd name="connsiteX40" fmla="*/ 2265586 w 3592824"/>
              <a:gd name="connsiteY40" fmla="*/ 5272239 h 6505980"/>
              <a:gd name="connsiteX41" fmla="*/ 2226278 w 3592824"/>
              <a:gd name="connsiteY41" fmla="*/ 5142134 h 6505980"/>
              <a:gd name="connsiteX42" fmla="*/ 2167610 w 3592824"/>
              <a:gd name="connsiteY42" fmla="*/ 5005824 h 6505980"/>
              <a:gd name="connsiteX43" fmla="*/ 2094934 w 3592824"/>
              <a:gd name="connsiteY43" fmla="*/ 4873928 h 6505980"/>
              <a:gd name="connsiteX44" fmla="*/ 2004022 w 3592824"/>
              <a:gd name="connsiteY44" fmla="*/ 4747491 h 6505980"/>
              <a:gd name="connsiteX45" fmla="*/ 1897003 w 3592824"/>
              <a:gd name="connsiteY45" fmla="*/ 4628630 h 6505980"/>
              <a:gd name="connsiteX46" fmla="*/ 1786353 w 3592824"/>
              <a:gd name="connsiteY46" fmla="*/ 4521927 h 6505980"/>
              <a:gd name="connsiteX47" fmla="*/ 1718256 w 3592824"/>
              <a:gd name="connsiteY47" fmla="*/ 4469625 h 6505980"/>
              <a:gd name="connsiteX48" fmla="*/ 1664984 w 3592824"/>
              <a:gd name="connsiteY48" fmla="*/ 4416354 h 6505980"/>
              <a:gd name="connsiteX49" fmla="*/ 1610735 w 3592824"/>
              <a:gd name="connsiteY49" fmla="*/ 4377899 h 6505980"/>
              <a:gd name="connsiteX50" fmla="*/ 1556121 w 3592824"/>
              <a:gd name="connsiteY50" fmla="*/ 4343019 h 6505980"/>
              <a:gd name="connsiteX51" fmla="*/ 1496586 w 3592824"/>
              <a:gd name="connsiteY51" fmla="*/ 4326909 h 6505980"/>
              <a:gd name="connsiteX52" fmla="*/ 1424825 w 3592824"/>
              <a:gd name="connsiteY52" fmla="*/ 4611755 h 6505980"/>
              <a:gd name="connsiteX53" fmla="*/ 1341569 w 3592824"/>
              <a:gd name="connsiteY53" fmla="*/ 4877209 h 6505980"/>
              <a:gd name="connsiteX54" fmla="*/ 1246153 w 3592824"/>
              <a:gd name="connsiteY54" fmla="*/ 5146295 h 6505980"/>
              <a:gd name="connsiteX55" fmla="*/ 1133098 w 3592824"/>
              <a:gd name="connsiteY55" fmla="*/ 5409585 h 6505980"/>
              <a:gd name="connsiteX56" fmla="*/ 1002651 w 3592824"/>
              <a:gd name="connsiteY56" fmla="*/ 5687069 h 6505980"/>
              <a:gd name="connsiteX57" fmla="*/ 851621 w 3592824"/>
              <a:gd name="connsiteY57" fmla="*/ 5975542 h 6505980"/>
              <a:gd name="connsiteX58" fmla="*/ 819067 w 3592824"/>
              <a:gd name="connsiteY58" fmla="*/ 6021945 h 6505980"/>
              <a:gd name="connsiteX59" fmla="*/ 782039 w 3592824"/>
              <a:gd name="connsiteY59" fmla="*/ 6094137 h 6505980"/>
              <a:gd name="connsiteX60" fmla="*/ 732689 w 3592824"/>
              <a:gd name="connsiteY60" fmla="*/ 6165853 h 6505980"/>
              <a:gd name="connsiteX61" fmla="*/ 686953 w 3592824"/>
              <a:gd name="connsiteY61" fmla="*/ 6242495 h 6505980"/>
              <a:gd name="connsiteX62" fmla="*/ 633819 w 3592824"/>
              <a:gd name="connsiteY62" fmla="*/ 6322262 h 6505980"/>
              <a:gd name="connsiteX63" fmla="*/ 576894 w 3592824"/>
              <a:gd name="connsiteY63" fmla="*/ 6387714 h 6505980"/>
              <a:gd name="connsiteX64" fmla="*/ 520310 w 3592824"/>
              <a:gd name="connsiteY64" fmla="*/ 6444298 h 6505980"/>
              <a:gd name="connsiteX65" fmla="*/ 461122 w 3592824"/>
              <a:gd name="connsiteY65" fmla="*/ 6486433 h 6505980"/>
              <a:gd name="connsiteX66" fmla="*/ 409611 w 3592824"/>
              <a:gd name="connsiteY66" fmla="*/ 6505980 h 6505980"/>
              <a:gd name="connsiteX67" fmla="*/ 397795 w 3592824"/>
              <a:gd name="connsiteY67" fmla="*/ 6478382 h 6505980"/>
              <a:gd name="connsiteX68" fmla="*/ 580228 w 3592824"/>
              <a:gd name="connsiteY68" fmla="*/ 6260780 h 6505980"/>
              <a:gd name="connsiteX69" fmla="*/ 740291 w 3592824"/>
              <a:gd name="connsiteY69" fmla="*/ 6020812 h 6505980"/>
              <a:gd name="connsiteX70" fmla="*/ 876161 w 3592824"/>
              <a:gd name="connsiteY70" fmla="*/ 5764542 h 6505980"/>
              <a:gd name="connsiteX71" fmla="*/ 983460 w 3592824"/>
              <a:gd name="connsiteY71" fmla="*/ 5511282 h 6505980"/>
              <a:gd name="connsiteX72" fmla="*/ 1071980 w 3592824"/>
              <a:gd name="connsiteY72" fmla="*/ 5262934 h 6505980"/>
              <a:gd name="connsiteX73" fmla="*/ 1108340 w 3592824"/>
              <a:gd name="connsiteY73" fmla="*/ 5079541 h 6505980"/>
              <a:gd name="connsiteX74" fmla="*/ 1121344 w 3592824"/>
              <a:gd name="connsiteY74" fmla="*/ 5084649 h 6505980"/>
              <a:gd name="connsiteX75" fmla="*/ 1125291 w 3592824"/>
              <a:gd name="connsiteY75" fmla="*/ 5080701 h 6505980"/>
              <a:gd name="connsiteX76" fmla="*/ 1124442 w 3592824"/>
              <a:gd name="connsiteY76" fmla="*/ 5071961 h 6505980"/>
              <a:gd name="connsiteX77" fmla="*/ 1122157 w 3592824"/>
              <a:gd name="connsiteY77" fmla="*/ 5065724 h 6505980"/>
              <a:gd name="connsiteX78" fmla="*/ 1117049 w 3592824"/>
              <a:gd name="connsiteY78" fmla="*/ 5052716 h 6505980"/>
              <a:gd name="connsiteX79" fmla="*/ 1122811 w 3592824"/>
              <a:gd name="connsiteY79" fmla="*/ 5042696 h 6505980"/>
              <a:gd name="connsiteX80" fmla="*/ 1122495 w 3592824"/>
              <a:gd name="connsiteY80" fmla="*/ 5034485 h 6505980"/>
              <a:gd name="connsiteX81" fmla="*/ 1124158 w 3592824"/>
              <a:gd name="connsiteY81" fmla="*/ 5024300 h 6505980"/>
              <a:gd name="connsiteX82" fmla="*/ 1120205 w 3592824"/>
              <a:gd name="connsiteY82" fmla="*/ 5028252 h 6505980"/>
              <a:gd name="connsiteX83" fmla="*/ 1122495 w 3592824"/>
              <a:gd name="connsiteY83" fmla="*/ 5034485 h 6505980"/>
              <a:gd name="connsiteX84" fmla="*/ 1108340 w 3592824"/>
              <a:gd name="connsiteY84" fmla="*/ 5079541 h 6505980"/>
              <a:gd name="connsiteX85" fmla="*/ 1019535 w 3592824"/>
              <a:gd name="connsiteY85" fmla="*/ 5061794 h 6505980"/>
              <a:gd name="connsiteX86" fmla="*/ 907867 w 3592824"/>
              <a:gd name="connsiteY86" fmla="*/ 5071187 h 6505980"/>
              <a:gd name="connsiteX87" fmla="*/ 788983 w 3592824"/>
              <a:gd name="connsiteY87" fmla="*/ 5093104 h 6505980"/>
              <a:gd name="connsiteX88" fmla="*/ 658043 w 3592824"/>
              <a:gd name="connsiteY88" fmla="*/ 5134555 h 6505980"/>
              <a:gd name="connsiteX89" fmla="*/ 522026 w 3592824"/>
              <a:gd name="connsiteY89" fmla="*/ 5190653 h 6505980"/>
              <a:gd name="connsiteX90" fmla="*/ 384200 w 3592824"/>
              <a:gd name="connsiteY90" fmla="*/ 5252843 h 6505980"/>
              <a:gd name="connsiteX91" fmla="*/ 249344 w 3592824"/>
              <a:gd name="connsiteY91" fmla="*/ 5325897 h 6505980"/>
              <a:gd name="connsiteX92" fmla="*/ 120569 w 3592824"/>
              <a:gd name="connsiteY92" fmla="*/ 5397133 h 6505980"/>
              <a:gd name="connsiteX93" fmla="*/ 0 w 3592824"/>
              <a:gd name="connsiteY93" fmla="*/ 5468693 h 6505980"/>
              <a:gd name="connsiteX94" fmla="*/ 124698 w 3592824"/>
              <a:gd name="connsiteY94" fmla="*/ 5335477 h 6505980"/>
              <a:gd name="connsiteX95" fmla="*/ 246734 w 3592824"/>
              <a:gd name="connsiteY95" fmla="*/ 5221959 h 6505980"/>
              <a:gd name="connsiteX96" fmla="*/ 376856 w 3592824"/>
              <a:gd name="connsiteY96" fmla="*/ 5132327 h 6505980"/>
              <a:gd name="connsiteX97" fmla="*/ 515500 w 3592824"/>
              <a:gd name="connsiteY97" fmla="*/ 5051213 h 6505980"/>
              <a:gd name="connsiteX98" fmla="*/ 659408 w 3592824"/>
              <a:gd name="connsiteY98" fmla="*/ 4987219 h 6505980"/>
              <a:gd name="connsiteX99" fmla="*/ 820898 w 3592824"/>
              <a:gd name="connsiteY99" fmla="*/ 4940794 h 6505980"/>
              <a:gd name="connsiteX100" fmla="*/ 1181074 w 3592824"/>
              <a:gd name="connsiteY100" fmla="*/ 4846988 h 6505980"/>
              <a:gd name="connsiteX101" fmla="*/ 1226539 w 3592824"/>
              <a:gd name="connsiteY101" fmla="*/ 4526635 h 6505980"/>
              <a:gd name="connsiteX102" fmla="*/ 1248314 w 3592824"/>
              <a:gd name="connsiteY102" fmla="*/ 4207589 h 6505980"/>
              <a:gd name="connsiteX103" fmla="*/ 1246367 w 3592824"/>
              <a:gd name="connsiteY103" fmla="*/ 3884569 h 6505980"/>
              <a:gd name="connsiteX104" fmla="*/ 1230789 w 3592824"/>
              <a:gd name="connsiteY104" fmla="*/ 3690675 h 6505980"/>
              <a:gd name="connsiteX105" fmla="*/ 1162613 w 3592824"/>
              <a:gd name="connsiteY105" fmla="*/ 3672408 h 6505980"/>
              <a:gd name="connsiteX106" fmla="*/ 1267627 w 3592824"/>
              <a:gd name="connsiteY106" fmla="*/ 3672408 h 6505980"/>
              <a:gd name="connsiteX107" fmla="*/ 1267627 w 3592824"/>
              <a:gd name="connsiteY107" fmla="*/ 2636174 h 6505980"/>
              <a:gd name="connsiteX108" fmla="*/ 1457972 w 3592824"/>
              <a:gd name="connsiteY108" fmla="*/ 2766635 h 6505980"/>
              <a:gd name="connsiteX109" fmla="*/ 1914541 w 3592824"/>
              <a:gd name="connsiteY109" fmla="*/ 1815401 h 6505980"/>
              <a:gd name="connsiteX110" fmla="*/ 1759871 w 3592824"/>
              <a:gd name="connsiteY110" fmla="*/ 1626771 h 6505980"/>
              <a:gd name="connsiteX111" fmla="*/ 1630255 w 3592824"/>
              <a:gd name="connsiteY111" fmla="*/ 1432944 h 6505980"/>
              <a:gd name="connsiteX112" fmla="*/ 1533657 w 3592824"/>
              <a:gd name="connsiteY112" fmla="*/ 1245834 h 6505980"/>
              <a:gd name="connsiteX113" fmla="*/ 1466898 w 3592824"/>
              <a:gd name="connsiteY113" fmla="*/ 1057506 h 6505980"/>
              <a:gd name="connsiteX114" fmla="*/ 1428386 w 3592824"/>
              <a:gd name="connsiteY114" fmla="*/ 871911 h 6505980"/>
              <a:gd name="connsiteX115" fmla="*/ 1418926 w 3592824"/>
              <a:gd name="connsiteY115" fmla="*/ 698165 h 6505980"/>
              <a:gd name="connsiteX116" fmla="*/ 1438518 w 3592824"/>
              <a:gd name="connsiteY116" fmla="*/ 529931 h 6505980"/>
              <a:gd name="connsiteX117" fmla="*/ 1487966 w 3592824"/>
              <a:gd name="connsiteY117" fmla="*/ 373157 h 6505980"/>
              <a:gd name="connsiteX118" fmla="*/ 1562109 w 3592824"/>
              <a:gd name="connsiteY118" fmla="*/ 234344 h 6505980"/>
              <a:gd name="connsiteX119" fmla="*/ 1590347 w 3592824"/>
              <a:gd name="connsiteY119" fmla="*/ 233909 h 6505980"/>
              <a:gd name="connsiteX120" fmla="*/ 1590423 w 3592824"/>
              <a:gd name="connsiteY120" fmla="*/ 276688 h 6505980"/>
              <a:gd name="connsiteX121" fmla="*/ 1534480 w 3592824"/>
              <a:gd name="connsiteY121" fmla="*/ 357380 h 6505980"/>
              <a:gd name="connsiteX122" fmla="*/ 1506010 w 3592824"/>
              <a:gd name="connsiteY122" fmla="*/ 457037 h 6505980"/>
              <a:gd name="connsiteX123" fmla="*/ 1488317 w 3592824"/>
              <a:gd name="connsiteY123" fmla="*/ 571212 h 6505980"/>
              <a:gd name="connsiteX124" fmla="*/ 1496884 w 3592824"/>
              <a:gd name="connsiteY124" fmla="*/ 693061 h 6505980"/>
              <a:gd name="connsiteX125" fmla="*/ 1522975 w 3592824"/>
              <a:gd name="connsiteY125" fmla="*/ 825308 h 6505980"/>
              <a:gd name="connsiteX126" fmla="*/ 1563776 w 3592824"/>
              <a:gd name="connsiteY126" fmla="*/ 957444 h 6505980"/>
              <a:gd name="connsiteX127" fmla="*/ 1623676 w 3592824"/>
              <a:gd name="connsiteY127" fmla="*/ 1089683 h 6505980"/>
              <a:gd name="connsiteX128" fmla="*/ 1701073 w 3592824"/>
              <a:gd name="connsiteY128" fmla="*/ 1219640 h 6505980"/>
              <a:gd name="connsiteX129" fmla="*/ 1784824 w 3592824"/>
              <a:gd name="connsiteY129" fmla="*/ 1340138 h 6505980"/>
              <a:gd name="connsiteX130" fmla="*/ 1839433 w 3592824"/>
              <a:gd name="connsiteY130" fmla="*/ 1402829 h 6505980"/>
              <a:gd name="connsiteX131" fmla="*/ 1879314 w 3592824"/>
              <a:gd name="connsiteY131" fmla="*/ 1462471 h 6505980"/>
              <a:gd name="connsiteX132" fmla="*/ 1923557 w 3592824"/>
              <a:gd name="connsiteY132" fmla="*/ 1509661 h 6505980"/>
              <a:gd name="connsiteX133" fmla="*/ 1968977 w 3592824"/>
              <a:gd name="connsiteY133" fmla="*/ 1553881 h 6505980"/>
              <a:gd name="connsiteX134" fmla="*/ 2023524 w 3592824"/>
              <a:gd name="connsiteY134" fmla="*/ 1583302 h 6505980"/>
              <a:gd name="connsiteX135" fmla="*/ 2159168 w 3592824"/>
              <a:gd name="connsiteY135" fmla="*/ 1357898 h 6505980"/>
              <a:gd name="connsiteX136" fmla="*/ 2301613 w 3592824"/>
              <a:gd name="connsiteY136" fmla="*/ 1152134 h 6505980"/>
              <a:gd name="connsiteX137" fmla="*/ 2456786 w 3592824"/>
              <a:gd name="connsiteY137" fmla="*/ 946442 h 6505980"/>
              <a:gd name="connsiteX138" fmla="*/ 2627883 w 3592824"/>
              <a:gd name="connsiteY138" fmla="*/ 750343 h 6505980"/>
              <a:gd name="connsiteX139" fmla="*/ 2819251 w 3592824"/>
              <a:gd name="connsiteY139" fmla="*/ 546637 h 6505980"/>
              <a:gd name="connsiteX140" fmla="*/ 3033293 w 3592824"/>
              <a:gd name="connsiteY140" fmla="*/ 338904 h 6505980"/>
              <a:gd name="connsiteX141" fmla="*/ 3075801 w 3592824"/>
              <a:gd name="connsiteY141" fmla="*/ 307656 h 6505980"/>
              <a:gd name="connsiteX142" fmla="*/ 3128615 w 3592824"/>
              <a:gd name="connsiteY142" fmla="*/ 255470 h 6505980"/>
              <a:gd name="connsiteX143" fmla="*/ 3193373 w 3592824"/>
              <a:gd name="connsiteY143" fmla="*/ 206920 h 6505980"/>
              <a:gd name="connsiteX144" fmla="*/ 3255727 w 3592824"/>
              <a:gd name="connsiteY144" fmla="*/ 153199 h 6505980"/>
              <a:gd name="connsiteX145" fmla="*/ 3326038 w 3592824"/>
              <a:gd name="connsiteY145" fmla="*/ 98736 h 6505980"/>
              <a:gd name="connsiteX146" fmla="*/ 3396772 w 3592824"/>
              <a:gd name="connsiteY146" fmla="*/ 57544 h 6505980"/>
              <a:gd name="connsiteX147" fmla="*/ 3465132 w 3592824"/>
              <a:gd name="connsiteY147" fmla="*/ 23864 h 6505980"/>
              <a:gd name="connsiteX148" fmla="*/ 3532718 w 3592824"/>
              <a:gd name="connsiteY148" fmla="*/ 3259 h 6505980"/>
              <a:gd name="connsiteX149" fmla="*/ 3587603 w 3592824"/>
              <a:gd name="connsiteY14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76278 w 3592824"/>
              <a:gd name="connsiteY16" fmla="*/ 1039803 h 6505980"/>
              <a:gd name="connsiteX17" fmla="*/ 2451696 w 3592824"/>
              <a:gd name="connsiteY17" fmla="*/ 1220120 h 6505980"/>
              <a:gd name="connsiteX18" fmla="*/ 2333617 w 3592824"/>
              <a:gd name="connsiteY18" fmla="*/ 1482858 h 6505980"/>
              <a:gd name="connsiteX19" fmla="*/ 2239019 w 3592824"/>
              <a:gd name="connsiteY19" fmla="*/ 1750687 h 6505980"/>
              <a:gd name="connsiteX20" fmla="*/ 2166716 w 3592824"/>
              <a:gd name="connsiteY20" fmla="*/ 2028149 h 6505980"/>
              <a:gd name="connsiteX21" fmla="*/ 2138696 w 3592824"/>
              <a:gd name="connsiteY21" fmla="*/ 2191021 h 6505980"/>
              <a:gd name="connsiteX22" fmla="*/ 1708453 w 3592824"/>
              <a:gd name="connsiteY22" fmla="*/ 2932299 h 6505980"/>
              <a:gd name="connsiteX23" fmla="*/ 1722817 w 3592824"/>
              <a:gd name="connsiteY23" fmla="*/ 3822513 h 6505980"/>
              <a:gd name="connsiteX24" fmla="*/ 1536952 w 3592824"/>
              <a:gd name="connsiteY24" fmla="*/ 3772714 h 6505980"/>
              <a:gd name="connsiteX25" fmla="*/ 1541206 w 3592824"/>
              <a:gd name="connsiteY25" fmla="*/ 4042551 h 6505980"/>
              <a:gd name="connsiteX26" fmla="*/ 1736905 w 3592824"/>
              <a:gd name="connsiteY26" fmla="*/ 4202721 h 6505980"/>
              <a:gd name="connsiteX27" fmla="*/ 1910038 w 3592824"/>
              <a:gd name="connsiteY27" fmla="*/ 4375859 h 6505980"/>
              <a:gd name="connsiteX28" fmla="*/ 2049967 w 3592824"/>
              <a:gd name="connsiteY28" fmla="*/ 4551312 h 6505980"/>
              <a:gd name="connsiteX29" fmla="*/ 2161751 w 3592824"/>
              <a:gd name="connsiteY29" fmla="*/ 4736795 h 6505980"/>
              <a:gd name="connsiteX30" fmla="*/ 2245901 w 3592824"/>
              <a:gd name="connsiteY30" fmla="*/ 4927533 h 6505980"/>
              <a:gd name="connsiteX31" fmla="*/ 2299319 w 3592824"/>
              <a:gd name="connsiteY31" fmla="*/ 5113852 h 6505980"/>
              <a:gd name="connsiteX32" fmla="*/ 2323619 w 3592824"/>
              <a:gd name="connsiteY32" fmla="*/ 5302637 h 6505980"/>
              <a:gd name="connsiteX33" fmla="*/ 2316528 w 3592824"/>
              <a:gd name="connsiteY33" fmla="*/ 5487662 h 6505980"/>
              <a:gd name="connsiteX34" fmla="*/ 2281292 w 3592824"/>
              <a:gd name="connsiteY34" fmla="*/ 5660347 h 6505980"/>
              <a:gd name="connsiteX35" fmla="*/ 2254472 w 3592824"/>
              <a:gd name="connsiteY35" fmla="*/ 5669051 h 6505980"/>
              <a:gd name="connsiteX36" fmla="*/ 2243469 w 3592824"/>
              <a:gd name="connsiteY36" fmla="*/ 5622519 h 6505980"/>
              <a:gd name="connsiteX37" fmla="*/ 2276202 w 3592824"/>
              <a:gd name="connsiteY37" fmla="*/ 5518399 h 6505980"/>
              <a:gd name="connsiteX38" fmla="*/ 2277887 w 3592824"/>
              <a:gd name="connsiteY38" fmla="*/ 5401645 h 6505980"/>
              <a:gd name="connsiteX39" fmla="*/ 2265586 w 3592824"/>
              <a:gd name="connsiteY39" fmla="*/ 5272239 h 6505980"/>
              <a:gd name="connsiteX40" fmla="*/ 2226278 w 3592824"/>
              <a:gd name="connsiteY40" fmla="*/ 5142134 h 6505980"/>
              <a:gd name="connsiteX41" fmla="*/ 2167610 w 3592824"/>
              <a:gd name="connsiteY41" fmla="*/ 5005824 h 6505980"/>
              <a:gd name="connsiteX42" fmla="*/ 2094934 w 3592824"/>
              <a:gd name="connsiteY42" fmla="*/ 4873928 h 6505980"/>
              <a:gd name="connsiteX43" fmla="*/ 2004022 w 3592824"/>
              <a:gd name="connsiteY43" fmla="*/ 4747491 h 6505980"/>
              <a:gd name="connsiteX44" fmla="*/ 1897003 w 3592824"/>
              <a:gd name="connsiteY44" fmla="*/ 4628630 h 6505980"/>
              <a:gd name="connsiteX45" fmla="*/ 1786353 w 3592824"/>
              <a:gd name="connsiteY45" fmla="*/ 4521927 h 6505980"/>
              <a:gd name="connsiteX46" fmla="*/ 1718256 w 3592824"/>
              <a:gd name="connsiteY46" fmla="*/ 4469625 h 6505980"/>
              <a:gd name="connsiteX47" fmla="*/ 1664984 w 3592824"/>
              <a:gd name="connsiteY47" fmla="*/ 4416354 h 6505980"/>
              <a:gd name="connsiteX48" fmla="*/ 1610735 w 3592824"/>
              <a:gd name="connsiteY48" fmla="*/ 4377899 h 6505980"/>
              <a:gd name="connsiteX49" fmla="*/ 1556121 w 3592824"/>
              <a:gd name="connsiteY49" fmla="*/ 4343019 h 6505980"/>
              <a:gd name="connsiteX50" fmla="*/ 1496586 w 3592824"/>
              <a:gd name="connsiteY50" fmla="*/ 4326909 h 6505980"/>
              <a:gd name="connsiteX51" fmla="*/ 1424825 w 3592824"/>
              <a:gd name="connsiteY51" fmla="*/ 4611755 h 6505980"/>
              <a:gd name="connsiteX52" fmla="*/ 1341569 w 3592824"/>
              <a:gd name="connsiteY52" fmla="*/ 4877209 h 6505980"/>
              <a:gd name="connsiteX53" fmla="*/ 1246153 w 3592824"/>
              <a:gd name="connsiteY53" fmla="*/ 5146295 h 6505980"/>
              <a:gd name="connsiteX54" fmla="*/ 1133098 w 3592824"/>
              <a:gd name="connsiteY54" fmla="*/ 5409585 h 6505980"/>
              <a:gd name="connsiteX55" fmla="*/ 1002651 w 3592824"/>
              <a:gd name="connsiteY55" fmla="*/ 5687069 h 6505980"/>
              <a:gd name="connsiteX56" fmla="*/ 851621 w 3592824"/>
              <a:gd name="connsiteY56" fmla="*/ 5975542 h 6505980"/>
              <a:gd name="connsiteX57" fmla="*/ 819067 w 3592824"/>
              <a:gd name="connsiteY57" fmla="*/ 6021945 h 6505980"/>
              <a:gd name="connsiteX58" fmla="*/ 782039 w 3592824"/>
              <a:gd name="connsiteY58" fmla="*/ 6094137 h 6505980"/>
              <a:gd name="connsiteX59" fmla="*/ 732689 w 3592824"/>
              <a:gd name="connsiteY59" fmla="*/ 6165853 h 6505980"/>
              <a:gd name="connsiteX60" fmla="*/ 686953 w 3592824"/>
              <a:gd name="connsiteY60" fmla="*/ 6242495 h 6505980"/>
              <a:gd name="connsiteX61" fmla="*/ 633819 w 3592824"/>
              <a:gd name="connsiteY61" fmla="*/ 6322262 h 6505980"/>
              <a:gd name="connsiteX62" fmla="*/ 576894 w 3592824"/>
              <a:gd name="connsiteY62" fmla="*/ 6387714 h 6505980"/>
              <a:gd name="connsiteX63" fmla="*/ 520310 w 3592824"/>
              <a:gd name="connsiteY63" fmla="*/ 6444298 h 6505980"/>
              <a:gd name="connsiteX64" fmla="*/ 461122 w 3592824"/>
              <a:gd name="connsiteY64" fmla="*/ 6486433 h 6505980"/>
              <a:gd name="connsiteX65" fmla="*/ 409611 w 3592824"/>
              <a:gd name="connsiteY65" fmla="*/ 6505980 h 6505980"/>
              <a:gd name="connsiteX66" fmla="*/ 397795 w 3592824"/>
              <a:gd name="connsiteY66" fmla="*/ 6478382 h 6505980"/>
              <a:gd name="connsiteX67" fmla="*/ 580228 w 3592824"/>
              <a:gd name="connsiteY67" fmla="*/ 6260780 h 6505980"/>
              <a:gd name="connsiteX68" fmla="*/ 740291 w 3592824"/>
              <a:gd name="connsiteY68" fmla="*/ 6020812 h 6505980"/>
              <a:gd name="connsiteX69" fmla="*/ 876161 w 3592824"/>
              <a:gd name="connsiteY69" fmla="*/ 5764542 h 6505980"/>
              <a:gd name="connsiteX70" fmla="*/ 983460 w 3592824"/>
              <a:gd name="connsiteY70" fmla="*/ 5511282 h 6505980"/>
              <a:gd name="connsiteX71" fmla="*/ 1071980 w 3592824"/>
              <a:gd name="connsiteY71" fmla="*/ 5262934 h 6505980"/>
              <a:gd name="connsiteX72" fmla="*/ 1108340 w 3592824"/>
              <a:gd name="connsiteY72" fmla="*/ 5079541 h 6505980"/>
              <a:gd name="connsiteX73" fmla="*/ 1121344 w 3592824"/>
              <a:gd name="connsiteY73" fmla="*/ 5084649 h 6505980"/>
              <a:gd name="connsiteX74" fmla="*/ 1125291 w 3592824"/>
              <a:gd name="connsiteY74" fmla="*/ 5080701 h 6505980"/>
              <a:gd name="connsiteX75" fmla="*/ 1124442 w 3592824"/>
              <a:gd name="connsiteY75" fmla="*/ 5071961 h 6505980"/>
              <a:gd name="connsiteX76" fmla="*/ 1122157 w 3592824"/>
              <a:gd name="connsiteY76" fmla="*/ 5065724 h 6505980"/>
              <a:gd name="connsiteX77" fmla="*/ 1117049 w 3592824"/>
              <a:gd name="connsiteY77" fmla="*/ 5052716 h 6505980"/>
              <a:gd name="connsiteX78" fmla="*/ 1122811 w 3592824"/>
              <a:gd name="connsiteY78" fmla="*/ 5042696 h 6505980"/>
              <a:gd name="connsiteX79" fmla="*/ 1122495 w 3592824"/>
              <a:gd name="connsiteY79" fmla="*/ 5034485 h 6505980"/>
              <a:gd name="connsiteX80" fmla="*/ 1124158 w 3592824"/>
              <a:gd name="connsiteY80" fmla="*/ 5024300 h 6505980"/>
              <a:gd name="connsiteX81" fmla="*/ 1120205 w 3592824"/>
              <a:gd name="connsiteY81" fmla="*/ 5028252 h 6505980"/>
              <a:gd name="connsiteX82" fmla="*/ 1122495 w 3592824"/>
              <a:gd name="connsiteY82" fmla="*/ 5034485 h 6505980"/>
              <a:gd name="connsiteX83" fmla="*/ 1108340 w 3592824"/>
              <a:gd name="connsiteY83" fmla="*/ 5079541 h 6505980"/>
              <a:gd name="connsiteX84" fmla="*/ 1019535 w 3592824"/>
              <a:gd name="connsiteY84" fmla="*/ 5061794 h 6505980"/>
              <a:gd name="connsiteX85" fmla="*/ 907867 w 3592824"/>
              <a:gd name="connsiteY85" fmla="*/ 5071187 h 6505980"/>
              <a:gd name="connsiteX86" fmla="*/ 788983 w 3592824"/>
              <a:gd name="connsiteY86" fmla="*/ 5093104 h 6505980"/>
              <a:gd name="connsiteX87" fmla="*/ 658043 w 3592824"/>
              <a:gd name="connsiteY87" fmla="*/ 5134555 h 6505980"/>
              <a:gd name="connsiteX88" fmla="*/ 522026 w 3592824"/>
              <a:gd name="connsiteY88" fmla="*/ 5190653 h 6505980"/>
              <a:gd name="connsiteX89" fmla="*/ 384200 w 3592824"/>
              <a:gd name="connsiteY89" fmla="*/ 5252843 h 6505980"/>
              <a:gd name="connsiteX90" fmla="*/ 249344 w 3592824"/>
              <a:gd name="connsiteY90" fmla="*/ 5325897 h 6505980"/>
              <a:gd name="connsiteX91" fmla="*/ 120569 w 3592824"/>
              <a:gd name="connsiteY91" fmla="*/ 5397133 h 6505980"/>
              <a:gd name="connsiteX92" fmla="*/ 0 w 3592824"/>
              <a:gd name="connsiteY92" fmla="*/ 5468693 h 6505980"/>
              <a:gd name="connsiteX93" fmla="*/ 124698 w 3592824"/>
              <a:gd name="connsiteY93" fmla="*/ 5335477 h 6505980"/>
              <a:gd name="connsiteX94" fmla="*/ 246734 w 3592824"/>
              <a:gd name="connsiteY94" fmla="*/ 5221959 h 6505980"/>
              <a:gd name="connsiteX95" fmla="*/ 376856 w 3592824"/>
              <a:gd name="connsiteY95" fmla="*/ 5132327 h 6505980"/>
              <a:gd name="connsiteX96" fmla="*/ 515500 w 3592824"/>
              <a:gd name="connsiteY96" fmla="*/ 5051213 h 6505980"/>
              <a:gd name="connsiteX97" fmla="*/ 659408 w 3592824"/>
              <a:gd name="connsiteY97" fmla="*/ 4987219 h 6505980"/>
              <a:gd name="connsiteX98" fmla="*/ 820898 w 3592824"/>
              <a:gd name="connsiteY98" fmla="*/ 4940794 h 6505980"/>
              <a:gd name="connsiteX99" fmla="*/ 1181074 w 3592824"/>
              <a:gd name="connsiteY99" fmla="*/ 4846988 h 6505980"/>
              <a:gd name="connsiteX100" fmla="*/ 1226539 w 3592824"/>
              <a:gd name="connsiteY100" fmla="*/ 4526635 h 6505980"/>
              <a:gd name="connsiteX101" fmla="*/ 1248314 w 3592824"/>
              <a:gd name="connsiteY101" fmla="*/ 4207589 h 6505980"/>
              <a:gd name="connsiteX102" fmla="*/ 1246367 w 3592824"/>
              <a:gd name="connsiteY102" fmla="*/ 3884569 h 6505980"/>
              <a:gd name="connsiteX103" fmla="*/ 1230789 w 3592824"/>
              <a:gd name="connsiteY103" fmla="*/ 3690675 h 6505980"/>
              <a:gd name="connsiteX104" fmla="*/ 1162613 w 3592824"/>
              <a:gd name="connsiteY104" fmla="*/ 3672408 h 6505980"/>
              <a:gd name="connsiteX105" fmla="*/ 1267627 w 3592824"/>
              <a:gd name="connsiteY105" fmla="*/ 3672408 h 6505980"/>
              <a:gd name="connsiteX106" fmla="*/ 1267627 w 3592824"/>
              <a:gd name="connsiteY106" fmla="*/ 2636174 h 6505980"/>
              <a:gd name="connsiteX107" fmla="*/ 1457972 w 3592824"/>
              <a:gd name="connsiteY107" fmla="*/ 2766635 h 6505980"/>
              <a:gd name="connsiteX108" fmla="*/ 1914541 w 3592824"/>
              <a:gd name="connsiteY108" fmla="*/ 1815401 h 6505980"/>
              <a:gd name="connsiteX109" fmla="*/ 1759871 w 3592824"/>
              <a:gd name="connsiteY109" fmla="*/ 1626771 h 6505980"/>
              <a:gd name="connsiteX110" fmla="*/ 1630255 w 3592824"/>
              <a:gd name="connsiteY110" fmla="*/ 1432944 h 6505980"/>
              <a:gd name="connsiteX111" fmla="*/ 1533657 w 3592824"/>
              <a:gd name="connsiteY111" fmla="*/ 1245834 h 6505980"/>
              <a:gd name="connsiteX112" fmla="*/ 1466898 w 3592824"/>
              <a:gd name="connsiteY112" fmla="*/ 1057506 h 6505980"/>
              <a:gd name="connsiteX113" fmla="*/ 1428386 w 3592824"/>
              <a:gd name="connsiteY113" fmla="*/ 871911 h 6505980"/>
              <a:gd name="connsiteX114" fmla="*/ 1418926 w 3592824"/>
              <a:gd name="connsiteY114" fmla="*/ 698165 h 6505980"/>
              <a:gd name="connsiteX115" fmla="*/ 1438518 w 3592824"/>
              <a:gd name="connsiteY115" fmla="*/ 529931 h 6505980"/>
              <a:gd name="connsiteX116" fmla="*/ 1487966 w 3592824"/>
              <a:gd name="connsiteY116" fmla="*/ 373157 h 6505980"/>
              <a:gd name="connsiteX117" fmla="*/ 1562109 w 3592824"/>
              <a:gd name="connsiteY117" fmla="*/ 234344 h 6505980"/>
              <a:gd name="connsiteX118" fmla="*/ 1590347 w 3592824"/>
              <a:gd name="connsiteY118" fmla="*/ 233909 h 6505980"/>
              <a:gd name="connsiteX119" fmla="*/ 1590423 w 3592824"/>
              <a:gd name="connsiteY119" fmla="*/ 276688 h 6505980"/>
              <a:gd name="connsiteX120" fmla="*/ 1534480 w 3592824"/>
              <a:gd name="connsiteY120" fmla="*/ 357380 h 6505980"/>
              <a:gd name="connsiteX121" fmla="*/ 1506010 w 3592824"/>
              <a:gd name="connsiteY121" fmla="*/ 457037 h 6505980"/>
              <a:gd name="connsiteX122" fmla="*/ 1488317 w 3592824"/>
              <a:gd name="connsiteY122" fmla="*/ 571212 h 6505980"/>
              <a:gd name="connsiteX123" fmla="*/ 1496884 w 3592824"/>
              <a:gd name="connsiteY123" fmla="*/ 693061 h 6505980"/>
              <a:gd name="connsiteX124" fmla="*/ 1522975 w 3592824"/>
              <a:gd name="connsiteY124" fmla="*/ 825308 h 6505980"/>
              <a:gd name="connsiteX125" fmla="*/ 1563776 w 3592824"/>
              <a:gd name="connsiteY125" fmla="*/ 957444 h 6505980"/>
              <a:gd name="connsiteX126" fmla="*/ 1623676 w 3592824"/>
              <a:gd name="connsiteY126" fmla="*/ 1089683 h 6505980"/>
              <a:gd name="connsiteX127" fmla="*/ 1701073 w 3592824"/>
              <a:gd name="connsiteY127" fmla="*/ 1219640 h 6505980"/>
              <a:gd name="connsiteX128" fmla="*/ 1784824 w 3592824"/>
              <a:gd name="connsiteY128" fmla="*/ 1340138 h 6505980"/>
              <a:gd name="connsiteX129" fmla="*/ 1839433 w 3592824"/>
              <a:gd name="connsiteY129" fmla="*/ 1402829 h 6505980"/>
              <a:gd name="connsiteX130" fmla="*/ 1879314 w 3592824"/>
              <a:gd name="connsiteY130" fmla="*/ 1462471 h 6505980"/>
              <a:gd name="connsiteX131" fmla="*/ 1923557 w 3592824"/>
              <a:gd name="connsiteY131" fmla="*/ 1509661 h 6505980"/>
              <a:gd name="connsiteX132" fmla="*/ 1968977 w 3592824"/>
              <a:gd name="connsiteY132" fmla="*/ 1553881 h 6505980"/>
              <a:gd name="connsiteX133" fmla="*/ 2023524 w 3592824"/>
              <a:gd name="connsiteY133" fmla="*/ 1583302 h 6505980"/>
              <a:gd name="connsiteX134" fmla="*/ 2159168 w 3592824"/>
              <a:gd name="connsiteY134" fmla="*/ 1357898 h 6505980"/>
              <a:gd name="connsiteX135" fmla="*/ 2301613 w 3592824"/>
              <a:gd name="connsiteY135" fmla="*/ 1152134 h 6505980"/>
              <a:gd name="connsiteX136" fmla="*/ 2456786 w 3592824"/>
              <a:gd name="connsiteY136" fmla="*/ 946442 h 6505980"/>
              <a:gd name="connsiteX137" fmla="*/ 2627883 w 3592824"/>
              <a:gd name="connsiteY137" fmla="*/ 750343 h 6505980"/>
              <a:gd name="connsiteX138" fmla="*/ 2819251 w 3592824"/>
              <a:gd name="connsiteY138" fmla="*/ 546637 h 6505980"/>
              <a:gd name="connsiteX139" fmla="*/ 3033293 w 3592824"/>
              <a:gd name="connsiteY139" fmla="*/ 338904 h 6505980"/>
              <a:gd name="connsiteX140" fmla="*/ 3075801 w 3592824"/>
              <a:gd name="connsiteY140" fmla="*/ 307656 h 6505980"/>
              <a:gd name="connsiteX141" fmla="*/ 3128615 w 3592824"/>
              <a:gd name="connsiteY141" fmla="*/ 255470 h 6505980"/>
              <a:gd name="connsiteX142" fmla="*/ 3193373 w 3592824"/>
              <a:gd name="connsiteY142" fmla="*/ 206920 h 6505980"/>
              <a:gd name="connsiteX143" fmla="*/ 3255727 w 3592824"/>
              <a:gd name="connsiteY143" fmla="*/ 153199 h 6505980"/>
              <a:gd name="connsiteX144" fmla="*/ 3326038 w 3592824"/>
              <a:gd name="connsiteY144" fmla="*/ 98736 h 6505980"/>
              <a:gd name="connsiteX145" fmla="*/ 3396772 w 3592824"/>
              <a:gd name="connsiteY145" fmla="*/ 57544 h 6505980"/>
              <a:gd name="connsiteX146" fmla="*/ 3465132 w 3592824"/>
              <a:gd name="connsiteY146" fmla="*/ 23864 h 6505980"/>
              <a:gd name="connsiteX147" fmla="*/ 3532718 w 3592824"/>
              <a:gd name="connsiteY147" fmla="*/ 3259 h 6505980"/>
              <a:gd name="connsiteX148" fmla="*/ 3587603 w 3592824"/>
              <a:gd name="connsiteY14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451696 w 3592824"/>
              <a:gd name="connsiteY16" fmla="*/ 1220120 h 6505980"/>
              <a:gd name="connsiteX17" fmla="*/ 2333617 w 3592824"/>
              <a:gd name="connsiteY17" fmla="*/ 1482858 h 6505980"/>
              <a:gd name="connsiteX18" fmla="*/ 2239019 w 3592824"/>
              <a:gd name="connsiteY18" fmla="*/ 1750687 h 6505980"/>
              <a:gd name="connsiteX19" fmla="*/ 2166716 w 3592824"/>
              <a:gd name="connsiteY19" fmla="*/ 2028149 h 6505980"/>
              <a:gd name="connsiteX20" fmla="*/ 2138696 w 3592824"/>
              <a:gd name="connsiteY20" fmla="*/ 2191021 h 6505980"/>
              <a:gd name="connsiteX21" fmla="*/ 1708453 w 3592824"/>
              <a:gd name="connsiteY21" fmla="*/ 2932299 h 6505980"/>
              <a:gd name="connsiteX22" fmla="*/ 1722817 w 3592824"/>
              <a:gd name="connsiteY22" fmla="*/ 3822513 h 6505980"/>
              <a:gd name="connsiteX23" fmla="*/ 1536952 w 3592824"/>
              <a:gd name="connsiteY23" fmla="*/ 3772714 h 6505980"/>
              <a:gd name="connsiteX24" fmla="*/ 1541206 w 3592824"/>
              <a:gd name="connsiteY24" fmla="*/ 4042551 h 6505980"/>
              <a:gd name="connsiteX25" fmla="*/ 1736905 w 3592824"/>
              <a:gd name="connsiteY25" fmla="*/ 4202721 h 6505980"/>
              <a:gd name="connsiteX26" fmla="*/ 1910038 w 3592824"/>
              <a:gd name="connsiteY26" fmla="*/ 4375859 h 6505980"/>
              <a:gd name="connsiteX27" fmla="*/ 2049967 w 3592824"/>
              <a:gd name="connsiteY27" fmla="*/ 4551312 h 6505980"/>
              <a:gd name="connsiteX28" fmla="*/ 2161751 w 3592824"/>
              <a:gd name="connsiteY28" fmla="*/ 4736795 h 6505980"/>
              <a:gd name="connsiteX29" fmla="*/ 2245901 w 3592824"/>
              <a:gd name="connsiteY29" fmla="*/ 4927533 h 6505980"/>
              <a:gd name="connsiteX30" fmla="*/ 2299319 w 3592824"/>
              <a:gd name="connsiteY30" fmla="*/ 5113852 h 6505980"/>
              <a:gd name="connsiteX31" fmla="*/ 2323619 w 3592824"/>
              <a:gd name="connsiteY31" fmla="*/ 5302637 h 6505980"/>
              <a:gd name="connsiteX32" fmla="*/ 2316528 w 3592824"/>
              <a:gd name="connsiteY32" fmla="*/ 5487662 h 6505980"/>
              <a:gd name="connsiteX33" fmla="*/ 2281292 w 3592824"/>
              <a:gd name="connsiteY33" fmla="*/ 5660347 h 6505980"/>
              <a:gd name="connsiteX34" fmla="*/ 2254472 w 3592824"/>
              <a:gd name="connsiteY34" fmla="*/ 5669051 h 6505980"/>
              <a:gd name="connsiteX35" fmla="*/ 2243469 w 3592824"/>
              <a:gd name="connsiteY35" fmla="*/ 5622519 h 6505980"/>
              <a:gd name="connsiteX36" fmla="*/ 2276202 w 3592824"/>
              <a:gd name="connsiteY36" fmla="*/ 5518399 h 6505980"/>
              <a:gd name="connsiteX37" fmla="*/ 2277887 w 3592824"/>
              <a:gd name="connsiteY37" fmla="*/ 5401645 h 6505980"/>
              <a:gd name="connsiteX38" fmla="*/ 2265586 w 3592824"/>
              <a:gd name="connsiteY38" fmla="*/ 5272239 h 6505980"/>
              <a:gd name="connsiteX39" fmla="*/ 2226278 w 3592824"/>
              <a:gd name="connsiteY39" fmla="*/ 5142134 h 6505980"/>
              <a:gd name="connsiteX40" fmla="*/ 2167610 w 3592824"/>
              <a:gd name="connsiteY40" fmla="*/ 5005824 h 6505980"/>
              <a:gd name="connsiteX41" fmla="*/ 2094934 w 3592824"/>
              <a:gd name="connsiteY41" fmla="*/ 4873928 h 6505980"/>
              <a:gd name="connsiteX42" fmla="*/ 2004022 w 3592824"/>
              <a:gd name="connsiteY42" fmla="*/ 4747491 h 6505980"/>
              <a:gd name="connsiteX43" fmla="*/ 1897003 w 3592824"/>
              <a:gd name="connsiteY43" fmla="*/ 4628630 h 6505980"/>
              <a:gd name="connsiteX44" fmla="*/ 1786353 w 3592824"/>
              <a:gd name="connsiteY44" fmla="*/ 4521927 h 6505980"/>
              <a:gd name="connsiteX45" fmla="*/ 1718256 w 3592824"/>
              <a:gd name="connsiteY45" fmla="*/ 4469625 h 6505980"/>
              <a:gd name="connsiteX46" fmla="*/ 1664984 w 3592824"/>
              <a:gd name="connsiteY46" fmla="*/ 4416354 h 6505980"/>
              <a:gd name="connsiteX47" fmla="*/ 1610735 w 3592824"/>
              <a:gd name="connsiteY47" fmla="*/ 4377899 h 6505980"/>
              <a:gd name="connsiteX48" fmla="*/ 1556121 w 3592824"/>
              <a:gd name="connsiteY48" fmla="*/ 4343019 h 6505980"/>
              <a:gd name="connsiteX49" fmla="*/ 1496586 w 3592824"/>
              <a:gd name="connsiteY49" fmla="*/ 4326909 h 6505980"/>
              <a:gd name="connsiteX50" fmla="*/ 1424825 w 3592824"/>
              <a:gd name="connsiteY50" fmla="*/ 4611755 h 6505980"/>
              <a:gd name="connsiteX51" fmla="*/ 1341569 w 3592824"/>
              <a:gd name="connsiteY51" fmla="*/ 4877209 h 6505980"/>
              <a:gd name="connsiteX52" fmla="*/ 1246153 w 3592824"/>
              <a:gd name="connsiteY52" fmla="*/ 5146295 h 6505980"/>
              <a:gd name="connsiteX53" fmla="*/ 1133098 w 3592824"/>
              <a:gd name="connsiteY53" fmla="*/ 5409585 h 6505980"/>
              <a:gd name="connsiteX54" fmla="*/ 1002651 w 3592824"/>
              <a:gd name="connsiteY54" fmla="*/ 5687069 h 6505980"/>
              <a:gd name="connsiteX55" fmla="*/ 851621 w 3592824"/>
              <a:gd name="connsiteY55" fmla="*/ 5975542 h 6505980"/>
              <a:gd name="connsiteX56" fmla="*/ 819067 w 3592824"/>
              <a:gd name="connsiteY56" fmla="*/ 6021945 h 6505980"/>
              <a:gd name="connsiteX57" fmla="*/ 782039 w 3592824"/>
              <a:gd name="connsiteY57" fmla="*/ 6094137 h 6505980"/>
              <a:gd name="connsiteX58" fmla="*/ 732689 w 3592824"/>
              <a:gd name="connsiteY58" fmla="*/ 6165853 h 6505980"/>
              <a:gd name="connsiteX59" fmla="*/ 686953 w 3592824"/>
              <a:gd name="connsiteY59" fmla="*/ 6242495 h 6505980"/>
              <a:gd name="connsiteX60" fmla="*/ 633819 w 3592824"/>
              <a:gd name="connsiteY60" fmla="*/ 6322262 h 6505980"/>
              <a:gd name="connsiteX61" fmla="*/ 576894 w 3592824"/>
              <a:gd name="connsiteY61" fmla="*/ 6387714 h 6505980"/>
              <a:gd name="connsiteX62" fmla="*/ 520310 w 3592824"/>
              <a:gd name="connsiteY62" fmla="*/ 6444298 h 6505980"/>
              <a:gd name="connsiteX63" fmla="*/ 461122 w 3592824"/>
              <a:gd name="connsiteY63" fmla="*/ 6486433 h 6505980"/>
              <a:gd name="connsiteX64" fmla="*/ 409611 w 3592824"/>
              <a:gd name="connsiteY64" fmla="*/ 6505980 h 6505980"/>
              <a:gd name="connsiteX65" fmla="*/ 397795 w 3592824"/>
              <a:gd name="connsiteY65" fmla="*/ 6478382 h 6505980"/>
              <a:gd name="connsiteX66" fmla="*/ 580228 w 3592824"/>
              <a:gd name="connsiteY66" fmla="*/ 6260780 h 6505980"/>
              <a:gd name="connsiteX67" fmla="*/ 740291 w 3592824"/>
              <a:gd name="connsiteY67" fmla="*/ 6020812 h 6505980"/>
              <a:gd name="connsiteX68" fmla="*/ 876161 w 3592824"/>
              <a:gd name="connsiteY68" fmla="*/ 5764542 h 6505980"/>
              <a:gd name="connsiteX69" fmla="*/ 983460 w 3592824"/>
              <a:gd name="connsiteY69" fmla="*/ 5511282 h 6505980"/>
              <a:gd name="connsiteX70" fmla="*/ 1071980 w 3592824"/>
              <a:gd name="connsiteY70" fmla="*/ 5262934 h 6505980"/>
              <a:gd name="connsiteX71" fmla="*/ 1108340 w 3592824"/>
              <a:gd name="connsiteY71" fmla="*/ 5079541 h 6505980"/>
              <a:gd name="connsiteX72" fmla="*/ 1121344 w 3592824"/>
              <a:gd name="connsiteY72" fmla="*/ 5084649 h 6505980"/>
              <a:gd name="connsiteX73" fmla="*/ 1125291 w 3592824"/>
              <a:gd name="connsiteY73" fmla="*/ 5080701 h 6505980"/>
              <a:gd name="connsiteX74" fmla="*/ 1124442 w 3592824"/>
              <a:gd name="connsiteY74" fmla="*/ 5071961 h 6505980"/>
              <a:gd name="connsiteX75" fmla="*/ 1122157 w 3592824"/>
              <a:gd name="connsiteY75" fmla="*/ 5065724 h 6505980"/>
              <a:gd name="connsiteX76" fmla="*/ 1117049 w 3592824"/>
              <a:gd name="connsiteY76" fmla="*/ 5052716 h 6505980"/>
              <a:gd name="connsiteX77" fmla="*/ 1122811 w 3592824"/>
              <a:gd name="connsiteY77" fmla="*/ 5042696 h 6505980"/>
              <a:gd name="connsiteX78" fmla="*/ 1122495 w 3592824"/>
              <a:gd name="connsiteY78" fmla="*/ 5034485 h 6505980"/>
              <a:gd name="connsiteX79" fmla="*/ 1124158 w 3592824"/>
              <a:gd name="connsiteY79" fmla="*/ 5024300 h 6505980"/>
              <a:gd name="connsiteX80" fmla="*/ 1120205 w 3592824"/>
              <a:gd name="connsiteY80" fmla="*/ 5028252 h 6505980"/>
              <a:gd name="connsiteX81" fmla="*/ 1122495 w 3592824"/>
              <a:gd name="connsiteY81" fmla="*/ 5034485 h 6505980"/>
              <a:gd name="connsiteX82" fmla="*/ 1108340 w 3592824"/>
              <a:gd name="connsiteY82" fmla="*/ 5079541 h 6505980"/>
              <a:gd name="connsiteX83" fmla="*/ 1019535 w 3592824"/>
              <a:gd name="connsiteY83" fmla="*/ 5061794 h 6505980"/>
              <a:gd name="connsiteX84" fmla="*/ 907867 w 3592824"/>
              <a:gd name="connsiteY84" fmla="*/ 5071187 h 6505980"/>
              <a:gd name="connsiteX85" fmla="*/ 788983 w 3592824"/>
              <a:gd name="connsiteY85" fmla="*/ 5093104 h 6505980"/>
              <a:gd name="connsiteX86" fmla="*/ 658043 w 3592824"/>
              <a:gd name="connsiteY86" fmla="*/ 5134555 h 6505980"/>
              <a:gd name="connsiteX87" fmla="*/ 522026 w 3592824"/>
              <a:gd name="connsiteY87" fmla="*/ 5190653 h 6505980"/>
              <a:gd name="connsiteX88" fmla="*/ 384200 w 3592824"/>
              <a:gd name="connsiteY88" fmla="*/ 5252843 h 6505980"/>
              <a:gd name="connsiteX89" fmla="*/ 249344 w 3592824"/>
              <a:gd name="connsiteY89" fmla="*/ 5325897 h 6505980"/>
              <a:gd name="connsiteX90" fmla="*/ 120569 w 3592824"/>
              <a:gd name="connsiteY90" fmla="*/ 5397133 h 6505980"/>
              <a:gd name="connsiteX91" fmla="*/ 0 w 3592824"/>
              <a:gd name="connsiteY91" fmla="*/ 5468693 h 6505980"/>
              <a:gd name="connsiteX92" fmla="*/ 124698 w 3592824"/>
              <a:gd name="connsiteY92" fmla="*/ 5335477 h 6505980"/>
              <a:gd name="connsiteX93" fmla="*/ 246734 w 3592824"/>
              <a:gd name="connsiteY93" fmla="*/ 5221959 h 6505980"/>
              <a:gd name="connsiteX94" fmla="*/ 376856 w 3592824"/>
              <a:gd name="connsiteY94" fmla="*/ 5132327 h 6505980"/>
              <a:gd name="connsiteX95" fmla="*/ 515500 w 3592824"/>
              <a:gd name="connsiteY95" fmla="*/ 5051213 h 6505980"/>
              <a:gd name="connsiteX96" fmla="*/ 659408 w 3592824"/>
              <a:gd name="connsiteY96" fmla="*/ 4987219 h 6505980"/>
              <a:gd name="connsiteX97" fmla="*/ 820898 w 3592824"/>
              <a:gd name="connsiteY97" fmla="*/ 4940794 h 6505980"/>
              <a:gd name="connsiteX98" fmla="*/ 1181074 w 3592824"/>
              <a:gd name="connsiteY98" fmla="*/ 4846988 h 6505980"/>
              <a:gd name="connsiteX99" fmla="*/ 1226539 w 3592824"/>
              <a:gd name="connsiteY99" fmla="*/ 4526635 h 6505980"/>
              <a:gd name="connsiteX100" fmla="*/ 1248314 w 3592824"/>
              <a:gd name="connsiteY100" fmla="*/ 4207589 h 6505980"/>
              <a:gd name="connsiteX101" fmla="*/ 1246367 w 3592824"/>
              <a:gd name="connsiteY101" fmla="*/ 3884569 h 6505980"/>
              <a:gd name="connsiteX102" fmla="*/ 1230789 w 3592824"/>
              <a:gd name="connsiteY102" fmla="*/ 3690675 h 6505980"/>
              <a:gd name="connsiteX103" fmla="*/ 1162613 w 3592824"/>
              <a:gd name="connsiteY103" fmla="*/ 3672408 h 6505980"/>
              <a:gd name="connsiteX104" fmla="*/ 1267627 w 3592824"/>
              <a:gd name="connsiteY104" fmla="*/ 3672408 h 6505980"/>
              <a:gd name="connsiteX105" fmla="*/ 1267627 w 3592824"/>
              <a:gd name="connsiteY105" fmla="*/ 2636174 h 6505980"/>
              <a:gd name="connsiteX106" fmla="*/ 1457972 w 3592824"/>
              <a:gd name="connsiteY106" fmla="*/ 2766635 h 6505980"/>
              <a:gd name="connsiteX107" fmla="*/ 1914541 w 3592824"/>
              <a:gd name="connsiteY107" fmla="*/ 1815401 h 6505980"/>
              <a:gd name="connsiteX108" fmla="*/ 1759871 w 3592824"/>
              <a:gd name="connsiteY108" fmla="*/ 1626771 h 6505980"/>
              <a:gd name="connsiteX109" fmla="*/ 1630255 w 3592824"/>
              <a:gd name="connsiteY109" fmla="*/ 1432944 h 6505980"/>
              <a:gd name="connsiteX110" fmla="*/ 1533657 w 3592824"/>
              <a:gd name="connsiteY110" fmla="*/ 1245834 h 6505980"/>
              <a:gd name="connsiteX111" fmla="*/ 1466898 w 3592824"/>
              <a:gd name="connsiteY111" fmla="*/ 1057506 h 6505980"/>
              <a:gd name="connsiteX112" fmla="*/ 1428386 w 3592824"/>
              <a:gd name="connsiteY112" fmla="*/ 871911 h 6505980"/>
              <a:gd name="connsiteX113" fmla="*/ 1418926 w 3592824"/>
              <a:gd name="connsiteY113" fmla="*/ 698165 h 6505980"/>
              <a:gd name="connsiteX114" fmla="*/ 1438518 w 3592824"/>
              <a:gd name="connsiteY114" fmla="*/ 529931 h 6505980"/>
              <a:gd name="connsiteX115" fmla="*/ 1487966 w 3592824"/>
              <a:gd name="connsiteY115" fmla="*/ 373157 h 6505980"/>
              <a:gd name="connsiteX116" fmla="*/ 1562109 w 3592824"/>
              <a:gd name="connsiteY116" fmla="*/ 234344 h 6505980"/>
              <a:gd name="connsiteX117" fmla="*/ 1590347 w 3592824"/>
              <a:gd name="connsiteY117" fmla="*/ 233909 h 6505980"/>
              <a:gd name="connsiteX118" fmla="*/ 1590423 w 3592824"/>
              <a:gd name="connsiteY118" fmla="*/ 276688 h 6505980"/>
              <a:gd name="connsiteX119" fmla="*/ 1534480 w 3592824"/>
              <a:gd name="connsiteY119" fmla="*/ 357380 h 6505980"/>
              <a:gd name="connsiteX120" fmla="*/ 1506010 w 3592824"/>
              <a:gd name="connsiteY120" fmla="*/ 457037 h 6505980"/>
              <a:gd name="connsiteX121" fmla="*/ 1488317 w 3592824"/>
              <a:gd name="connsiteY121" fmla="*/ 571212 h 6505980"/>
              <a:gd name="connsiteX122" fmla="*/ 1496884 w 3592824"/>
              <a:gd name="connsiteY122" fmla="*/ 693061 h 6505980"/>
              <a:gd name="connsiteX123" fmla="*/ 1522975 w 3592824"/>
              <a:gd name="connsiteY123" fmla="*/ 825308 h 6505980"/>
              <a:gd name="connsiteX124" fmla="*/ 1563776 w 3592824"/>
              <a:gd name="connsiteY124" fmla="*/ 957444 h 6505980"/>
              <a:gd name="connsiteX125" fmla="*/ 1623676 w 3592824"/>
              <a:gd name="connsiteY125" fmla="*/ 1089683 h 6505980"/>
              <a:gd name="connsiteX126" fmla="*/ 1701073 w 3592824"/>
              <a:gd name="connsiteY126" fmla="*/ 1219640 h 6505980"/>
              <a:gd name="connsiteX127" fmla="*/ 1784824 w 3592824"/>
              <a:gd name="connsiteY127" fmla="*/ 1340138 h 6505980"/>
              <a:gd name="connsiteX128" fmla="*/ 1839433 w 3592824"/>
              <a:gd name="connsiteY128" fmla="*/ 1402829 h 6505980"/>
              <a:gd name="connsiteX129" fmla="*/ 1879314 w 3592824"/>
              <a:gd name="connsiteY129" fmla="*/ 1462471 h 6505980"/>
              <a:gd name="connsiteX130" fmla="*/ 1923557 w 3592824"/>
              <a:gd name="connsiteY130" fmla="*/ 1509661 h 6505980"/>
              <a:gd name="connsiteX131" fmla="*/ 1968977 w 3592824"/>
              <a:gd name="connsiteY131" fmla="*/ 1553881 h 6505980"/>
              <a:gd name="connsiteX132" fmla="*/ 2023524 w 3592824"/>
              <a:gd name="connsiteY132" fmla="*/ 1583302 h 6505980"/>
              <a:gd name="connsiteX133" fmla="*/ 2159168 w 3592824"/>
              <a:gd name="connsiteY133" fmla="*/ 1357898 h 6505980"/>
              <a:gd name="connsiteX134" fmla="*/ 2301613 w 3592824"/>
              <a:gd name="connsiteY134" fmla="*/ 1152134 h 6505980"/>
              <a:gd name="connsiteX135" fmla="*/ 2456786 w 3592824"/>
              <a:gd name="connsiteY135" fmla="*/ 946442 h 6505980"/>
              <a:gd name="connsiteX136" fmla="*/ 2627883 w 3592824"/>
              <a:gd name="connsiteY136" fmla="*/ 750343 h 6505980"/>
              <a:gd name="connsiteX137" fmla="*/ 2819251 w 3592824"/>
              <a:gd name="connsiteY137" fmla="*/ 546637 h 6505980"/>
              <a:gd name="connsiteX138" fmla="*/ 3033293 w 3592824"/>
              <a:gd name="connsiteY138" fmla="*/ 338904 h 6505980"/>
              <a:gd name="connsiteX139" fmla="*/ 3075801 w 3592824"/>
              <a:gd name="connsiteY139" fmla="*/ 307656 h 6505980"/>
              <a:gd name="connsiteX140" fmla="*/ 3128615 w 3592824"/>
              <a:gd name="connsiteY140" fmla="*/ 255470 h 6505980"/>
              <a:gd name="connsiteX141" fmla="*/ 3193373 w 3592824"/>
              <a:gd name="connsiteY141" fmla="*/ 206920 h 6505980"/>
              <a:gd name="connsiteX142" fmla="*/ 3255727 w 3592824"/>
              <a:gd name="connsiteY142" fmla="*/ 153199 h 6505980"/>
              <a:gd name="connsiteX143" fmla="*/ 3326038 w 3592824"/>
              <a:gd name="connsiteY143" fmla="*/ 98736 h 6505980"/>
              <a:gd name="connsiteX144" fmla="*/ 3396772 w 3592824"/>
              <a:gd name="connsiteY144" fmla="*/ 57544 h 6505980"/>
              <a:gd name="connsiteX145" fmla="*/ 3465132 w 3592824"/>
              <a:gd name="connsiteY145" fmla="*/ 23864 h 6505980"/>
              <a:gd name="connsiteX146" fmla="*/ 3532718 w 3592824"/>
              <a:gd name="connsiteY146" fmla="*/ 3259 h 6505980"/>
              <a:gd name="connsiteX147" fmla="*/ 3587603 w 3592824"/>
              <a:gd name="connsiteY147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451696 w 3592824"/>
              <a:gd name="connsiteY15" fmla="*/ 1220120 h 6505980"/>
              <a:gd name="connsiteX16" fmla="*/ 2333617 w 3592824"/>
              <a:gd name="connsiteY16" fmla="*/ 1482858 h 6505980"/>
              <a:gd name="connsiteX17" fmla="*/ 2239019 w 3592824"/>
              <a:gd name="connsiteY17" fmla="*/ 1750687 h 6505980"/>
              <a:gd name="connsiteX18" fmla="*/ 2166716 w 3592824"/>
              <a:gd name="connsiteY18" fmla="*/ 2028149 h 6505980"/>
              <a:gd name="connsiteX19" fmla="*/ 2138696 w 3592824"/>
              <a:gd name="connsiteY19" fmla="*/ 2191021 h 6505980"/>
              <a:gd name="connsiteX20" fmla="*/ 1708453 w 3592824"/>
              <a:gd name="connsiteY20" fmla="*/ 2932299 h 6505980"/>
              <a:gd name="connsiteX21" fmla="*/ 1722817 w 3592824"/>
              <a:gd name="connsiteY21" fmla="*/ 3822513 h 6505980"/>
              <a:gd name="connsiteX22" fmla="*/ 1536952 w 3592824"/>
              <a:gd name="connsiteY22" fmla="*/ 3772714 h 6505980"/>
              <a:gd name="connsiteX23" fmla="*/ 1541206 w 3592824"/>
              <a:gd name="connsiteY23" fmla="*/ 4042551 h 6505980"/>
              <a:gd name="connsiteX24" fmla="*/ 1736905 w 3592824"/>
              <a:gd name="connsiteY24" fmla="*/ 4202721 h 6505980"/>
              <a:gd name="connsiteX25" fmla="*/ 1910038 w 3592824"/>
              <a:gd name="connsiteY25" fmla="*/ 4375859 h 6505980"/>
              <a:gd name="connsiteX26" fmla="*/ 2049967 w 3592824"/>
              <a:gd name="connsiteY26" fmla="*/ 4551312 h 6505980"/>
              <a:gd name="connsiteX27" fmla="*/ 2161751 w 3592824"/>
              <a:gd name="connsiteY27" fmla="*/ 4736795 h 6505980"/>
              <a:gd name="connsiteX28" fmla="*/ 2245901 w 3592824"/>
              <a:gd name="connsiteY28" fmla="*/ 4927533 h 6505980"/>
              <a:gd name="connsiteX29" fmla="*/ 2299319 w 3592824"/>
              <a:gd name="connsiteY29" fmla="*/ 5113852 h 6505980"/>
              <a:gd name="connsiteX30" fmla="*/ 2323619 w 3592824"/>
              <a:gd name="connsiteY30" fmla="*/ 5302637 h 6505980"/>
              <a:gd name="connsiteX31" fmla="*/ 2316528 w 3592824"/>
              <a:gd name="connsiteY31" fmla="*/ 5487662 h 6505980"/>
              <a:gd name="connsiteX32" fmla="*/ 2281292 w 3592824"/>
              <a:gd name="connsiteY32" fmla="*/ 5660347 h 6505980"/>
              <a:gd name="connsiteX33" fmla="*/ 2254472 w 3592824"/>
              <a:gd name="connsiteY33" fmla="*/ 5669051 h 6505980"/>
              <a:gd name="connsiteX34" fmla="*/ 2243469 w 3592824"/>
              <a:gd name="connsiteY34" fmla="*/ 5622519 h 6505980"/>
              <a:gd name="connsiteX35" fmla="*/ 2276202 w 3592824"/>
              <a:gd name="connsiteY35" fmla="*/ 5518399 h 6505980"/>
              <a:gd name="connsiteX36" fmla="*/ 2277887 w 3592824"/>
              <a:gd name="connsiteY36" fmla="*/ 5401645 h 6505980"/>
              <a:gd name="connsiteX37" fmla="*/ 2265586 w 3592824"/>
              <a:gd name="connsiteY37" fmla="*/ 5272239 h 6505980"/>
              <a:gd name="connsiteX38" fmla="*/ 2226278 w 3592824"/>
              <a:gd name="connsiteY38" fmla="*/ 5142134 h 6505980"/>
              <a:gd name="connsiteX39" fmla="*/ 2167610 w 3592824"/>
              <a:gd name="connsiteY39" fmla="*/ 5005824 h 6505980"/>
              <a:gd name="connsiteX40" fmla="*/ 2094934 w 3592824"/>
              <a:gd name="connsiteY40" fmla="*/ 4873928 h 6505980"/>
              <a:gd name="connsiteX41" fmla="*/ 2004022 w 3592824"/>
              <a:gd name="connsiteY41" fmla="*/ 4747491 h 6505980"/>
              <a:gd name="connsiteX42" fmla="*/ 1897003 w 3592824"/>
              <a:gd name="connsiteY42" fmla="*/ 4628630 h 6505980"/>
              <a:gd name="connsiteX43" fmla="*/ 1786353 w 3592824"/>
              <a:gd name="connsiteY43" fmla="*/ 4521927 h 6505980"/>
              <a:gd name="connsiteX44" fmla="*/ 1718256 w 3592824"/>
              <a:gd name="connsiteY44" fmla="*/ 4469625 h 6505980"/>
              <a:gd name="connsiteX45" fmla="*/ 1664984 w 3592824"/>
              <a:gd name="connsiteY45" fmla="*/ 4416354 h 6505980"/>
              <a:gd name="connsiteX46" fmla="*/ 1610735 w 3592824"/>
              <a:gd name="connsiteY46" fmla="*/ 4377899 h 6505980"/>
              <a:gd name="connsiteX47" fmla="*/ 1556121 w 3592824"/>
              <a:gd name="connsiteY47" fmla="*/ 4343019 h 6505980"/>
              <a:gd name="connsiteX48" fmla="*/ 1496586 w 3592824"/>
              <a:gd name="connsiteY48" fmla="*/ 4326909 h 6505980"/>
              <a:gd name="connsiteX49" fmla="*/ 1424825 w 3592824"/>
              <a:gd name="connsiteY49" fmla="*/ 4611755 h 6505980"/>
              <a:gd name="connsiteX50" fmla="*/ 1341569 w 3592824"/>
              <a:gd name="connsiteY50" fmla="*/ 4877209 h 6505980"/>
              <a:gd name="connsiteX51" fmla="*/ 1246153 w 3592824"/>
              <a:gd name="connsiteY51" fmla="*/ 5146295 h 6505980"/>
              <a:gd name="connsiteX52" fmla="*/ 1133098 w 3592824"/>
              <a:gd name="connsiteY52" fmla="*/ 5409585 h 6505980"/>
              <a:gd name="connsiteX53" fmla="*/ 1002651 w 3592824"/>
              <a:gd name="connsiteY53" fmla="*/ 5687069 h 6505980"/>
              <a:gd name="connsiteX54" fmla="*/ 851621 w 3592824"/>
              <a:gd name="connsiteY54" fmla="*/ 5975542 h 6505980"/>
              <a:gd name="connsiteX55" fmla="*/ 819067 w 3592824"/>
              <a:gd name="connsiteY55" fmla="*/ 6021945 h 6505980"/>
              <a:gd name="connsiteX56" fmla="*/ 782039 w 3592824"/>
              <a:gd name="connsiteY56" fmla="*/ 6094137 h 6505980"/>
              <a:gd name="connsiteX57" fmla="*/ 732689 w 3592824"/>
              <a:gd name="connsiteY57" fmla="*/ 6165853 h 6505980"/>
              <a:gd name="connsiteX58" fmla="*/ 686953 w 3592824"/>
              <a:gd name="connsiteY58" fmla="*/ 6242495 h 6505980"/>
              <a:gd name="connsiteX59" fmla="*/ 633819 w 3592824"/>
              <a:gd name="connsiteY59" fmla="*/ 6322262 h 6505980"/>
              <a:gd name="connsiteX60" fmla="*/ 576894 w 3592824"/>
              <a:gd name="connsiteY60" fmla="*/ 6387714 h 6505980"/>
              <a:gd name="connsiteX61" fmla="*/ 520310 w 3592824"/>
              <a:gd name="connsiteY61" fmla="*/ 6444298 h 6505980"/>
              <a:gd name="connsiteX62" fmla="*/ 461122 w 3592824"/>
              <a:gd name="connsiteY62" fmla="*/ 6486433 h 6505980"/>
              <a:gd name="connsiteX63" fmla="*/ 409611 w 3592824"/>
              <a:gd name="connsiteY63" fmla="*/ 6505980 h 6505980"/>
              <a:gd name="connsiteX64" fmla="*/ 397795 w 3592824"/>
              <a:gd name="connsiteY64" fmla="*/ 6478382 h 6505980"/>
              <a:gd name="connsiteX65" fmla="*/ 580228 w 3592824"/>
              <a:gd name="connsiteY65" fmla="*/ 6260780 h 6505980"/>
              <a:gd name="connsiteX66" fmla="*/ 740291 w 3592824"/>
              <a:gd name="connsiteY66" fmla="*/ 6020812 h 6505980"/>
              <a:gd name="connsiteX67" fmla="*/ 876161 w 3592824"/>
              <a:gd name="connsiteY67" fmla="*/ 5764542 h 6505980"/>
              <a:gd name="connsiteX68" fmla="*/ 983460 w 3592824"/>
              <a:gd name="connsiteY68" fmla="*/ 5511282 h 6505980"/>
              <a:gd name="connsiteX69" fmla="*/ 1071980 w 3592824"/>
              <a:gd name="connsiteY69" fmla="*/ 5262934 h 6505980"/>
              <a:gd name="connsiteX70" fmla="*/ 1108340 w 3592824"/>
              <a:gd name="connsiteY70" fmla="*/ 5079541 h 6505980"/>
              <a:gd name="connsiteX71" fmla="*/ 1121344 w 3592824"/>
              <a:gd name="connsiteY71" fmla="*/ 5084649 h 6505980"/>
              <a:gd name="connsiteX72" fmla="*/ 1125291 w 3592824"/>
              <a:gd name="connsiteY72" fmla="*/ 5080701 h 6505980"/>
              <a:gd name="connsiteX73" fmla="*/ 1124442 w 3592824"/>
              <a:gd name="connsiteY73" fmla="*/ 5071961 h 6505980"/>
              <a:gd name="connsiteX74" fmla="*/ 1122157 w 3592824"/>
              <a:gd name="connsiteY74" fmla="*/ 5065724 h 6505980"/>
              <a:gd name="connsiteX75" fmla="*/ 1117049 w 3592824"/>
              <a:gd name="connsiteY75" fmla="*/ 5052716 h 6505980"/>
              <a:gd name="connsiteX76" fmla="*/ 1122811 w 3592824"/>
              <a:gd name="connsiteY76" fmla="*/ 5042696 h 6505980"/>
              <a:gd name="connsiteX77" fmla="*/ 1122495 w 3592824"/>
              <a:gd name="connsiteY77" fmla="*/ 5034485 h 6505980"/>
              <a:gd name="connsiteX78" fmla="*/ 1124158 w 3592824"/>
              <a:gd name="connsiteY78" fmla="*/ 5024300 h 6505980"/>
              <a:gd name="connsiteX79" fmla="*/ 1120205 w 3592824"/>
              <a:gd name="connsiteY79" fmla="*/ 5028252 h 6505980"/>
              <a:gd name="connsiteX80" fmla="*/ 1122495 w 3592824"/>
              <a:gd name="connsiteY80" fmla="*/ 5034485 h 6505980"/>
              <a:gd name="connsiteX81" fmla="*/ 1108340 w 3592824"/>
              <a:gd name="connsiteY81" fmla="*/ 5079541 h 6505980"/>
              <a:gd name="connsiteX82" fmla="*/ 1019535 w 3592824"/>
              <a:gd name="connsiteY82" fmla="*/ 5061794 h 6505980"/>
              <a:gd name="connsiteX83" fmla="*/ 907867 w 3592824"/>
              <a:gd name="connsiteY83" fmla="*/ 5071187 h 6505980"/>
              <a:gd name="connsiteX84" fmla="*/ 788983 w 3592824"/>
              <a:gd name="connsiteY84" fmla="*/ 5093104 h 6505980"/>
              <a:gd name="connsiteX85" fmla="*/ 658043 w 3592824"/>
              <a:gd name="connsiteY85" fmla="*/ 5134555 h 6505980"/>
              <a:gd name="connsiteX86" fmla="*/ 522026 w 3592824"/>
              <a:gd name="connsiteY86" fmla="*/ 5190653 h 6505980"/>
              <a:gd name="connsiteX87" fmla="*/ 384200 w 3592824"/>
              <a:gd name="connsiteY87" fmla="*/ 5252843 h 6505980"/>
              <a:gd name="connsiteX88" fmla="*/ 249344 w 3592824"/>
              <a:gd name="connsiteY88" fmla="*/ 5325897 h 6505980"/>
              <a:gd name="connsiteX89" fmla="*/ 120569 w 3592824"/>
              <a:gd name="connsiteY89" fmla="*/ 5397133 h 6505980"/>
              <a:gd name="connsiteX90" fmla="*/ 0 w 3592824"/>
              <a:gd name="connsiteY90" fmla="*/ 5468693 h 6505980"/>
              <a:gd name="connsiteX91" fmla="*/ 124698 w 3592824"/>
              <a:gd name="connsiteY91" fmla="*/ 5335477 h 6505980"/>
              <a:gd name="connsiteX92" fmla="*/ 246734 w 3592824"/>
              <a:gd name="connsiteY92" fmla="*/ 5221959 h 6505980"/>
              <a:gd name="connsiteX93" fmla="*/ 376856 w 3592824"/>
              <a:gd name="connsiteY93" fmla="*/ 5132327 h 6505980"/>
              <a:gd name="connsiteX94" fmla="*/ 515500 w 3592824"/>
              <a:gd name="connsiteY94" fmla="*/ 5051213 h 6505980"/>
              <a:gd name="connsiteX95" fmla="*/ 659408 w 3592824"/>
              <a:gd name="connsiteY95" fmla="*/ 4987219 h 6505980"/>
              <a:gd name="connsiteX96" fmla="*/ 820898 w 3592824"/>
              <a:gd name="connsiteY96" fmla="*/ 4940794 h 6505980"/>
              <a:gd name="connsiteX97" fmla="*/ 1181074 w 3592824"/>
              <a:gd name="connsiteY97" fmla="*/ 4846988 h 6505980"/>
              <a:gd name="connsiteX98" fmla="*/ 1226539 w 3592824"/>
              <a:gd name="connsiteY98" fmla="*/ 4526635 h 6505980"/>
              <a:gd name="connsiteX99" fmla="*/ 1248314 w 3592824"/>
              <a:gd name="connsiteY99" fmla="*/ 4207589 h 6505980"/>
              <a:gd name="connsiteX100" fmla="*/ 1246367 w 3592824"/>
              <a:gd name="connsiteY100" fmla="*/ 3884569 h 6505980"/>
              <a:gd name="connsiteX101" fmla="*/ 1230789 w 3592824"/>
              <a:gd name="connsiteY101" fmla="*/ 3690675 h 6505980"/>
              <a:gd name="connsiteX102" fmla="*/ 1162613 w 3592824"/>
              <a:gd name="connsiteY102" fmla="*/ 3672408 h 6505980"/>
              <a:gd name="connsiteX103" fmla="*/ 1267627 w 3592824"/>
              <a:gd name="connsiteY103" fmla="*/ 3672408 h 6505980"/>
              <a:gd name="connsiteX104" fmla="*/ 1267627 w 3592824"/>
              <a:gd name="connsiteY104" fmla="*/ 2636174 h 6505980"/>
              <a:gd name="connsiteX105" fmla="*/ 1457972 w 3592824"/>
              <a:gd name="connsiteY105" fmla="*/ 2766635 h 6505980"/>
              <a:gd name="connsiteX106" fmla="*/ 1914541 w 3592824"/>
              <a:gd name="connsiteY106" fmla="*/ 1815401 h 6505980"/>
              <a:gd name="connsiteX107" fmla="*/ 1759871 w 3592824"/>
              <a:gd name="connsiteY107" fmla="*/ 1626771 h 6505980"/>
              <a:gd name="connsiteX108" fmla="*/ 1630255 w 3592824"/>
              <a:gd name="connsiteY108" fmla="*/ 1432944 h 6505980"/>
              <a:gd name="connsiteX109" fmla="*/ 1533657 w 3592824"/>
              <a:gd name="connsiteY109" fmla="*/ 1245834 h 6505980"/>
              <a:gd name="connsiteX110" fmla="*/ 1466898 w 3592824"/>
              <a:gd name="connsiteY110" fmla="*/ 1057506 h 6505980"/>
              <a:gd name="connsiteX111" fmla="*/ 1428386 w 3592824"/>
              <a:gd name="connsiteY111" fmla="*/ 871911 h 6505980"/>
              <a:gd name="connsiteX112" fmla="*/ 1418926 w 3592824"/>
              <a:gd name="connsiteY112" fmla="*/ 698165 h 6505980"/>
              <a:gd name="connsiteX113" fmla="*/ 1438518 w 3592824"/>
              <a:gd name="connsiteY113" fmla="*/ 529931 h 6505980"/>
              <a:gd name="connsiteX114" fmla="*/ 1487966 w 3592824"/>
              <a:gd name="connsiteY114" fmla="*/ 373157 h 6505980"/>
              <a:gd name="connsiteX115" fmla="*/ 1562109 w 3592824"/>
              <a:gd name="connsiteY115" fmla="*/ 234344 h 6505980"/>
              <a:gd name="connsiteX116" fmla="*/ 1590347 w 3592824"/>
              <a:gd name="connsiteY116" fmla="*/ 233909 h 6505980"/>
              <a:gd name="connsiteX117" fmla="*/ 1590423 w 3592824"/>
              <a:gd name="connsiteY117" fmla="*/ 276688 h 6505980"/>
              <a:gd name="connsiteX118" fmla="*/ 1534480 w 3592824"/>
              <a:gd name="connsiteY118" fmla="*/ 357380 h 6505980"/>
              <a:gd name="connsiteX119" fmla="*/ 1506010 w 3592824"/>
              <a:gd name="connsiteY119" fmla="*/ 457037 h 6505980"/>
              <a:gd name="connsiteX120" fmla="*/ 1488317 w 3592824"/>
              <a:gd name="connsiteY120" fmla="*/ 571212 h 6505980"/>
              <a:gd name="connsiteX121" fmla="*/ 1496884 w 3592824"/>
              <a:gd name="connsiteY121" fmla="*/ 693061 h 6505980"/>
              <a:gd name="connsiteX122" fmla="*/ 1522975 w 3592824"/>
              <a:gd name="connsiteY122" fmla="*/ 825308 h 6505980"/>
              <a:gd name="connsiteX123" fmla="*/ 1563776 w 3592824"/>
              <a:gd name="connsiteY123" fmla="*/ 957444 h 6505980"/>
              <a:gd name="connsiteX124" fmla="*/ 1623676 w 3592824"/>
              <a:gd name="connsiteY124" fmla="*/ 1089683 h 6505980"/>
              <a:gd name="connsiteX125" fmla="*/ 1701073 w 3592824"/>
              <a:gd name="connsiteY125" fmla="*/ 1219640 h 6505980"/>
              <a:gd name="connsiteX126" fmla="*/ 1784824 w 3592824"/>
              <a:gd name="connsiteY126" fmla="*/ 1340138 h 6505980"/>
              <a:gd name="connsiteX127" fmla="*/ 1839433 w 3592824"/>
              <a:gd name="connsiteY127" fmla="*/ 1402829 h 6505980"/>
              <a:gd name="connsiteX128" fmla="*/ 1879314 w 3592824"/>
              <a:gd name="connsiteY128" fmla="*/ 1462471 h 6505980"/>
              <a:gd name="connsiteX129" fmla="*/ 1923557 w 3592824"/>
              <a:gd name="connsiteY129" fmla="*/ 1509661 h 6505980"/>
              <a:gd name="connsiteX130" fmla="*/ 1968977 w 3592824"/>
              <a:gd name="connsiteY130" fmla="*/ 1553881 h 6505980"/>
              <a:gd name="connsiteX131" fmla="*/ 2023524 w 3592824"/>
              <a:gd name="connsiteY131" fmla="*/ 1583302 h 6505980"/>
              <a:gd name="connsiteX132" fmla="*/ 2159168 w 3592824"/>
              <a:gd name="connsiteY132" fmla="*/ 1357898 h 6505980"/>
              <a:gd name="connsiteX133" fmla="*/ 2301613 w 3592824"/>
              <a:gd name="connsiteY133" fmla="*/ 1152134 h 6505980"/>
              <a:gd name="connsiteX134" fmla="*/ 2456786 w 3592824"/>
              <a:gd name="connsiteY134" fmla="*/ 946442 h 6505980"/>
              <a:gd name="connsiteX135" fmla="*/ 2627883 w 3592824"/>
              <a:gd name="connsiteY135" fmla="*/ 750343 h 6505980"/>
              <a:gd name="connsiteX136" fmla="*/ 2819251 w 3592824"/>
              <a:gd name="connsiteY136" fmla="*/ 546637 h 6505980"/>
              <a:gd name="connsiteX137" fmla="*/ 3033293 w 3592824"/>
              <a:gd name="connsiteY137" fmla="*/ 338904 h 6505980"/>
              <a:gd name="connsiteX138" fmla="*/ 3075801 w 3592824"/>
              <a:gd name="connsiteY138" fmla="*/ 307656 h 6505980"/>
              <a:gd name="connsiteX139" fmla="*/ 3128615 w 3592824"/>
              <a:gd name="connsiteY139" fmla="*/ 255470 h 6505980"/>
              <a:gd name="connsiteX140" fmla="*/ 3193373 w 3592824"/>
              <a:gd name="connsiteY140" fmla="*/ 206920 h 6505980"/>
              <a:gd name="connsiteX141" fmla="*/ 3255727 w 3592824"/>
              <a:gd name="connsiteY141" fmla="*/ 153199 h 6505980"/>
              <a:gd name="connsiteX142" fmla="*/ 3326038 w 3592824"/>
              <a:gd name="connsiteY142" fmla="*/ 98736 h 6505980"/>
              <a:gd name="connsiteX143" fmla="*/ 3396772 w 3592824"/>
              <a:gd name="connsiteY143" fmla="*/ 57544 h 6505980"/>
              <a:gd name="connsiteX144" fmla="*/ 3465132 w 3592824"/>
              <a:gd name="connsiteY144" fmla="*/ 23864 h 6505980"/>
              <a:gd name="connsiteX145" fmla="*/ 3532718 w 3592824"/>
              <a:gd name="connsiteY145" fmla="*/ 3259 h 6505980"/>
              <a:gd name="connsiteX146" fmla="*/ 3587603 w 3592824"/>
              <a:gd name="connsiteY146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451696 w 3592824"/>
              <a:gd name="connsiteY14" fmla="*/ 1220120 h 6505980"/>
              <a:gd name="connsiteX15" fmla="*/ 2333617 w 3592824"/>
              <a:gd name="connsiteY15" fmla="*/ 1482858 h 6505980"/>
              <a:gd name="connsiteX16" fmla="*/ 2239019 w 3592824"/>
              <a:gd name="connsiteY16" fmla="*/ 1750687 h 6505980"/>
              <a:gd name="connsiteX17" fmla="*/ 2166716 w 3592824"/>
              <a:gd name="connsiteY17" fmla="*/ 2028149 h 6505980"/>
              <a:gd name="connsiteX18" fmla="*/ 2138696 w 3592824"/>
              <a:gd name="connsiteY18" fmla="*/ 2191021 h 6505980"/>
              <a:gd name="connsiteX19" fmla="*/ 1708453 w 3592824"/>
              <a:gd name="connsiteY19" fmla="*/ 2932299 h 6505980"/>
              <a:gd name="connsiteX20" fmla="*/ 1722817 w 3592824"/>
              <a:gd name="connsiteY20" fmla="*/ 3822513 h 6505980"/>
              <a:gd name="connsiteX21" fmla="*/ 1536952 w 3592824"/>
              <a:gd name="connsiteY21" fmla="*/ 3772714 h 6505980"/>
              <a:gd name="connsiteX22" fmla="*/ 1541206 w 3592824"/>
              <a:gd name="connsiteY22" fmla="*/ 4042551 h 6505980"/>
              <a:gd name="connsiteX23" fmla="*/ 1736905 w 3592824"/>
              <a:gd name="connsiteY23" fmla="*/ 4202721 h 6505980"/>
              <a:gd name="connsiteX24" fmla="*/ 1910038 w 3592824"/>
              <a:gd name="connsiteY24" fmla="*/ 4375859 h 6505980"/>
              <a:gd name="connsiteX25" fmla="*/ 2049967 w 3592824"/>
              <a:gd name="connsiteY25" fmla="*/ 4551312 h 6505980"/>
              <a:gd name="connsiteX26" fmla="*/ 2161751 w 3592824"/>
              <a:gd name="connsiteY26" fmla="*/ 4736795 h 6505980"/>
              <a:gd name="connsiteX27" fmla="*/ 2245901 w 3592824"/>
              <a:gd name="connsiteY27" fmla="*/ 4927533 h 6505980"/>
              <a:gd name="connsiteX28" fmla="*/ 2299319 w 3592824"/>
              <a:gd name="connsiteY28" fmla="*/ 5113852 h 6505980"/>
              <a:gd name="connsiteX29" fmla="*/ 2323619 w 3592824"/>
              <a:gd name="connsiteY29" fmla="*/ 5302637 h 6505980"/>
              <a:gd name="connsiteX30" fmla="*/ 2316528 w 3592824"/>
              <a:gd name="connsiteY30" fmla="*/ 5487662 h 6505980"/>
              <a:gd name="connsiteX31" fmla="*/ 2281292 w 3592824"/>
              <a:gd name="connsiteY31" fmla="*/ 5660347 h 6505980"/>
              <a:gd name="connsiteX32" fmla="*/ 2254472 w 3592824"/>
              <a:gd name="connsiteY32" fmla="*/ 5669051 h 6505980"/>
              <a:gd name="connsiteX33" fmla="*/ 2243469 w 3592824"/>
              <a:gd name="connsiteY33" fmla="*/ 5622519 h 6505980"/>
              <a:gd name="connsiteX34" fmla="*/ 2276202 w 3592824"/>
              <a:gd name="connsiteY34" fmla="*/ 5518399 h 6505980"/>
              <a:gd name="connsiteX35" fmla="*/ 2277887 w 3592824"/>
              <a:gd name="connsiteY35" fmla="*/ 5401645 h 6505980"/>
              <a:gd name="connsiteX36" fmla="*/ 2265586 w 3592824"/>
              <a:gd name="connsiteY36" fmla="*/ 5272239 h 6505980"/>
              <a:gd name="connsiteX37" fmla="*/ 2226278 w 3592824"/>
              <a:gd name="connsiteY37" fmla="*/ 5142134 h 6505980"/>
              <a:gd name="connsiteX38" fmla="*/ 2167610 w 3592824"/>
              <a:gd name="connsiteY38" fmla="*/ 5005824 h 6505980"/>
              <a:gd name="connsiteX39" fmla="*/ 2094934 w 3592824"/>
              <a:gd name="connsiteY39" fmla="*/ 4873928 h 6505980"/>
              <a:gd name="connsiteX40" fmla="*/ 2004022 w 3592824"/>
              <a:gd name="connsiteY40" fmla="*/ 4747491 h 6505980"/>
              <a:gd name="connsiteX41" fmla="*/ 1897003 w 3592824"/>
              <a:gd name="connsiteY41" fmla="*/ 4628630 h 6505980"/>
              <a:gd name="connsiteX42" fmla="*/ 1786353 w 3592824"/>
              <a:gd name="connsiteY42" fmla="*/ 4521927 h 6505980"/>
              <a:gd name="connsiteX43" fmla="*/ 1718256 w 3592824"/>
              <a:gd name="connsiteY43" fmla="*/ 4469625 h 6505980"/>
              <a:gd name="connsiteX44" fmla="*/ 1664984 w 3592824"/>
              <a:gd name="connsiteY44" fmla="*/ 4416354 h 6505980"/>
              <a:gd name="connsiteX45" fmla="*/ 1610735 w 3592824"/>
              <a:gd name="connsiteY45" fmla="*/ 4377899 h 6505980"/>
              <a:gd name="connsiteX46" fmla="*/ 1556121 w 3592824"/>
              <a:gd name="connsiteY46" fmla="*/ 4343019 h 6505980"/>
              <a:gd name="connsiteX47" fmla="*/ 1496586 w 3592824"/>
              <a:gd name="connsiteY47" fmla="*/ 4326909 h 6505980"/>
              <a:gd name="connsiteX48" fmla="*/ 1424825 w 3592824"/>
              <a:gd name="connsiteY48" fmla="*/ 4611755 h 6505980"/>
              <a:gd name="connsiteX49" fmla="*/ 1341569 w 3592824"/>
              <a:gd name="connsiteY49" fmla="*/ 4877209 h 6505980"/>
              <a:gd name="connsiteX50" fmla="*/ 1246153 w 3592824"/>
              <a:gd name="connsiteY50" fmla="*/ 5146295 h 6505980"/>
              <a:gd name="connsiteX51" fmla="*/ 1133098 w 3592824"/>
              <a:gd name="connsiteY51" fmla="*/ 5409585 h 6505980"/>
              <a:gd name="connsiteX52" fmla="*/ 1002651 w 3592824"/>
              <a:gd name="connsiteY52" fmla="*/ 5687069 h 6505980"/>
              <a:gd name="connsiteX53" fmla="*/ 851621 w 3592824"/>
              <a:gd name="connsiteY53" fmla="*/ 5975542 h 6505980"/>
              <a:gd name="connsiteX54" fmla="*/ 819067 w 3592824"/>
              <a:gd name="connsiteY54" fmla="*/ 6021945 h 6505980"/>
              <a:gd name="connsiteX55" fmla="*/ 782039 w 3592824"/>
              <a:gd name="connsiteY55" fmla="*/ 6094137 h 6505980"/>
              <a:gd name="connsiteX56" fmla="*/ 732689 w 3592824"/>
              <a:gd name="connsiteY56" fmla="*/ 6165853 h 6505980"/>
              <a:gd name="connsiteX57" fmla="*/ 686953 w 3592824"/>
              <a:gd name="connsiteY57" fmla="*/ 6242495 h 6505980"/>
              <a:gd name="connsiteX58" fmla="*/ 633819 w 3592824"/>
              <a:gd name="connsiteY58" fmla="*/ 6322262 h 6505980"/>
              <a:gd name="connsiteX59" fmla="*/ 576894 w 3592824"/>
              <a:gd name="connsiteY59" fmla="*/ 6387714 h 6505980"/>
              <a:gd name="connsiteX60" fmla="*/ 520310 w 3592824"/>
              <a:gd name="connsiteY60" fmla="*/ 6444298 h 6505980"/>
              <a:gd name="connsiteX61" fmla="*/ 461122 w 3592824"/>
              <a:gd name="connsiteY61" fmla="*/ 6486433 h 6505980"/>
              <a:gd name="connsiteX62" fmla="*/ 409611 w 3592824"/>
              <a:gd name="connsiteY62" fmla="*/ 6505980 h 6505980"/>
              <a:gd name="connsiteX63" fmla="*/ 397795 w 3592824"/>
              <a:gd name="connsiteY63" fmla="*/ 6478382 h 6505980"/>
              <a:gd name="connsiteX64" fmla="*/ 580228 w 3592824"/>
              <a:gd name="connsiteY64" fmla="*/ 6260780 h 6505980"/>
              <a:gd name="connsiteX65" fmla="*/ 740291 w 3592824"/>
              <a:gd name="connsiteY65" fmla="*/ 6020812 h 6505980"/>
              <a:gd name="connsiteX66" fmla="*/ 876161 w 3592824"/>
              <a:gd name="connsiteY66" fmla="*/ 5764542 h 6505980"/>
              <a:gd name="connsiteX67" fmla="*/ 983460 w 3592824"/>
              <a:gd name="connsiteY67" fmla="*/ 5511282 h 6505980"/>
              <a:gd name="connsiteX68" fmla="*/ 1071980 w 3592824"/>
              <a:gd name="connsiteY68" fmla="*/ 5262934 h 6505980"/>
              <a:gd name="connsiteX69" fmla="*/ 1108340 w 3592824"/>
              <a:gd name="connsiteY69" fmla="*/ 5079541 h 6505980"/>
              <a:gd name="connsiteX70" fmla="*/ 1121344 w 3592824"/>
              <a:gd name="connsiteY70" fmla="*/ 5084649 h 6505980"/>
              <a:gd name="connsiteX71" fmla="*/ 1125291 w 3592824"/>
              <a:gd name="connsiteY71" fmla="*/ 5080701 h 6505980"/>
              <a:gd name="connsiteX72" fmla="*/ 1124442 w 3592824"/>
              <a:gd name="connsiteY72" fmla="*/ 5071961 h 6505980"/>
              <a:gd name="connsiteX73" fmla="*/ 1122157 w 3592824"/>
              <a:gd name="connsiteY73" fmla="*/ 5065724 h 6505980"/>
              <a:gd name="connsiteX74" fmla="*/ 1117049 w 3592824"/>
              <a:gd name="connsiteY74" fmla="*/ 5052716 h 6505980"/>
              <a:gd name="connsiteX75" fmla="*/ 1122811 w 3592824"/>
              <a:gd name="connsiteY75" fmla="*/ 5042696 h 6505980"/>
              <a:gd name="connsiteX76" fmla="*/ 1122495 w 3592824"/>
              <a:gd name="connsiteY76" fmla="*/ 5034485 h 6505980"/>
              <a:gd name="connsiteX77" fmla="*/ 1124158 w 3592824"/>
              <a:gd name="connsiteY77" fmla="*/ 5024300 h 6505980"/>
              <a:gd name="connsiteX78" fmla="*/ 1120205 w 3592824"/>
              <a:gd name="connsiteY78" fmla="*/ 5028252 h 6505980"/>
              <a:gd name="connsiteX79" fmla="*/ 1122495 w 3592824"/>
              <a:gd name="connsiteY79" fmla="*/ 5034485 h 6505980"/>
              <a:gd name="connsiteX80" fmla="*/ 1108340 w 3592824"/>
              <a:gd name="connsiteY80" fmla="*/ 5079541 h 6505980"/>
              <a:gd name="connsiteX81" fmla="*/ 1019535 w 3592824"/>
              <a:gd name="connsiteY81" fmla="*/ 5061794 h 6505980"/>
              <a:gd name="connsiteX82" fmla="*/ 907867 w 3592824"/>
              <a:gd name="connsiteY82" fmla="*/ 5071187 h 6505980"/>
              <a:gd name="connsiteX83" fmla="*/ 788983 w 3592824"/>
              <a:gd name="connsiteY83" fmla="*/ 5093104 h 6505980"/>
              <a:gd name="connsiteX84" fmla="*/ 658043 w 3592824"/>
              <a:gd name="connsiteY84" fmla="*/ 5134555 h 6505980"/>
              <a:gd name="connsiteX85" fmla="*/ 522026 w 3592824"/>
              <a:gd name="connsiteY85" fmla="*/ 5190653 h 6505980"/>
              <a:gd name="connsiteX86" fmla="*/ 384200 w 3592824"/>
              <a:gd name="connsiteY86" fmla="*/ 5252843 h 6505980"/>
              <a:gd name="connsiteX87" fmla="*/ 249344 w 3592824"/>
              <a:gd name="connsiteY87" fmla="*/ 5325897 h 6505980"/>
              <a:gd name="connsiteX88" fmla="*/ 120569 w 3592824"/>
              <a:gd name="connsiteY88" fmla="*/ 5397133 h 6505980"/>
              <a:gd name="connsiteX89" fmla="*/ 0 w 3592824"/>
              <a:gd name="connsiteY89" fmla="*/ 5468693 h 6505980"/>
              <a:gd name="connsiteX90" fmla="*/ 124698 w 3592824"/>
              <a:gd name="connsiteY90" fmla="*/ 5335477 h 6505980"/>
              <a:gd name="connsiteX91" fmla="*/ 246734 w 3592824"/>
              <a:gd name="connsiteY91" fmla="*/ 5221959 h 6505980"/>
              <a:gd name="connsiteX92" fmla="*/ 376856 w 3592824"/>
              <a:gd name="connsiteY92" fmla="*/ 5132327 h 6505980"/>
              <a:gd name="connsiteX93" fmla="*/ 515500 w 3592824"/>
              <a:gd name="connsiteY93" fmla="*/ 5051213 h 6505980"/>
              <a:gd name="connsiteX94" fmla="*/ 659408 w 3592824"/>
              <a:gd name="connsiteY94" fmla="*/ 4987219 h 6505980"/>
              <a:gd name="connsiteX95" fmla="*/ 820898 w 3592824"/>
              <a:gd name="connsiteY95" fmla="*/ 4940794 h 6505980"/>
              <a:gd name="connsiteX96" fmla="*/ 1181074 w 3592824"/>
              <a:gd name="connsiteY96" fmla="*/ 4846988 h 6505980"/>
              <a:gd name="connsiteX97" fmla="*/ 1226539 w 3592824"/>
              <a:gd name="connsiteY97" fmla="*/ 4526635 h 6505980"/>
              <a:gd name="connsiteX98" fmla="*/ 1248314 w 3592824"/>
              <a:gd name="connsiteY98" fmla="*/ 4207589 h 6505980"/>
              <a:gd name="connsiteX99" fmla="*/ 1246367 w 3592824"/>
              <a:gd name="connsiteY99" fmla="*/ 3884569 h 6505980"/>
              <a:gd name="connsiteX100" fmla="*/ 1230789 w 3592824"/>
              <a:gd name="connsiteY100" fmla="*/ 3690675 h 6505980"/>
              <a:gd name="connsiteX101" fmla="*/ 1162613 w 3592824"/>
              <a:gd name="connsiteY101" fmla="*/ 3672408 h 6505980"/>
              <a:gd name="connsiteX102" fmla="*/ 1267627 w 3592824"/>
              <a:gd name="connsiteY102" fmla="*/ 3672408 h 6505980"/>
              <a:gd name="connsiteX103" fmla="*/ 1267627 w 3592824"/>
              <a:gd name="connsiteY103" fmla="*/ 2636174 h 6505980"/>
              <a:gd name="connsiteX104" fmla="*/ 1457972 w 3592824"/>
              <a:gd name="connsiteY104" fmla="*/ 2766635 h 6505980"/>
              <a:gd name="connsiteX105" fmla="*/ 1914541 w 3592824"/>
              <a:gd name="connsiteY105" fmla="*/ 1815401 h 6505980"/>
              <a:gd name="connsiteX106" fmla="*/ 1759871 w 3592824"/>
              <a:gd name="connsiteY106" fmla="*/ 1626771 h 6505980"/>
              <a:gd name="connsiteX107" fmla="*/ 1630255 w 3592824"/>
              <a:gd name="connsiteY107" fmla="*/ 1432944 h 6505980"/>
              <a:gd name="connsiteX108" fmla="*/ 1533657 w 3592824"/>
              <a:gd name="connsiteY108" fmla="*/ 1245834 h 6505980"/>
              <a:gd name="connsiteX109" fmla="*/ 1466898 w 3592824"/>
              <a:gd name="connsiteY109" fmla="*/ 1057506 h 6505980"/>
              <a:gd name="connsiteX110" fmla="*/ 1428386 w 3592824"/>
              <a:gd name="connsiteY110" fmla="*/ 871911 h 6505980"/>
              <a:gd name="connsiteX111" fmla="*/ 1418926 w 3592824"/>
              <a:gd name="connsiteY111" fmla="*/ 698165 h 6505980"/>
              <a:gd name="connsiteX112" fmla="*/ 1438518 w 3592824"/>
              <a:gd name="connsiteY112" fmla="*/ 529931 h 6505980"/>
              <a:gd name="connsiteX113" fmla="*/ 1487966 w 3592824"/>
              <a:gd name="connsiteY113" fmla="*/ 373157 h 6505980"/>
              <a:gd name="connsiteX114" fmla="*/ 1562109 w 3592824"/>
              <a:gd name="connsiteY114" fmla="*/ 234344 h 6505980"/>
              <a:gd name="connsiteX115" fmla="*/ 1590347 w 3592824"/>
              <a:gd name="connsiteY115" fmla="*/ 233909 h 6505980"/>
              <a:gd name="connsiteX116" fmla="*/ 1590423 w 3592824"/>
              <a:gd name="connsiteY116" fmla="*/ 276688 h 6505980"/>
              <a:gd name="connsiteX117" fmla="*/ 1534480 w 3592824"/>
              <a:gd name="connsiteY117" fmla="*/ 357380 h 6505980"/>
              <a:gd name="connsiteX118" fmla="*/ 1506010 w 3592824"/>
              <a:gd name="connsiteY118" fmla="*/ 457037 h 6505980"/>
              <a:gd name="connsiteX119" fmla="*/ 1488317 w 3592824"/>
              <a:gd name="connsiteY119" fmla="*/ 571212 h 6505980"/>
              <a:gd name="connsiteX120" fmla="*/ 1496884 w 3592824"/>
              <a:gd name="connsiteY120" fmla="*/ 693061 h 6505980"/>
              <a:gd name="connsiteX121" fmla="*/ 1522975 w 3592824"/>
              <a:gd name="connsiteY121" fmla="*/ 825308 h 6505980"/>
              <a:gd name="connsiteX122" fmla="*/ 1563776 w 3592824"/>
              <a:gd name="connsiteY122" fmla="*/ 957444 h 6505980"/>
              <a:gd name="connsiteX123" fmla="*/ 1623676 w 3592824"/>
              <a:gd name="connsiteY123" fmla="*/ 1089683 h 6505980"/>
              <a:gd name="connsiteX124" fmla="*/ 1701073 w 3592824"/>
              <a:gd name="connsiteY124" fmla="*/ 1219640 h 6505980"/>
              <a:gd name="connsiteX125" fmla="*/ 1784824 w 3592824"/>
              <a:gd name="connsiteY125" fmla="*/ 1340138 h 6505980"/>
              <a:gd name="connsiteX126" fmla="*/ 1839433 w 3592824"/>
              <a:gd name="connsiteY126" fmla="*/ 1402829 h 6505980"/>
              <a:gd name="connsiteX127" fmla="*/ 1879314 w 3592824"/>
              <a:gd name="connsiteY127" fmla="*/ 1462471 h 6505980"/>
              <a:gd name="connsiteX128" fmla="*/ 1923557 w 3592824"/>
              <a:gd name="connsiteY128" fmla="*/ 1509661 h 6505980"/>
              <a:gd name="connsiteX129" fmla="*/ 1968977 w 3592824"/>
              <a:gd name="connsiteY129" fmla="*/ 1553881 h 6505980"/>
              <a:gd name="connsiteX130" fmla="*/ 2023524 w 3592824"/>
              <a:gd name="connsiteY130" fmla="*/ 1583302 h 6505980"/>
              <a:gd name="connsiteX131" fmla="*/ 2159168 w 3592824"/>
              <a:gd name="connsiteY131" fmla="*/ 1357898 h 6505980"/>
              <a:gd name="connsiteX132" fmla="*/ 2301613 w 3592824"/>
              <a:gd name="connsiteY132" fmla="*/ 1152134 h 6505980"/>
              <a:gd name="connsiteX133" fmla="*/ 2456786 w 3592824"/>
              <a:gd name="connsiteY133" fmla="*/ 946442 h 6505980"/>
              <a:gd name="connsiteX134" fmla="*/ 2627883 w 3592824"/>
              <a:gd name="connsiteY134" fmla="*/ 750343 h 6505980"/>
              <a:gd name="connsiteX135" fmla="*/ 2819251 w 3592824"/>
              <a:gd name="connsiteY135" fmla="*/ 546637 h 6505980"/>
              <a:gd name="connsiteX136" fmla="*/ 3033293 w 3592824"/>
              <a:gd name="connsiteY136" fmla="*/ 338904 h 6505980"/>
              <a:gd name="connsiteX137" fmla="*/ 3075801 w 3592824"/>
              <a:gd name="connsiteY137" fmla="*/ 307656 h 6505980"/>
              <a:gd name="connsiteX138" fmla="*/ 3128615 w 3592824"/>
              <a:gd name="connsiteY138" fmla="*/ 255470 h 6505980"/>
              <a:gd name="connsiteX139" fmla="*/ 3193373 w 3592824"/>
              <a:gd name="connsiteY139" fmla="*/ 206920 h 6505980"/>
              <a:gd name="connsiteX140" fmla="*/ 3255727 w 3592824"/>
              <a:gd name="connsiteY140" fmla="*/ 153199 h 6505980"/>
              <a:gd name="connsiteX141" fmla="*/ 3326038 w 3592824"/>
              <a:gd name="connsiteY141" fmla="*/ 98736 h 6505980"/>
              <a:gd name="connsiteX142" fmla="*/ 3396772 w 3592824"/>
              <a:gd name="connsiteY142" fmla="*/ 57544 h 6505980"/>
              <a:gd name="connsiteX143" fmla="*/ 3465132 w 3592824"/>
              <a:gd name="connsiteY143" fmla="*/ 23864 h 6505980"/>
              <a:gd name="connsiteX144" fmla="*/ 3532718 w 3592824"/>
              <a:gd name="connsiteY144" fmla="*/ 3259 h 6505980"/>
              <a:gd name="connsiteX145" fmla="*/ 3587603 w 3592824"/>
              <a:gd name="connsiteY14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451696 w 3592824"/>
              <a:gd name="connsiteY13" fmla="*/ 1220120 h 6505980"/>
              <a:gd name="connsiteX14" fmla="*/ 2333617 w 3592824"/>
              <a:gd name="connsiteY14" fmla="*/ 1482858 h 6505980"/>
              <a:gd name="connsiteX15" fmla="*/ 2239019 w 3592824"/>
              <a:gd name="connsiteY15" fmla="*/ 1750687 h 6505980"/>
              <a:gd name="connsiteX16" fmla="*/ 2166716 w 3592824"/>
              <a:gd name="connsiteY16" fmla="*/ 2028149 h 6505980"/>
              <a:gd name="connsiteX17" fmla="*/ 2138696 w 3592824"/>
              <a:gd name="connsiteY17" fmla="*/ 2191021 h 6505980"/>
              <a:gd name="connsiteX18" fmla="*/ 1708453 w 3592824"/>
              <a:gd name="connsiteY18" fmla="*/ 2932299 h 6505980"/>
              <a:gd name="connsiteX19" fmla="*/ 1722817 w 3592824"/>
              <a:gd name="connsiteY19" fmla="*/ 3822513 h 6505980"/>
              <a:gd name="connsiteX20" fmla="*/ 1536952 w 3592824"/>
              <a:gd name="connsiteY20" fmla="*/ 3772714 h 6505980"/>
              <a:gd name="connsiteX21" fmla="*/ 1541206 w 3592824"/>
              <a:gd name="connsiteY21" fmla="*/ 4042551 h 6505980"/>
              <a:gd name="connsiteX22" fmla="*/ 1736905 w 3592824"/>
              <a:gd name="connsiteY22" fmla="*/ 4202721 h 6505980"/>
              <a:gd name="connsiteX23" fmla="*/ 1910038 w 3592824"/>
              <a:gd name="connsiteY23" fmla="*/ 4375859 h 6505980"/>
              <a:gd name="connsiteX24" fmla="*/ 2049967 w 3592824"/>
              <a:gd name="connsiteY24" fmla="*/ 4551312 h 6505980"/>
              <a:gd name="connsiteX25" fmla="*/ 2161751 w 3592824"/>
              <a:gd name="connsiteY25" fmla="*/ 4736795 h 6505980"/>
              <a:gd name="connsiteX26" fmla="*/ 2245901 w 3592824"/>
              <a:gd name="connsiteY26" fmla="*/ 4927533 h 6505980"/>
              <a:gd name="connsiteX27" fmla="*/ 2299319 w 3592824"/>
              <a:gd name="connsiteY27" fmla="*/ 5113852 h 6505980"/>
              <a:gd name="connsiteX28" fmla="*/ 2323619 w 3592824"/>
              <a:gd name="connsiteY28" fmla="*/ 5302637 h 6505980"/>
              <a:gd name="connsiteX29" fmla="*/ 2316528 w 3592824"/>
              <a:gd name="connsiteY29" fmla="*/ 5487662 h 6505980"/>
              <a:gd name="connsiteX30" fmla="*/ 2281292 w 3592824"/>
              <a:gd name="connsiteY30" fmla="*/ 5660347 h 6505980"/>
              <a:gd name="connsiteX31" fmla="*/ 2254472 w 3592824"/>
              <a:gd name="connsiteY31" fmla="*/ 5669051 h 6505980"/>
              <a:gd name="connsiteX32" fmla="*/ 2243469 w 3592824"/>
              <a:gd name="connsiteY32" fmla="*/ 5622519 h 6505980"/>
              <a:gd name="connsiteX33" fmla="*/ 2276202 w 3592824"/>
              <a:gd name="connsiteY33" fmla="*/ 5518399 h 6505980"/>
              <a:gd name="connsiteX34" fmla="*/ 2277887 w 3592824"/>
              <a:gd name="connsiteY34" fmla="*/ 5401645 h 6505980"/>
              <a:gd name="connsiteX35" fmla="*/ 2265586 w 3592824"/>
              <a:gd name="connsiteY35" fmla="*/ 5272239 h 6505980"/>
              <a:gd name="connsiteX36" fmla="*/ 2226278 w 3592824"/>
              <a:gd name="connsiteY36" fmla="*/ 5142134 h 6505980"/>
              <a:gd name="connsiteX37" fmla="*/ 2167610 w 3592824"/>
              <a:gd name="connsiteY37" fmla="*/ 5005824 h 6505980"/>
              <a:gd name="connsiteX38" fmla="*/ 2094934 w 3592824"/>
              <a:gd name="connsiteY38" fmla="*/ 4873928 h 6505980"/>
              <a:gd name="connsiteX39" fmla="*/ 2004022 w 3592824"/>
              <a:gd name="connsiteY39" fmla="*/ 4747491 h 6505980"/>
              <a:gd name="connsiteX40" fmla="*/ 1897003 w 3592824"/>
              <a:gd name="connsiteY40" fmla="*/ 4628630 h 6505980"/>
              <a:gd name="connsiteX41" fmla="*/ 1786353 w 3592824"/>
              <a:gd name="connsiteY41" fmla="*/ 4521927 h 6505980"/>
              <a:gd name="connsiteX42" fmla="*/ 1718256 w 3592824"/>
              <a:gd name="connsiteY42" fmla="*/ 4469625 h 6505980"/>
              <a:gd name="connsiteX43" fmla="*/ 1664984 w 3592824"/>
              <a:gd name="connsiteY43" fmla="*/ 4416354 h 6505980"/>
              <a:gd name="connsiteX44" fmla="*/ 1610735 w 3592824"/>
              <a:gd name="connsiteY44" fmla="*/ 4377899 h 6505980"/>
              <a:gd name="connsiteX45" fmla="*/ 1556121 w 3592824"/>
              <a:gd name="connsiteY45" fmla="*/ 4343019 h 6505980"/>
              <a:gd name="connsiteX46" fmla="*/ 1496586 w 3592824"/>
              <a:gd name="connsiteY46" fmla="*/ 4326909 h 6505980"/>
              <a:gd name="connsiteX47" fmla="*/ 1424825 w 3592824"/>
              <a:gd name="connsiteY47" fmla="*/ 4611755 h 6505980"/>
              <a:gd name="connsiteX48" fmla="*/ 1341569 w 3592824"/>
              <a:gd name="connsiteY48" fmla="*/ 4877209 h 6505980"/>
              <a:gd name="connsiteX49" fmla="*/ 1246153 w 3592824"/>
              <a:gd name="connsiteY49" fmla="*/ 5146295 h 6505980"/>
              <a:gd name="connsiteX50" fmla="*/ 1133098 w 3592824"/>
              <a:gd name="connsiteY50" fmla="*/ 5409585 h 6505980"/>
              <a:gd name="connsiteX51" fmla="*/ 1002651 w 3592824"/>
              <a:gd name="connsiteY51" fmla="*/ 5687069 h 6505980"/>
              <a:gd name="connsiteX52" fmla="*/ 851621 w 3592824"/>
              <a:gd name="connsiteY52" fmla="*/ 5975542 h 6505980"/>
              <a:gd name="connsiteX53" fmla="*/ 819067 w 3592824"/>
              <a:gd name="connsiteY53" fmla="*/ 6021945 h 6505980"/>
              <a:gd name="connsiteX54" fmla="*/ 782039 w 3592824"/>
              <a:gd name="connsiteY54" fmla="*/ 6094137 h 6505980"/>
              <a:gd name="connsiteX55" fmla="*/ 732689 w 3592824"/>
              <a:gd name="connsiteY55" fmla="*/ 6165853 h 6505980"/>
              <a:gd name="connsiteX56" fmla="*/ 686953 w 3592824"/>
              <a:gd name="connsiteY56" fmla="*/ 6242495 h 6505980"/>
              <a:gd name="connsiteX57" fmla="*/ 633819 w 3592824"/>
              <a:gd name="connsiteY57" fmla="*/ 6322262 h 6505980"/>
              <a:gd name="connsiteX58" fmla="*/ 576894 w 3592824"/>
              <a:gd name="connsiteY58" fmla="*/ 6387714 h 6505980"/>
              <a:gd name="connsiteX59" fmla="*/ 520310 w 3592824"/>
              <a:gd name="connsiteY59" fmla="*/ 6444298 h 6505980"/>
              <a:gd name="connsiteX60" fmla="*/ 461122 w 3592824"/>
              <a:gd name="connsiteY60" fmla="*/ 6486433 h 6505980"/>
              <a:gd name="connsiteX61" fmla="*/ 409611 w 3592824"/>
              <a:gd name="connsiteY61" fmla="*/ 6505980 h 6505980"/>
              <a:gd name="connsiteX62" fmla="*/ 397795 w 3592824"/>
              <a:gd name="connsiteY62" fmla="*/ 6478382 h 6505980"/>
              <a:gd name="connsiteX63" fmla="*/ 580228 w 3592824"/>
              <a:gd name="connsiteY63" fmla="*/ 6260780 h 6505980"/>
              <a:gd name="connsiteX64" fmla="*/ 740291 w 3592824"/>
              <a:gd name="connsiteY64" fmla="*/ 6020812 h 6505980"/>
              <a:gd name="connsiteX65" fmla="*/ 876161 w 3592824"/>
              <a:gd name="connsiteY65" fmla="*/ 5764542 h 6505980"/>
              <a:gd name="connsiteX66" fmla="*/ 983460 w 3592824"/>
              <a:gd name="connsiteY66" fmla="*/ 5511282 h 6505980"/>
              <a:gd name="connsiteX67" fmla="*/ 1071980 w 3592824"/>
              <a:gd name="connsiteY67" fmla="*/ 5262934 h 6505980"/>
              <a:gd name="connsiteX68" fmla="*/ 1108340 w 3592824"/>
              <a:gd name="connsiteY68" fmla="*/ 5079541 h 6505980"/>
              <a:gd name="connsiteX69" fmla="*/ 1121344 w 3592824"/>
              <a:gd name="connsiteY69" fmla="*/ 5084649 h 6505980"/>
              <a:gd name="connsiteX70" fmla="*/ 1125291 w 3592824"/>
              <a:gd name="connsiteY70" fmla="*/ 5080701 h 6505980"/>
              <a:gd name="connsiteX71" fmla="*/ 1124442 w 3592824"/>
              <a:gd name="connsiteY71" fmla="*/ 5071961 h 6505980"/>
              <a:gd name="connsiteX72" fmla="*/ 1122157 w 3592824"/>
              <a:gd name="connsiteY72" fmla="*/ 5065724 h 6505980"/>
              <a:gd name="connsiteX73" fmla="*/ 1117049 w 3592824"/>
              <a:gd name="connsiteY73" fmla="*/ 5052716 h 6505980"/>
              <a:gd name="connsiteX74" fmla="*/ 1122811 w 3592824"/>
              <a:gd name="connsiteY74" fmla="*/ 5042696 h 6505980"/>
              <a:gd name="connsiteX75" fmla="*/ 1122495 w 3592824"/>
              <a:gd name="connsiteY75" fmla="*/ 5034485 h 6505980"/>
              <a:gd name="connsiteX76" fmla="*/ 1124158 w 3592824"/>
              <a:gd name="connsiteY76" fmla="*/ 5024300 h 6505980"/>
              <a:gd name="connsiteX77" fmla="*/ 1120205 w 3592824"/>
              <a:gd name="connsiteY77" fmla="*/ 5028252 h 6505980"/>
              <a:gd name="connsiteX78" fmla="*/ 1122495 w 3592824"/>
              <a:gd name="connsiteY78" fmla="*/ 5034485 h 6505980"/>
              <a:gd name="connsiteX79" fmla="*/ 1108340 w 3592824"/>
              <a:gd name="connsiteY79" fmla="*/ 5079541 h 6505980"/>
              <a:gd name="connsiteX80" fmla="*/ 1019535 w 3592824"/>
              <a:gd name="connsiteY80" fmla="*/ 5061794 h 6505980"/>
              <a:gd name="connsiteX81" fmla="*/ 907867 w 3592824"/>
              <a:gd name="connsiteY81" fmla="*/ 5071187 h 6505980"/>
              <a:gd name="connsiteX82" fmla="*/ 788983 w 3592824"/>
              <a:gd name="connsiteY82" fmla="*/ 5093104 h 6505980"/>
              <a:gd name="connsiteX83" fmla="*/ 658043 w 3592824"/>
              <a:gd name="connsiteY83" fmla="*/ 5134555 h 6505980"/>
              <a:gd name="connsiteX84" fmla="*/ 522026 w 3592824"/>
              <a:gd name="connsiteY84" fmla="*/ 5190653 h 6505980"/>
              <a:gd name="connsiteX85" fmla="*/ 384200 w 3592824"/>
              <a:gd name="connsiteY85" fmla="*/ 5252843 h 6505980"/>
              <a:gd name="connsiteX86" fmla="*/ 249344 w 3592824"/>
              <a:gd name="connsiteY86" fmla="*/ 5325897 h 6505980"/>
              <a:gd name="connsiteX87" fmla="*/ 120569 w 3592824"/>
              <a:gd name="connsiteY87" fmla="*/ 5397133 h 6505980"/>
              <a:gd name="connsiteX88" fmla="*/ 0 w 3592824"/>
              <a:gd name="connsiteY88" fmla="*/ 5468693 h 6505980"/>
              <a:gd name="connsiteX89" fmla="*/ 124698 w 3592824"/>
              <a:gd name="connsiteY89" fmla="*/ 5335477 h 6505980"/>
              <a:gd name="connsiteX90" fmla="*/ 246734 w 3592824"/>
              <a:gd name="connsiteY90" fmla="*/ 5221959 h 6505980"/>
              <a:gd name="connsiteX91" fmla="*/ 376856 w 3592824"/>
              <a:gd name="connsiteY91" fmla="*/ 5132327 h 6505980"/>
              <a:gd name="connsiteX92" fmla="*/ 515500 w 3592824"/>
              <a:gd name="connsiteY92" fmla="*/ 5051213 h 6505980"/>
              <a:gd name="connsiteX93" fmla="*/ 659408 w 3592824"/>
              <a:gd name="connsiteY93" fmla="*/ 4987219 h 6505980"/>
              <a:gd name="connsiteX94" fmla="*/ 820898 w 3592824"/>
              <a:gd name="connsiteY94" fmla="*/ 4940794 h 6505980"/>
              <a:gd name="connsiteX95" fmla="*/ 1181074 w 3592824"/>
              <a:gd name="connsiteY95" fmla="*/ 4846988 h 6505980"/>
              <a:gd name="connsiteX96" fmla="*/ 1226539 w 3592824"/>
              <a:gd name="connsiteY96" fmla="*/ 4526635 h 6505980"/>
              <a:gd name="connsiteX97" fmla="*/ 1248314 w 3592824"/>
              <a:gd name="connsiteY97" fmla="*/ 4207589 h 6505980"/>
              <a:gd name="connsiteX98" fmla="*/ 1246367 w 3592824"/>
              <a:gd name="connsiteY98" fmla="*/ 3884569 h 6505980"/>
              <a:gd name="connsiteX99" fmla="*/ 1230789 w 3592824"/>
              <a:gd name="connsiteY99" fmla="*/ 3690675 h 6505980"/>
              <a:gd name="connsiteX100" fmla="*/ 1162613 w 3592824"/>
              <a:gd name="connsiteY100" fmla="*/ 3672408 h 6505980"/>
              <a:gd name="connsiteX101" fmla="*/ 1267627 w 3592824"/>
              <a:gd name="connsiteY101" fmla="*/ 3672408 h 6505980"/>
              <a:gd name="connsiteX102" fmla="*/ 1267627 w 3592824"/>
              <a:gd name="connsiteY102" fmla="*/ 2636174 h 6505980"/>
              <a:gd name="connsiteX103" fmla="*/ 1457972 w 3592824"/>
              <a:gd name="connsiteY103" fmla="*/ 2766635 h 6505980"/>
              <a:gd name="connsiteX104" fmla="*/ 1914541 w 3592824"/>
              <a:gd name="connsiteY104" fmla="*/ 1815401 h 6505980"/>
              <a:gd name="connsiteX105" fmla="*/ 1759871 w 3592824"/>
              <a:gd name="connsiteY105" fmla="*/ 1626771 h 6505980"/>
              <a:gd name="connsiteX106" fmla="*/ 1630255 w 3592824"/>
              <a:gd name="connsiteY106" fmla="*/ 1432944 h 6505980"/>
              <a:gd name="connsiteX107" fmla="*/ 1533657 w 3592824"/>
              <a:gd name="connsiteY107" fmla="*/ 1245834 h 6505980"/>
              <a:gd name="connsiteX108" fmla="*/ 1466898 w 3592824"/>
              <a:gd name="connsiteY108" fmla="*/ 1057506 h 6505980"/>
              <a:gd name="connsiteX109" fmla="*/ 1428386 w 3592824"/>
              <a:gd name="connsiteY109" fmla="*/ 871911 h 6505980"/>
              <a:gd name="connsiteX110" fmla="*/ 1418926 w 3592824"/>
              <a:gd name="connsiteY110" fmla="*/ 698165 h 6505980"/>
              <a:gd name="connsiteX111" fmla="*/ 1438518 w 3592824"/>
              <a:gd name="connsiteY111" fmla="*/ 529931 h 6505980"/>
              <a:gd name="connsiteX112" fmla="*/ 1487966 w 3592824"/>
              <a:gd name="connsiteY112" fmla="*/ 373157 h 6505980"/>
              <a:gd name="connsiteX113" fmla="*/ 1562109 w 3592824"/>
              <a:gd name="connsiteY113" fmla="*/ 234344 h 6505980"/>
              <a:gd name="connsiteX114" fmla="*/ 1590347 w 3592824"/>
              <a:gd name="connsiteY114" fmla="*/ 233909 h 6505980"/>
              <a:gd name="connsiteX115" fmla="*/ 1590423 w 3592824"/>
              <a:gd name="connsiteY115" fmla="*/ 276688 h 6505980"/>
              <a:gd name="connsiteX116" fmla="*/ 1534480 w 3592824"/>
              <a:gd name="connsiteY116" fmla="*/ 357380 h 6505980"/>
              <a:gd name="connsiteX117" fmla="*/ 1506010 w 3592824"/>
              <a:gd name="connsiteY117" fmla="*/ 457037 h 6505980"/>
              <a:gd name="connsiteX118" fmla="*/ 1488317 w 3592824"/>
              <a:gd name="connsiteY118" fmla="*/ 571212 h 6505980"/>
              <a:gd name="connsiteX119" fmla="*/ 1496884 w 3592824"/>
              <a:gd name="connsiteY119" fmla="*/ 693061 h 6505980"/>
              <a:gd name="connsiteX120" fmla="*/ 1522975 w 3592824"/>
              <a:gd name="connsiteY120" fmla="*/ 825308 h 6505980"/>
              <a:gd name="connsiteX121" fmla="*/ 1563776 w 3592824"/>
              <a:gd name="connsiteY121" fmla="*/ 957444 h 6505980"/>
              <a:gd name="connsiteX122" fmla="*/ 1623676 w 3592824"/>
              <a:gd name="connsiteY122" fmla="*/ 1089683 h 6505980"/>
              <a:gd name="connsiteX123" fmla="*/ 1701073 w 3592824"/>
              <a:gd name="connsiteY123" fmla="*/ 1219640 h 6505980"/>
              <a:gd name="connsiteX124" fmla="*/ 1784824 w 3592824"/>
              <a:gd name="connsiteY124" fmla="*/ 1340138 h 6505980"/>
              <a:gd name="connsiteX125" fmla="*/ 1839433 w 3592824"/>
              <a:gd name="connsiteY125" fmla="*/ 1402829 h 6505980"/>
              <a:gd name="connsiteX126" fmla="*/ 1879314 w 3592824"/>
              <a:gd name="connsiteY126" fmla="*/ 1462471 h 6505980"/>
              <a:gd name="connsiteX127" fmla="*/ 1923557 w 3592824"/>
              <a:gd name="connsiteY127" fmla="*/ 1509661 h 6505980"/>
              <a:gd name="connsiteX128" fmla="*/ 1968977 w 3592824"/>
              <a:gd name="connsiteY128" fmla="*/ 1553881 h 6505980"/>
              <a:gd name="connsiteX129" fmla="*/ 2023524 w 3592824"/>
              <a:gd name="connsiteY129" fmla="*/ 1583302 h 6505980"/>
              <a:gd name="connsiteX130" fmla="*/ 2159168 w 3592824"/>
              <a:gd name="connsiteY130" fmla="*/ 1357898 h 6505980"/>
              <a:gd name="connsiteX131" fmla="*/ 2301613 w 3592824"/>
              <a:gd name="connsiteY131" fmla="*/ 1152134 h 6505980"/>
              <a:gd name="connsiteX132" fmla="*/ 2456786 w 3592824"/>
              <a:gd name="connsiteY132" fmla="*/ 946442 h 6505980"/>
              <a:gd name="connsiteX133" fmla="*/ 2627883 w 3592824"/>
              <a:gd name="connsiteY133" fmla="*/ 750343 h 6505980"/>
              <a:gd name="connsiteX134" fmla="*/ 2819251 w 3592824"/>
              <a:gd name="connsiteY134" fmla="*/ 546637 h 6505980"/>
              <a:gd name="connsiteX135" fmla="*/ 3033293 w 3592824"/>
              <a:gd name="connsiteY135" fmla="*/ 338904 h 6505980"/>
              <a:gd name="connsiteX136" fmla="*/ 3075801 w 3592824"/>
              <a:gd name="connsiteY136" fmla="*/ 307656 h 6505980"/>
              <a:gd name="connsiteX137" fmla="*/ 3128615 w 3592824"/>
              <a:gd name="connsiteY137" fmla="*/ 255470 h 6505980"/>
              <a:gd name="connsiteX138" fmla="*/ 3193373 w 3592824"/>
              <a:gd name="connsiteY138" fmla="*/ 206920 h 6505980"/>
              <a:gd name="connsiteX139" fmla="*/ 3255727 w 3592824"/>
              <a:gd name="connsiteY139" fmla="*/ 153199 h 6505980"/>
              <a:gd name="connsiteX140" fmla="*/ 3326038 w 3592824"/>
              <a:gd name="connsiteY140" fmla="*/ 98736 h 6505980"/>
              <a:gd name="connsiteX141" fmla="*/ 3396772 w 3592824"/>
              <a:gd name="connsiteY141" fmla="*/ 57544 h 6505980"/>
              <a:gd name="connsiteX142" fmla="*/ 3465132 w 3592824"/>
              <a:gd name="connsiteY142" fmla="*/ 23864 h 6505980"/>
              <a:gd name="connsiteX143" fmla="*/ 3532718 w 3592824"/>
              <a:gd name="connsiteY143" fmla="*/ 3259 h 6505980"/>
              <a:gd name="connsiteX144" fmla="*/ 3587603 w 3592824"/>
              <a:gd name="connsiteY144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451696 w 3592824"/>
              <a:gd name="connsiteY12" fmla="*/ 1220120 h 6505980"/>
              <a:gd name="connsiteX13" fmla="*/ 2333617 w 3592824"/>
              <a:gd name="connsiteY13" fmla="*/ 1482858 h 6505980"/>
              <a:gd name="connsiteX14" fmla="*/ 2239019 w 3592824"/>
              <a:gd name="connsiteY14" fmla="*/ 1750687 h 6505980"/>
              <a:gd name="connsiteX15" fmla="*/ 2166716 w 3592824"/>
              <a:gd name="connsiteY15" fmla="*/ 2028149 h 6505980"/>
              <a:gd name="connsiteX16" fmla="*/ 2138696 w 3592824"/>
              <a:gd name="connsiteY16" fmla="*/ 2191021 h 6505980"/>
              <a:gd name="connsiteX17" fmla="*/ 1708453 w 3592824"/>
              <a:gd name="connsiteY17" fmla="*/ 2932299 h 6505980"/>
              <a:gd name="connsiteX18" fmla="*/ 1722817 w 3592824"/>
              <a:gd name="connsiteY18" fmla="*/ 3822513 h 6505980"/>
              <a:gd name="connsiteX19" fmla="*/ 1536952 w 3592824"/>
              <a:gd name="connsiteY19" fmla="*/ 3772714 h 6505980"/>
              <a:gd name="connsiteX20" fmla="*/ 1541206 w 3592824"/>
              <a:gd name="connsiteY20" fmla="*/ 4042551 h 6505980"/>
              <a:gd name="connsiteX21" fmla="*/ 1736905 w 3592824"/>
              <a:gd name="connsiteY21" fmla="*/ 4202721 h 6505980"/>
              <a:gd name="connsiteX22" fmla="*/ 1910038 w 3592824"/>
              <a:gd name="connsiteY22" fmla="*/ 4375859 h 6505980"/>
              <a:gd name="connsiteX23" fmla="*/ 2049967 w 3592824"/>
              <a:gd name="connsiteY23" fmla="*/ 4551312 h 6505980"/>
              <a:gd name="connsiteX24" fmla="*/ 2161751 w 3592824"/>
              <a:gd name="connsiteY24" fmla="*/ 4736795 h 6505980"/>
              <a:gd name="connsiteX25" fmla="*/ 2245901 w 3592824"/>
              <a:gd name="connsiteY25" fmla="*/ 4927533 h 6505980"/>
              <a:gd name="connsiteX26" fmla="*/ 2299319 w 3592824"/>
              <a:gd name="connsiteY26" fmla="*/ 5113852 h 6505980"/>
              <a:gd name="connsiteX27" fmla="*/ 2323619 w 3592824"/>
              <a:gd name="connsiteY27" fmla="*/ 5302637 h 6505980"/>
              <a:gd name="connsiteX28" fmla="*/ 2316528 w 3592824"/>
              <a:gd name="connsiteY28" fmla="*/ 5487662 h 6505980"/>
              <a:gd name="connsiteX29" fmla="*/ 2281292 w 3592824"/>
              <a:gd name="connsiteY29" fmla="*/ 5660347 h 6505980"/>
              <a:gd name="connsiteX30" fmla="*/ 2254472 w 3592824"/>
              <a:gd name="connsiteY30" fmla="*/ 5669051 h 6505980"/>
              <a:gd name="connsiteX31" fmla="*/ 2243469 w 3592824"/>
              <a:gd name="connsiteY31" fmla="*/ 5622519 h 6505980"/>
              <a:gd name="connsiteX32" fmla="*/ 2276202 w 3592824"/>
              <a:gd name="connsiteY32" fmla="*/ 5518399 h 6505980"/>
              <a:gd name="connsiteX33" fmla="*/ 2277887 w 3592824"/>
              <a:gd name="connsiteY33" fmla="*/ 5401645 h 6505980"/>
              <a:gd name="connsiteX34" fmla="*/ 2265586 w 3592824"/>
              <a:gd name="connsiteY34" fmla="*/ 5272239 h 6505980"/>
              <a:gd name="connsiteX35" fmla="*/ 2226278 w 3592824"/>
              <a:gd name="connsiteY35" fmla="*/ 5142134 h 6505980"/>
              <a:gd name="connsiteX36" fmla="*/ 2167610 w 3592824"/>
              <a:gd name="connsiteY36" fmla="*/ 5005824 h 6505980"/>
              <a:gd name="connsiteX37" fmla="*/ 2094934 w 3592824"/>
              <a:gd name="connsiteY37" fmla="*/ 4873928 h 6505980"/>
              <a:gd name="connsiteX38" fmla="*/ 2004022 w 3592824"/>
              <a:gd name="connsiteY38" fmla="*/ 4747491 h 6505980"/>
              <a:gd name="connsiteX39" fmla="*/ 1897003 w 3592824"/>
              <a:gd name="connsiteY39" fmla="*/ 4628630 h 6505980"/>
              <a:gd name="connsiteX40" fmla="*/ 1786353 w 3592824"/>
              <a:gd name="connsiteY40" fmla="*/ 4521927 h 6505980"/>
              <a:gd name="connsiteX41" fmla="*/ 1718256 w 3592824"/>
              <a:gd name="connsiteY41" fmla="*/ 4469625 h 6505980"/>
              <a:gd name="connsiteX42" fmla="*/ 1664984 w 3592824"/>
              <a:gd name="connsiteY42" fmla="*/ 4416354 h 6505980"/>
              <a:gd name="connsiteX43" fmla="*/ 1610735 w 3592824"/>
              <a:gd name="connsiteY43" fmla="*/ 4377899 h 6505980"/>
              <a:gd name="connsiteX44" fmla="*/ 1556121 w 3592824"/>
              <a:gd name="connsiteY44" fmla="*/ 4343019 h 6505980"/>
              <a:gd name="connsiteX45" fmla="*/ 1496586 w 3592824"/>
              <a:gd name="connsiteY45" fmla="*/ 4326909 h 6505980"/>
              <a:gd name="connsiteX46" fmla="*/ 1424825 w 3592824"/>
              <a:gd name="connsiteY46" fmla="*/ 4611755 h 6505980"/>
              <a:gd name="connsiteX47" fmla="*/ 1341569 w 3592824"/>
              <a:gd name="connsiteY47" fmla="*/ 4877209 h 6505980"/>
              <a:gd name="connsiteX48" fmla="*/ 1246153 w 3592824"/>
              <a:gd name="connsiteY48" fmla="*/ 5146295 h 6505980"/>
              <a:gd name="connsiteX49" fmla="*/ 1133098 w 3592824"/>
              <a:gd name="connsiteY49" fmla="*/ 5409585 h 6505980"/>
              <a:gd name="connsiteX50" fmla="*/ 1002651 w 3592824"/>
              <a:gd name="connsiteY50" fmla="*/ 5687069 h 6505980"/>
              <a:gd name="connsiteX51" fmla="*/ 851621 w 3592824"/>
              <a:gd name="connsiteY51" fmla="*/ 5975542 h 6505980"/>
              <a:gd name="connsiteX52" fmla="*/ 819067 w 3592824"/>
              <a:gd name="connsiteY52" fmla="*/ 6021945 h 6505980"/>
              <a:gd name="connsiteX53" fmla="*/ 782039 w 3592824"/>
              <a:gd name="connsiteY53" fmla="*/ 6094137 h 6505980"/>
              <a:gd name="connsiteX54" fmla="*/ 732689 w 3592824"/>
              <a:gd name="connsiteY54" fmla="*/ 6165853 h 6505980"/>
              <a:gd name="connsiteX55" fmla="*/ 686953 w 3592824"/>
              <a:gd name="connsiteY55" fmla="*/ 6242495 h 6505980"/>
              <a:gd name="connsiteX56" fmla="*/ 633819 w 3592824"/>
              <a:gd name="connsiteY56" fmla="*/ 6322262 h 6505980"/>
              <a:gd name="connsiteX57" fmla="*/ 576894 w 3592824"/>
              <a:gd name="connsiteY57" fmla="*/ 6387714 h 6505980"/>
              <a:gd name="connsiteX58" fmla="*/ 520310 w 3592824"/>
              <a:gd name="connsiteY58" fmla="*/ 6444298 h 6505980"/>
              <a:gd name="connsiteX59" fmla="*/ 461122 w 3592824"/>
              <a:gd name="connsiteY59" fmla="*/ 6486433 h 6505980"/>
              <a:gd name="connsiteX60" fmla="*/ 409611 w 3592824"/>
              <a:gd name="connsiteY60" fmla="*/ 6505980 h 6505980"/>
              <a:gd name="connsiteX61" fmla="*/ 397795 w 3592824"/>
              <a:gd name="connsiteY61" fmla="*/ 6478382 h 6505980"/>
              <a:gd name="connsiteX62" fmla="*/ 580228 w 3592824"/>
              <a:gd name="connsiteY62" fmla="*/ 6260780 h 6505980"/>
              <a:gd name="connsiteX63" fmla="*/ 740291 w 3592824"/>
              <a:gd name="connsiteY63" fmla="*/ 6020812 h 6505980"/>
              <a:gd name="connsiteX64" fmla="*/ 876161 w 3592824"/>
              <a:gd name="connsiteY64" fmla="*/ 5764542 h 6505980"/>
              <a:gd name="connsiteX65" fmla="*/ 983460 w 3592824"/>
              <a:gd name="connsiteY65" fmla="*/ 5511282 h 6505980"/>
              <a:gd name="connsiteX66" fmla="*/ 1071980 w 3592824"/>
              <a:gd name="connsiteY66" fmla="*/ 5262934 h 6505980"/>
              <a:gd name="connsiteX67" fmla="*/ 1108340 w 3592824"/>
              <a:gd name="connsiteY67" fmla="*/ 5079541 h 6505980"/>
              <a:gd name="connsiteX68" fmla="*/ 1121344 w 3592824"/>
              <a:gd name="connsiteY68" fmla="*/ 5084649 h 6505980"/>
              <a:gd name="connsiteX69" fmla="*/ 1125291 w 3592824"/>
              <a:gd name="connsiteY69" fmla="*/ 5080701 h 6505980"/>
              <a:gd name="connsiteX70" fmla="*/ 1124442 w 3592824"/>
              <a:gd name="connsiteY70" fmla="*/ 5071961 h 6505980"/>
              <a:gd name="connsiteX71" fmla="*/ 1122157 w 3592824"/>
              <a:gd name="connsiteY71" fmla="*/ 5065724 h 6505980"/>
              <a:gd name="connsiteX72" fmla="*/ 1117049 w 3592824"/>
              <a:gd name="connsiteY72" fmla="*/ 5052716 h 6505980"/>
              <a:gd name="connsiteX73" fmla="*/ 1122811 w 3592824"/>
              <a:gd name="connsiteY73" fmla="*/ 5042696 h 6505980"/>
              <a:gd name="connsiteX74" fmla="*/ 1122495 w 3592824"/>
              <a:gd name="connsiteY74" fmla="*/ 5034485 h 6505980"/>
              <a:gd name="connsiteX75" fmla="*/ 1124158 w 3592824"/>
              <a:gd name="connsiteY75" fmla="*/ 5024300 h 6505980"/>
              <a:gd name="connsiteX76" fmla="*/ 1120205 w 3592824"/>
              <a:gd name="connsiteY76" fmla="*/ 5028252 h 6505980"/>
              <a:gd name="connsiteX77" fmla="*/ 1122495 w 3592824"/>
              <a:gd name="connsiteY77" fmla="*/ 5034485 h 6505980"/>
              <a:gd name="connsiteX78" fmla="*/ 1108340 w 3592824"/>
              <a:gd name="connsiteY78" fmla="*/ 5079541 h 6505980"/>
              <a:gd name="connsiteX79" fmla="*/ 1019535 w 3592824"/>
              <a:gd name="connsiteY79" fmla="*/ 5061794 h 6505980"/>
              <a:gd name="connsiteX80" fmla="*/ 907867 w 3592824"/>
              <a:gd name="connsiteY80" fmla="*/ 5071187 h 6505980"/>
              <a:gd name="connsiteX81" fmla="*/ 788983 w 3592824"/>
              <a:gd name="connsiteY81" fmla="*/ 5093104 h 6505980"/>
              <a:gd name="connsiteX82" fmla="*/ 658043 w 3592824"/>
              <a:gd name="connsiteY82" fmla="*/ 5134555 h 6505980"/>
              <a:gd name="connsiteX83" fmla="*/ 522026 w 3592824"/>
              <a:gd name="connsiteY83" fmla="*/ 5190653 h 6505980"/>
              <a:gd name="connsiteX84" fmla="*/ 384200 w 3592824"/>
              <a:gd name="connsiteY84" fmla="*/ 5252843 h 6505980"/>
              <a:gd name="connsiteX85" fmla="*/ 249344 w 3592824"/>
              <a:gd name="connsiteY85" fmla="*/ 5325897 h 6505980"/>
              <a:gd name="connsiteX86" fmla="*/ 120569 w 3592824"/>
              <a:gd name="connsiteY86" fmla="*/ 5397133 h 6505980"/>
              <a:gd name="connsiteX87" fmla="*/ 0 w 3592824"/>
              <a:gd name="connsiteY87" fmla="*/ 5468693 h 6505980"/>
              <a:gd name="connsiteX88" fmla="*/ 124698 w 3592824"/>
              <a:gd name="connsiteY88" fmla="*/ 5335477 h 6505980"/>
              <a:gd name="connsiteX89" fmla="*/ 246734 w 3592824"/>
              <a:gd name="connsiteY89" fmla="*/ 5221959 h 6505980"/>
              <a:gd name="connsiteX90" fmla="*/ 376856 w 3592824"/>
              <a:gd name="connsiteY90" fmla="*/ 5132327 h 6505980"/>
              <a:gd name="connsiteX91" fmla="*/ 515500 w 3592824"/>
              <a:gd name="connsiteY91" fmla="*/ 5051213 h 6505980"/>
              <a:gd name="connsiteX92" fmla="*/ 659408 w 3592824"/>
              <a:gd name="connsiteY92" fmla="*/ 4987219 h 6505980"/>
              <a:gd name="connsiteX93" fmla="*/ 820898 w 3592824"/>
              <a:gd name="connsiteY93" fmla="*/ 4940794 h 6505980"/>
              <a:gd name="connsiteX94" fmla="*/ 1181074 w 3592824"/>
              <a:gd name="connsiteY94" fmla="*/ 4846988 h 6505980"/>
              <a:gd name="connsiteX95" fmla="*/ 1226539 w 3592824"/>
              <a:gd name="connsiteY95" fmla="*/ 4526635 h 6505980"/>
              <a:gd name="connsiteX96" fmla="*/ 1248314 w 3592824"/>
              <a:gd name="connsiteY96" fmla="*/ 4207589 h 6505980"/>
              <a:gd name="connsiteX97" fmla="*/ 1246367 w 3592824"/>
              <a:gd name="connsiteY97" fmla="*/ 3884569 h 6505980"/>
              <a:gd name="connsiteX98" fmla="*/ 1230789 w 3592824"/>
              <a:gd name="connsiteY98" fmla="*/ 3690675 h 6505980"/>
              <a:gd name="connsiteX99" fmla="*/ 1162613 w 3592824"/>
              <a:gd name="connsiteY99" fmla="*/ 3672408 h 6505980"/>
              <a:gd name="connsiteX100" fmla="*/ 1267627 w 3592824"/>
              <a:gd name="connsiteY100" fmla="*/ 3672408 h 6505980"/>
              <a:gd name="connsiteX101" fmla="*/ 1267627 w 3592824"/>
              <a:gd name="connsiteY101" fmla="*/ 2636174 h 6505980"/>
              <a:gd name="connsiteX102" fmla="*/ 1457972 w 3592824"/>
              <a:gd name="connsiteY102" fmla="*/ 2766635 h 6505980"/>
              <a:gd name="connsiteX103" fmla="*/ 1914541 w 3592824"/>
              <a:gd name="connsiteY103" fmla="*/ 1815401 h 6505980"/>
              <a:gd name="connsiteX104" fmla="*/ 1759871 w 3592824"/>
              <a:gd name="connsiteY104" fmla="*/ 1626771 h 6505980"/>
              <a:gd name="connsiteX105" fmla="*/ 1630255 w 3592824"/>
              <a:gd name="connsiteY105" fmla="*/ 1432944 h 6505980"/>
              <a:gd name="connsiteX106" fmla="*/ 1533657 w 3592824"/>
              <a:gd name="connsiteY106" fmla="*/ 1245834 h 6505980"/>
              <a:gd name="connsiteX107" fmla="*/ 1466898 w 3592824"/>
              <a:gd name="connsiteY107" fmla="*/ 1057506 h 6505980"/>
              <a:gd name="connsiteX108" fmla="*/ 1428386 w 3592824"/>
              <a:gd name="connsiteY108" fmla="*/ 871911 h 6505980"/>
              <a:gd name="connsiteX109" fmla="*/ 1418926 w 3592824"/>
              <a:gd name="connsiteY109" fmla="*/ 698165 h 6505980"/>
              <a:gd name="connsiteX110" fmla="*/ 1438518 w 3592824"/>
              <a:gd name="connsiteY110" fmla="*/ 529931 h 6505980"/>
              <a:gd name="connsiteX111" fmla="*/ 1487966 w 3592824"/>
              <a:gd name="connsiteY111" fmla="*/ 373157 h 6505980"/>
              <a:gd name="connsiteX112" fmla="*/ 1562109 w 3592824"/>
              <a:gd name="connsiteY112" fmla="*/ 234344 h 6505980"/>
              <a:gd name="connsiteX113" fmla="*/ 1590347 w 3592824"/>
              <a:gd name="connsiteY113" fmla="*/ 233909 h 6505980"/>
              <a:gd name="connsiteX114" fmla="*/ 1590423 w 3592824"/>
              <a:gd name="connsiteY114" fmla="*/ 276688 h 6505980"/>
              <a:gd name="connsiteX115" fmla="*/ 1534480 w 3592824"/>
              <a:gd name="connsiteY115" fmla="*/ 357380 h 6505980"/>
              <a:gd name="connsiteX116" fmla="*/ 1506010 w 3592824"/>
              <a:gd name="connsiteY116" fmla="*/ 457037 h 6505980"/>
              <a:gd name="connsiteX117" fmla="*/ 1488317 w 3592824"/>
              <a:gd name="connsiteY117" fmla="*/ 571212 h 6505980"/>
              <a:gd name="connsiteX118" fmla="*/ 1496884 w 3592824"/>
              <a:gd name="connsiteY118" fmla="*/ 693061 h 6505980"/>
              <a:gd name="connsiteX119" fmla="*/ 1522975 w 3592824"/>
              <a:gd name="connsiteY119" fmla="*/ 825308 h 6505980"/>
              <a:gd name="connsiteX120" fmla="*/ 1563776 w 3592824"/>
              <a:gd name="connsiteY120" fmla="*/ 957444 h 6505980"/>
              <a:gd name="connsiteX121" fmla="*/ 1623676 w 3592824"/>
              <a:gd name="connsiteY121" fmla="*/ 1089683 h 6505980"/>
              <a:gd name="connsiteX122" fmla="*/ 1701073 w 3592824"/>
              <a:gd name="connsiteY122" fmla="*/ 1219640 h 6505980"/>
              <a:gd name="connsiteX123" fmla="*/ 1784824 w 3592824"/>
              <a:gd name="connsiteY123" fmla="*/ 1340138 h 6505980"/>
              <a:gd name="connsiteX124" fmla="*/ 1839433 w 3592824"/>
              <a:gd name="connsiteY124" fmla="*/ 1402829 h 6505980"/>
              <a:gd name="connsiteX125" fmla="*/ 1879314 w 3592824"/>
              <a:gd name="connsiteY125" fmla="*/ 1462471 h 6505980"/>
              <a:gd name="connsiteX126" fmla="*/ 1923557 w 3592824"/>
              <a:gd name="connsiteY126" fmla="*/ 1509661 h 6505980"/>
              <a:gd name="connsiteX127" fmla="*/ 1968977 w 3592824"/>
              <a:gd name="connsiteY127" fmla="*/ 1553881 h 6505980"/>
              <a:gd name="connsiteX128" fmla="*/ 2023524 w 3592824"/>
              <a:gd name="connsiteY128" fmla="*/ 1583302 h 6505980"/>
              <a:gd name="connsiteX129" fmla="*/ 2159168 w 3592824"/>
              <a:gd name="connsiteY129" fmla="*/ 1357898 h 6505980"/>
              <a:gd name="connsiteX130" fmla="*/ 2301613 w 3592824"/>
              <a:gd name="connsiteY130" fmla="*/ 1152134 h 6505980"/>
              <a:gd name="connsiteX131" fmla="*/ 2456786 w 3592824"/>
              <a:gd name="connsiteY131" fmla="*/ 946442 h 6505980"/>
              <a:gd name="connsiteX132" fmla="*/ 2627883 w 3592824"/>
              <a:gd name="connsiteY132" fmla="*/ 750343 h 6505980"/>
              <a:gd name="connsiteX133" fmla="*/ 2819251 w 3592824"/>
              <a:gd name="connsiteY133" fmla="*/ 546637 h 6505980"/>
              <a:gd name="connsiteX134" fmla="*/ 3033293 w 3592824"/>
              <a:gd name="connsiteY134" fmla="*/ 338904 h 6505980"/>
              <a:gd name="connsiteX135" fmla="*/ 3075801 w 3592824"/>
              <a:gd name="connsiteY135" fmla="*/ 307656 h 6505980"/>
              <a:gd name="connsiteX136" fmla="*/ 3128615 w 3592824"/>
              <a:gd name="connsiteY136" fmla="*/ 255470 h 6505980"/>
              <a:gd name="connsiteX137" fmla="*/ 3193373 w 3592824"/>
              <a:gd name="connsiteY137" fmla="*/ 206920 h 6505980"/>
              <a:gd name="connsiteX138" fmla="*/ 3255727 w 3592824"/>
              <a:gd name="connsiteY138" fmla="*/ 153199 h 6505980"/>
              <a:gd name="connsiteX139" fmla="*/ 3326038 w 3592824"/>
              <a:gd name="connsiteY139" fmla="*/ 98736 h 6505980"/>
              <a:gd name="connsiteX140" fmla="*/ 3396772 w 3592824"/>
              <a:gd name="connsiteY140" fmla="*/ 57544 h 6505980"/>
              <a:gd name="connsiteX141" fmla="*/ 3465132 w 3592824"/>
              <a:gd name="connsiteY141" fmla="*/ 23864 h 6505980"/>
              <a:gd name="connsiteX142" fmla="*/ 3532718 w 3592824"/>
              <a:gd name="connsiteY142" fmla="*/ 3259 h 6505980"/>
              <a:gd name="connsiteX143" fmla="*/ 3587603 w 3592824"/>
              <a:gd name="connsiteY143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451696 w 3592824"/>
              <a:gd name="connsiteY11" fmla="*/ 1220120 h 6505980"/>
              <a:gd name="connsiteX12" fmla="*/ 2333617 w 3592824"/>
              <a:gd name="connsiteY12" fmla="*/ 1482858 h 6505980"/>
              <a:gd name="connsiteX13" fmla="*/ 2239019 w 3592824"/>
              <a:gd name="connsiteY13" fmla="*/ 1750687 h 6505980"/>
              <a:gd name="connsiteX14" fmla="*/ 2166716 w 3592824"/>
              <a:gd name="connsiteY14" fmla="*/ 2028149 h 6505980"/>
              <a:gd name="connsiteX15" fmla="*/ 2138696 w 3592824"/>
              <a:gd name="connsiteY15" fmla="*/ 2191021 h 6505980"/>
              <a:gd name="connsiteX16" fmla="*/ 1708453 w 3592824"/>
              <a:gd name="connsiteY16" fmla="*/ 2932299 h 6505980"/>
              <a:gd name="connsiteX17" fmla="*/ 1722817 w 3592824"/>
              <a:gd name="connsiteY17" fmla="*/ 3822513 h 6505980"/>
              <a:gd name="connsiteX18" fmla="*/ 1536952 w 3592824"/>
              <a:gd name="connsiteY18" fmla="*/ 3772714 h 6505980"/>
              <a:gd name="connsiteX19" fmla="*/ 1541206 w 3592824"/>
              <a:gd name="connsiteY19" fmla="*/ 4042551 h 6505980"/>
              <a:gd name="connsiteX20" fmla="*/ 1736905 w 3592824"/>
              <a:gd name="connsiteY20" fmla="*/ 4202721 h 6505980"/>
              <a:gd name="connsiteX21" fmla="*/ 1910038 w 3592824"/>
              <a:gd name="connsiteY21" fmla="*/ 4375859 h 6505980"/>
              <a:gd name="connsiteX22" fmla="*/ 2049967 w 3592824"/>
              <a:gd name="connsiteY22" fmla="*/ 4551312 h 6505980"/>
              <a:gd name="connsiteX23" fmla="*/ 2161751 w 3592824"/>
              <a:gd name="connsiteY23" fmla="*/ 4736795 h 6505980"/>
              <a:gd name="connsiteX24" fmla="*/ 2245901 w 3592824"/>
              <a:gd name="connsiteY24" fmla="*/ 4927533 h 6505980"/>
              <a:gd name="connsiteX25" fmla="*/ 2299319 w 3592824"/>
              <a:gd name="connsiteY25" fmla="*/ 5113852 h 6505980"/>
              <a:gd name="connsiteX26" fmla="*/ 2323619 w 3592824"/>
              <a:gd name="connsiteY26" fmla="*/ 5302637 h 6505980"/>
              <a:gd name="connsiteX27" fmla="*/ 2316528 w 3592824"/>
              <a:gd name="connsiteY27" fmla="*/ 5487662 h 6505980"/>
              <a:gd name="connsiteX28" fmla="*/ 2281292 w 3592824"/>
              <a:gd name="connsiteY28" fmla="*/ 5660347 h 6505980"/>
              <a:gd name="connsiteX29" fmla="*/ 2254472 w 3592824"/>
              <a:gd name="connsiteY29" fmla="*/ 5669051 h 6505980"/>
              <a:gd name="connsiteX30" fmla="*/ 2243469 w 3592824"/>
              <a:gd name="connsiteY30" fmla="*/ 5622519 h 6505980"/>
              <a:gd name="connsiteX31" fmla="*/ 2276202 w 3592824"/>
              <a:gd name="connsiteY31" fmla="*/ 5518399 h 6505980"/>
              <a:gd name="connsiteX32" fmla="*/ 2277887 w 3592824"/>
              <a:gd name="connsiteY32" fmla="*/ 5401645 h 6505980"/>
              <a:gd name="connsiteX33" fmla="*/ 2265586 w 3592824"/>
              <a:gd name="connsiteY33" fmla="*/ 5272239 h 6505980"/>
              <a:gd name="connsiteX34" fmla="*/ 2226278 w 3592824"/>
              <a:gd name="connsiteY34" fmla="*/ 5142134 h 6505980"/>
              <a:gd name="connsiteX35" fmla="*/ 2167610 w 3592824"/>
              <a:gd name="connsiteY35" fmla="*/ 5005824 h 6505980"/>
              <a:gd name="connsiteX36" fmla="*/ 2094934 w 3592824"/>
              <a:gd name="connsiteY36" fmla="*/ 4873928 h 6505980"/>
              <a:gd name="connsiteX37" fmla="*/ 2004022 w 3592824"/>
              <a:gd name="connsiteY37" fmla="*/ 4747491 h 6505980"/>
              <a:gd name="connsiteX38" fmla="*/ 1897003 w 3592824"/>
              <a:gd name="connsiteY38" fmla="*/ 4628630 h 6505980"/>
              <a:gd name="connsiteX39" fmla="*/ 1786353 w 3592824"/>
              <a:gd name="connsiteY39" fmla="*/ 4521927 h 6505980"/>
              <a:gd name="connsiteX40" fmla="*/ 1718256 w 3592824"/>
              <a:gd name="connsiteY40" fmla="*/ 4469625 h 6505980"/>
              <a:gd name="connsiteX41" fmla="*/ 1664984 w 3592824"/>
              <a:gd name="connsiteY41" fmla="*/ 4416354 h 6505980"/>
              <a:gd name="connsiteX42" fmla="*/ 1610735 w 3592824"/>
              <a:gd name="connsiteY42" fmla="*/ 4377899 h 6505980"/>
              <a:gd name="connsiteX43" fmla="*/ 1556121 w 3592824"/>
              <a:gd name="connsiteY43" fmla="*/ 4343019 h 6505980"/>
              <a:gd name="connsiteX44" fmla="*/ 1496586 w 3592824"/>
              <a:gd name="connsiteY44" fmla="*/ 4326909 h 6505980"/>
              <a:gd name="connsiteX45" fmla="*/ 1424825 w 3592824"/>
              <a:gd name="connsiteY45" fmla="*/ 4611755 h 6505980"/>
              <a:gd name="connsiteX46" fmla="*/ 1341569 w 3592824"/>
              <a:gd name="connsiteY46" fmla="*/ 4877209 h 6505980"/>
              <a:gd name="connsiteX47" fmla="*/ 1246153 w 3592824"/>
              <a:gd name="connsiteY47" fmla="*/ 5146295 h 6505980"/>
              <a:gd name="connsiteX48" fmla="*/ 1133098 w 3592824"/>
              <a:gd name="connsiteY48" fmla="*/ 5409585 h 6505980"/>
              <a:gd name="connsiteX49" fmla="*/ 1002651 w 3592824"/>
              <a:gd name="connsiteY49" fmla="*/ 5687069 h 6505980"/>
              <a:gd name="connsiteX50" fmla="*/ 851621 w 3592824"/>
              <a:gd name="connsiteY50" fmla="*/ 5975542 h 6505980"/>
              <a:gd name="connsiteX51" fmla="*/ 819067 w 3592824"/>
              <a:gd name="connsiteY51" fmla="*/ 6021945 h 6505980"/>
              <a:gd name="connsiteX52" fmla="*/ 782039 w 3592824"/>
              <a:gd name="connsiteY52" fmla="*/ 6094137 h 6505980"/>
              <a:gd name="connsiteX53" fmla="*/ 732689 w 3592824"/>
              <a:gd name="connsiteY53" fmla="*/ 6165853 h 6505980"/>
              <a:gd name="connsiteX54" fmla="*/ 686953 w 3592824"/>
              <a:gd name="connsiteY54" fmla="*/ 6242495 h 6505980"/>
              <a:gd name="connsiteX55" fmla="*/ 633819 w 3592824"/>
              <a:gd name="connsiteY55" fmla="*/ 6322262 h 6505980"/>
              <a:gd name="connsiteX56" fmla="*/ 576894 w 3592824"/>
              <a:gd name="connsiteY56" fmla="*/ 6387714 h 6505980"/>
              <a:gd name="connsiteX57" fmla="*/ 520310 w 3592824"/>
              <a:gd name="connsiteY57" fmla="*/ 6444298 h 6505980"/>
              <a:gd name="connsiteX58" fmla="*/ 461122 w 3592824"/>
              <a:gd name="connsiteY58" fmla="*/ 6486433 h 6505980"/>
              <a:gd name="connsiteX59" fmla="*/ 409611 w 3592824"/>
              <a:gd name="connsiteY59" fmla="*/ 6505980 h 6505980"/>
              <a:gd name="connsiteX60" fmla="*/ 397795 w 3592824"/>
              <a:gd name="connsiteY60" fmla="*/ 6478382 h 6505980"/>
              <a:gd name="connsiteX61" fmla="*/ 580228 w 3592824"/>
              <a:gd name="connsiteY61" fmla="*/ 6260780 h 6505980"/>
              <a:gd name="connsiteX62" fmla="*/ 740291 w 3592824"/>
              <a:gd name="connsiteY62" fmla="*/ 6020812 h 6505980"/>
              <a:gd name="connsiteX63" fmla="*/ 876161 w 3592824"/>
              <a:gd name="connsiteY63" fmla="*/ 5764542 h 6505980"/>
              <a:gd name="connsiteX64" fmla="*/ 983460 w 3592824"/>
              <a:gd name="connsiteY64" fmla="*/ 5511282 h 6505980"/>
              <a:gd name="connsiteX65" fmla="*/ 1071980 w 3592824"/>
              <a:gd name="connsiteY65" fmla="*/ 5262934 h 6505980"/>
              <a:gd name="connsiteX66" fmla="*/ 1108340 w 3592824"/>
              <a:gd name="connsiteY66" fmla="*/ 5079541 h 6505980"/>
              <a:gd name="connsiteX67" fmla="*/ 1121344 w 3592824"/>
              <a:gd name="connsiteY67" fmla="*/ 5084649 h 6505980"/>
              <a:gd name="connsiteX68" fmla="*/ 1125291 w 3592824"/>
              <a:gd name="connsiteY68" fmla="*/ 5080701 h 6505980"/>
              <a:gd name="connsiteX69" fmla="*/ 1124442 w 3592824"/>
              <a:gd name="connsiteY69" fmla="*/ 5071961 h 6505980"/>
              <a:gd name="connsiteX70" fmla="*/ 1122157 w 3592824"/>
              <a:gd name="connsiteY70" fmla="*/ 5065724 h 6505980"/>
              <a:gd name="connsiteX71" fmla="*/ 1117049 w 3592824"/>
              <a:gd name="connsiteY71" fmla="*/ 5052716 h 6505980"/>
              <a:gd name="connsiteX72" fmla="*/ 1122811 w 3592824"/>
              <a:gd name="connsiteY72" fmla="*/ 5042696 h 6505980"/>
              <a:gd name="connsiteX73" fmla="*/ 1122495 w 3592824"/>
              <a:gd name="connsiteY73" fmla="*/ 5034485 h 6505980"/>
              <a:gd name="connsiteX74" fmla="*/ 1124158 w 3592824"/>
              <a:gd name="connsiteY74" fmla="*/ 5024300 h 6505980"/>
              <a:gd name="connsiteX75" fmla="*/ 1120205 w 3592824"/>
              <a:gd name="connsiteY75" fmla="*/ 5028252 h 6505980"/>
              <a:gd name="connsiteX76" fmla="*/ 1122495 w 3592824"/>
              <a:gd name="connsiteY76" fmla="*/ 5034485 h 6505980"/>
              <a:gd name="connsiteX77" fmla="*/ 1108340 w 3592824"/>
              <a:gd name="connsiteY77" fmla="*/ 5079541 h 6505980"/>
              <a:gd name="connsiteX78" fmla="*/ 1019535 w 3592824"/>
              <a:gd name="connsiteY78" fmla="*/ 5061794 h 6505980"/>
              <a:gd name="connsiteX79" fmla="*/ 907867 w 3592824"/>
              <a:gd name="connsiteY79" fmla="*/ 5071187 h 6505980"/>
              <a:gd name="connsiteX80" fmla="*/ 788983 w 3592824"/>
              <a:gd name="connsiteY80" fmla="*/ 5093104 h 6505980"/>
              <a:gd name="connsiteX81" fmla="*/ 658043 w 3592824"/>
              <a:gd name="connsiteY81" fmla="*/ 5134555 h 6505980"/>
              <a:gd name="connsiteX82" fmla="*/ 522026 w 3592824"/>
              <a:gd name="connsiteY82" fmla="*/ 5190653 h 6505980"/>
              <a:gd name="connsiteX83" fmla="*/ 384200 w 3592824"/>
              <a:gd name="connsiteY83" fmla="*/ 5252843 h 6505980"/>
              <a:gd name="connsiteX84" fmla="*/ 249344 w 3592824"/>
              <a:gd name="connsiteY84" fmla="*/ 5325897 h 6505980"/>
              <a:gd name="connsiteX85" fmla="*/ 120569 w 3592824"/>
              <a:gd name="connsiteY85" fmla="*/ 5397133 h 6505980"/>
              <a:gd name="connsiteX86" fmla="*/ 0 w 3592824"/>
              <a:gd name="connsiteY86" fmla="*/ 5468693 h 6505980"/>
              <a:gd name="connsiteX87" fmla="*/ 124698 w 3592824"/>
              <a:gd name="connsiteY87" fmla="*/ 5335477 h 6505980"/>
              <a:gd name="connsiteX88" fmla="*/ 246734 w 3592824"/>
              <a:gd name="connsiteY88" fmla="*/ 5221959 h 6505980"/>
              <a:gd name="connsiteX89" fmla="*/ 376856 w 3592824"/>
              <a:gd name="connsiteY89" fmla="*/ 5132327 h 6505980"/>
              <a:gd name="connsiteX90" fmla="*/ 515500 w 3592824"/>
              <a:gd name="connsiteY90" fmla="*/ 5051213 h 6505980"/>
              <a:gd name="connsiteX91" fmla="*/ 659408 w 3592824"/>
              <a:gd name="connsiteY91" fmla="*/ 4987219 h 6505980"/>
              <a:gd name="connsiteX92" fmla="*/ 820898 w 3592824"/>
              <a:gd name="connsiteY92" fmla="*/ 4940794 h 6505980"/>
              <a:gd name="connsiteX93" fmla="*/ 1181074 w 3592824"/>
              <a:gd name="connsiteY93" fmla="*/ 4846988 h 6505980"/>
              <a:gd name="connsiteX94" fmla="*/ 1226539 w 3592824"/>
              <a:gd name="connsiteY94" fmla="*/ 4526635 h 6505980"/>
              <a:gd name="connsiteX95" fmla="*/ 1248314 w 3592824"/>
              <a:gd name="connsiteY95" fmla="*/ 4207589 h 6505980"/>
              <a:gd name="connsiteX96" fmla="*/ 1246367 w 3592824"/>
              <a:gd name="connsiteY96" fmla="*/ 3884569 h 6505980"/>
              <a:gd name="connsiteX97" fmla="*/ 1230789 w 3592824"/>
              <a:gd name="connsiteY97" fmla="*/ 3690675 h 6505980"/>
              <a:gd name="connsiteX98" fmla="*/ 1162613 w 3592824"/>
              <a:gd name="connsiteY98" fmla="*/ 3672408 h 6505980"/>
              <a:gd name="connsiteX99" fmla="*/ 1267627 w 3592824"/>
              <a:gd name="connsiteY99" fmla="*/ 3672408 h 6505980"/>
              <a:gd name="connsiteX100" fmla="*/ 1267627 w 3592824"/>
              <a:gd name="connsiteY100" fmla="*/ 2636174 h 6505980"/>
              <a:gd name="connsiteX101" fmla="*/ 1457972 w 3592824"/>
              <a:gd name="connsiteY101" fmla="*/ 2766635 h 6505980"/>
              <a:gd name="connsiteX102" fmla="*/ 1914541 w 3592824"/>
              <a:gd name="connsiteY102" fmla="*/ 1815401 h 6505980"/>
              <a:gd name="connsiteX103" fmla="*/ 1759871 w 3592824"/>
              <a:gd name="connsiteY103" fmla="*/ 1626771 h 6505980"/>
              <a:gd name="connsiteX104" fmla="*/ 1630255 w 3592824"/>
              <a:gd name="connsiteY104" fmla="*/ 1432944 h 6505980"/>
              <a:gd name="connsiteX105" fmla="*/ 1533657 w 3592824"/>
              <a:gd name="connsiteY105" fmla="*/ 1245834 h 6505980"/>
              <a:gd name="connsiteX106" fmla="*/ 1466898 w 3592824"/>
              <a:gd name="connsiteY106" fmla="*/ 1057506 h 6505980"/>
              <a:gd name="connsiteX107" fmla="*/ 1428386 w 3592824"/>
              <a:gd name="connsiteY107" fmla="*/ 871911 h 6505980"/>
              <a:gd name="connsiteX108" fmla="*/ 1418926 w 3592824"/>
              <a:gd name="connsiteY108" fmla="*/ 698165 h 6505980"/>
              <a:gd name="connsiteX109" fmla="*/ 1438518 w 3592824"/>
              <a:gd name="connsiteY109" fmla="*/ 529931 h 6505980"/>
              <a:gd name="connsiteX110" fmla="*/ 1487966 w 3592824"/>
              <a:gd name="connsiteY110" fmla="*/ 373157 h 6505980"/>
              <a:gd name="connsiteX111" fmla="*/ 1562109 w 3592824"/>
              <a:gd name="connsiteY111" fmla="*/ 234344 h 6505980"/>
              <a:gd name="connsiteX112" fmla="*/ 1590347 w 3592824"/>
              <a:gd name="connsiteY112" fmla="*/ 233909 h 6505980"/>
              <a:gd name="connsiteX113" fmla="*/ 1590423 w 3592824"/>
              <a:gd name="connsiteY113" fmla="*/ 276688 h 6505980"/>
              <a:gd name="connsiteX114" fmla="*/ 1534480 w 3592824"/>
              <a:gd name="connsiteY114" fmla="*/ 357380 h 6505980"/>
              <a:gd name="connsiteX115" fmla="*/ 1506010 w 3592824"/>
              <a:gd name="connsiteY115" fmla="*/ 457037 h 6505980"/>
              <a:gd name="connsiteX116" fmla="*/ 1488317 w 3592824"/>
              <a:gd name="connsiteY116" fmla="*/ 571212 h 6505980"/>
              <a:gd name="connsiteX117" fmla="*/ 1496884 w 3592824"/>
              <a:gd name="connsiteY117" fmla="*/ 693061 h 6505980"/>
              <a:gd name="connsiteX118" fmla="*/ 1522975 w 3592824"/>
              <a:gd name="connsiteY118" fmla="*/ 825308 h 6505980"/>
              <a:gd name="connsiteX119" fmla="*/ 1563776 w 3592824"/>
              <a:gd name="connsiteY119" fmla="*/ 957444 h 6505980"/>
              <a:gd name="connsiteX120" fmla="*/ 1623676 w 3592824"/>
              <a:gd name="connsiteY120" fmla="*/ 1089683 h 6505980"/>
              <a:gd name="connsiteX121" fmla="*/ 1701073 w 3592824"/>
              <a:gd name="connsiteY121" fmla="*/ 1219640 h 6505980"/>
              <a:gd name="connsiteX122" fmla="*/ 1784824 w 3592824"/>
              <a:gd name="connsiteY122" fmla="*/ 1340138 h 6505980"/>
              <a:gd name="connsiteX123" fmla="*/ 1839433 w 3592824"/>
              <a:gd name="connsiteY123" fmla="*/ 1402829 h 6505980"/>
              <a:gd name="connsiteX124" fmla="*/ 1879314 w 3592824"/>
              <a:gd name="connsiteY124" fmla="*/ 1462471 h 6505980"/>
              <a:gd name="connsiteX125" fmla="*/ 1923557 w 3592824"/>
              <a:gd name="connsiteY125" fmla="*/ 1509661 h 6505980"/>
              <a:gd name="connsiteX126" fmla="*/ 1968977 w 3592824"/>
              <a:gd name="connsiteY126" fmla="*/ 1553881 h 6505980"/>
              <a:gd name="connsiteX127" fmla="*/ 2023524 w 3592824"/>
              <a:gd name="connsiteY127" fmla="*/ 1583302 h 6505980"/>
              <a:gd name="connsiteX128" fmla="*/ 2159168 w 3592824"/>
              <a:gd name="connsiteY128" fmla="*/ 1357898 h 6505980"/>
              <a:gd name="connsiteX129" fmla="*/ 2301613 w 3592824"/>
              <a:gd name="connsiteY129" fmla="*/ 1152134 h 6505980"/>
              <a:gd name="connsiteX130" fmla="*/ 2456786 w 3592824"/>
              <a:gd name="connsiteY130" fmla="*/ 946442 h 6505980"/>
              <a:gd name="connsiteX131" fmla="*/ 2627883 w 3592824"/>
              <a:gd name="connsiteY131" fmla="*/ 750343 h 6505980"/>
              <a:gd name="connsiteX132" fmla="*/ 2819251 w 3592824"/>
              <a:gd name="connsiteY132" fmla="*/ 546637 h 6505980"/>
              <a:gd name="connsiteX133" fmla="*/ 3033293 w 3592824"/>
              <a:gd name="connsiteY133" fmla="*/ 338904 h 6505980"/>
              <a:gd name="connsiteX134" fmla="*/ 3075801 w 3592824"/>
              <a:gd name="connsiteY134" fmla="*/ 307656 h 6505980"/>
              <a:gd name="connsiteX135" fmla="*/ 3128615 w 3592824"/>
              <a:gd name="connsiteY135" fmla="*/ 255470 h 6505980"/>
              <a:gd name="connsiteX136" fmla="*/ 3193373 w 3592824"/>
              <a:gd name="connsiteY136" fmla="*/ 206920 h 6505980"/>
              <a:gd name="connsiteX137" fmla="*/ 3255727 w 3592824"/>
              <a:gd name="connsiteY137" fmla="*/ 153199 h 6505980"/>
              <a:gd name="connsiteX138" fmla="*/ 3326038 w 3592824"/>
              <a:gd name="connsiteY138" fmla="*/ 98736 h 6505980"/>
              <a:gd name="connsiteX139" fmla="*/ 3396772 w 3592824"/>
              <a:gd name="connsiteY139" fmla="*/ 57544 h 6505980"/>
              <a:gd name="connsiteX140" fmla="*/ 3465132 w 3592824"/>
              <a:gd name="connsiteY140" fmla="*/ 23864 h 6505980"/>
              <a:gd name="connsiteX141" fmla="*/ 3532718 w 3592824"/>
              <a:gd name="connsiteY141" fmla="*/ 3259 h 6505980"/>
              <a:gd name="connsiteX142" fmla="*/ 3587603 w 3592824"/>
              <a:gd name="connsiteY14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451696 w 3592824"/>
              <a:gd name="connsiteY10" fmla="*/ 1220120 h 6505980"/>
              <a:gd name="connsiteX11" fmla="*/ 2333617 w 3592824"/>
              <a:gd name="connsiteY11" fmla="*/ 1482858 h 6505980"/>
              <a:gd name="connsiteX12" fmla="*/ 2239019 w 3592824"/>
              <a:gd name="connsiteY12" fmla="*/ 1750687 h 6505980"/>
              <a:gd name="connsiteX13" fmla="*/ 2166716 w 3592824"/>
              <a:gd name="connsiteY13" fmla="*/ 2028149 h 6505980"/>
              <a:gd name="connsiteX14" fmla="*/ 2138696 w 3592824"/>
              <a:gd name="connsiteY14" fmla="*/ 2191021 h 6505980"/>
              <a:gd name="connsiteX15" fmla="*/ 1708453 w 3592824"/>
              <a:gd name="connsiteY15" fmla="*/ 2932299 h 6505980"/>
              <a:gd name="connsiteX16" fmla="*/ 1722817 w 3592824"/>
              <a:gd name="connsiteY16" fmla="*/ 3822513 h 6505980"/>
              <a:gd name="connsiteX17" fmla="*/ 1536952 w 3592824"/>
              <a:gd name="connsiteY17" fmla="*/ 3772714 h 6505980"/>
              <a:gd name="connsiteX18" fmla="*/ 1541206 w 3592824"/>
              <a:gd name="connsiteY18" fmla="*/ 4042551 h 6505980"/>
              <a:gd name="connsiteX19" fmla="*/ 1736905 w 3592824"/>
              <a:gd name="connsiteY19" fmla="*/ 4202721 h 6505980"/>
              <a:gd name="connsiteX20" fmla="*/ 1910038 w 3592824"/>
              <a:gd name="connsiteY20" fmla="*/ 4375859 h 6505980"/>
              <a:gd name="connsiteX21" fmla="*/ 2049967 w 3592824"/>
              <a:gd name="connsiteY21" fmla="*/ 4551312 h 6505980"/>
              <a:gd name="connsiteX22" fmla="*/ 2161751 w 3592824"/>
              <a:gd name="connsiteY22" fmla="*/ 4736795 h 6505980"/>
              <a:gd name="connsiteX23" fmla="*/ 2245901 w 3592824"/>
              <a:gd name="connsiteY23" fmla="*/ 4927533 h 6505980"/>
              <a:gd name="connsiteX24" fmla="*/ 2299319 w 3592824"/>
              <a:gd name="connsiteY24" fmla="*/ 5113852 h 6505980"/>
              <a:gd name="connsiteX25" fmla="*/ 2323619 w 3592824"/>
              <a:gd name="connsiteY25" fmla="*/ 5302637 h 6505980"/>
              <a:gd name="connsiteX26" fmla="*/ 2316528 w 3592824"/>
              <a:gd name="connsiteY26" fmla="*/ 5487662 h 6505980"/>
              <a:gd name="connsiteX27" fmla="*/ 2281292 w 3592824"/>
              <a:gd name="connsiteY27" fmla="*/ 5660347 h 6505980"/>
              <a:gd name="connsiteX28" fmla="*/ 2254472 w 3592824"/>
              <a:gd name="connsiteY28" fmla="*/ 5669051 h 6505980"/>
              <a:gd name="connsiteX29" fmla="*/ 2243469 w 3592824"/>
              <a:gd name="connsiteY29" fmla="*/ 5622519 h 6505980"/>
              <a:gd name="connsiteX30" fmla="*/ 2276202 w 3592824"/>
              <a:gd name="connsiteY30" fmla="*/ 5518399 h 6505980"/>
              <a:gd name="connsiteX31" fmla="*/ 2277887 w 3592824"/>
              <a:gd name="connsiteY31" fmla="*/ 5401645 h 6505980"/>
              <a:gd name="connsiteX32" fmla="*/ 2265586 w 3592824"/>
              <a:gd name="connsiteY32" fmla="*/ 5272239 h 6505980"/>
              <a:gd name="connsiteX33" fmla="*/ 2226278 w 3592824"/>
              <a:gd name="connsiteY33" fmla="*/ 5142134 h 6505980"/>
              <a:gd name="connsiteX34" fmla="*/ 2167610 w 3592824"/>
              <a:gd name="connsiteY34" fmla="*/ 5005824 h 6505980"/>
              <a:gd name="connsiteX35" fmla="*/ 2094934 w 3592824"/>
              <a:gd name="connsiteY35" fmla="*/ 4873928 h 6505980"/>
              <a:gd name="connsiteX36" fmla="*/ 2004022 w 3592824"/>
              <a:gd name="connsiteY36" fmla="*/ 4747491 h 6505980"/>
              <a:gd name="connsiteX37" fmla="*/ 1897003 w 3592824"/>
              <a:gd name="connsiteY37" fmla="*/ 4628630 h 6505980"/>
              <a:gd name="connsiteX38" fmla="*/ 1786353 w 3592824"/>
              <a:gd name="connsiteY38" fmla="*/ 4521927 h 6505980"/>
              <a:gd name="connsiteX39" fmla="*/ 1718256 w 3592824"/>
              <a:gd name="connsiteY39" fmla="*/ 4469625 h 6505980"/>
              <a:gd name="connsiteX40" fmla="*/ 1664984 w 3592824"/>
              <a:gd name="connsiteY40" fmla="*/ 4416354 h 6505980"/>
              <a:gd name="connsiteX41" fmla="*/ 1610735 w 3592824"/>
              <a:gd name="connsiteY41" fmla="*/ 4377899 h 6505980"/>
              <a:gd name="connsiteX42" fmla="*/ 1556121 w 3592824"/>
              <a:gd name="connsiteY42" fmla="*/ 4343019 h 6505980"/>
              <a:gd name="connsiteX43" fmla="*/ 1496586 w 3592824"/>
              <a:gd name="connsiteY43" fmla="*/ 4326909 h 6505980"/>
              <a:gd name="connsiteX44" fmla="*/ 1424825 w 3592824"/>
              <a:gd name="connsiteY44" fmla="*/ 4611755 h 6505980"/>
              <a:gd name="connsiteX45" fmla="*/ 1341569 w 3592824"/>
              <a:gd name="connsiteY45" fmla="*/ 4877209 h 6505980"/>
              <a:gd name="connsiteX46" fmla="*/ 1246153 w 3592824"/>
              <a:gd name="connsiteY46" fmla="*/ 5146295 h 6505980"/>
              <a:gd name="connsiteX47" fmla="*/ 1133098 w 3592824"/>
              <a:gd name="connsiteY47" fmla="*/ 5409585 h 6505980"/>
              <a:gd name="connsiteX48" fmla="*/ 1002651 w 3592824"/>
              <a:gd name="connsiteY48" fmla="*/ 5687069 h 6505980"/>
              <a:gd name="connsiteX49" fmla="*/ 851621 w 3592824"/>
              <a:gd name="connsiteY49" fmla="*/ 5975542 h 6505980"/>
              <a:gd name="connsiteX50" fmla="*/ 819067 w 3592824"/>
              <a:gd name="connsiteY50" fmla="*/ 6021945 h 6505980"/>
              <a:gd name="connsiteX51" fmla="*/ 782039 w 3592824"/>
              <a:gd name="connsiteY51" fmla="*/ 6094137 h 6505980"/>
              <a:gd name="connsiteX52" fmla="*/ 732689 w 3592824"/>
              <a:gd name="connsiteY52" fmla="*/ 6165853 h 6505980"/>
              <a:gd name="connsiteX53" fmla="*/ 686953 w 3592824"/>
              <a:gd name="connsiteY53" fmla="*/ 6242495 h 6505980"/>
              <a:gd name="connsiteX54" fmla="*/ 633819 w 3592824"/>
              <a:gd name="connsiteY54" fmla="*/ 6322262 h 6505980"/>
              <a:gd name="connsiteX55" fmla="*/ 576894 w 3592824"/>
              <a:gd name="connsiteY55" fmla="*/ 6387714 h 6505980"/>
              <a:gd name="connsiteX56" fmla="*/ 520310 w 3592824"/>
              <a:gd name="connsiteY56" fmla="*/ 6444298 h 6505980"/>
              <a:gd name="connsiteX57" fmla="*/ 461122 w 3592824"/>
              <a:gd name="connsiteY57" fmla="*/ 6486433 h 6505980"/>
              <a:gd name="connsiteX58" fmla="*/ 409611 w 3592824"/>
              <a:gd name="connsiteY58" fmla="*/ 6505980 h 6505980"/>
              <a:gd name="connsiteX59" fmla="*/ 397795 w 3592824"/>
              <a:gd name="connsiteY59" fmla="*/ 6478382 h 6505980"/>
              <a:gd name="connsiteX60" fmla="*/ 580228 w 3592824"/>
              <a:gd name="connsiteY60" fmla="*/ 6260780 h 6505980"/>
              <a:gd name="connsiteX61" fmla="*/ 740291 w 3592824"/>
              <a:gd name="connsiteY61" fmla="*/ 6020812 h 6505980"/>
              <a:gd name="connsiteX62" fmla="*/ 876161 w 3592824"/>
              <a:gd name="connsiteY62" fmla="*/ 5764542 h 6505980"/>
              <a:gd name="connsiteX63" fmla="*/ 983460 w 3592824"/>
              <a:gd name="connsiteY63" fmla="*/ 5511282 h 6505980"/>
              <a:gd name="connsiteX64" fmla="*/ 1071980 w 3592824"/>
              <a:gd name="connsiteY64" fmla="*/ 5262934 h 6505980"/>
              <a:gd name="connsiteX65" fmla="*/ 1108340 w 3592824"/>
              <a:gd name="connsiteY65" fmla="*/ 5079541 h 6505980"/>
              <a:gd name="connsiteX66" fmla="*/ 1121344 w 3592824"/>
              <a:gd name="connsiteY66" fmla="*/ 5084649 h 6505980"/>
              <a:gd name="connsiteX67" fmla="*/ 1125291 w 3592824"/>
              <a:gd name="connsiteY67" fmla="*/ 5080701 h 6505980"/>
              <a:gd name="connsiteX68" fmla="*/ 1124442 w 3592824"/>
              <a:gd name="connsiteY68" fmla="*/ 5071961 h 6505980"/>
              <a:gd name="connsiteX69" fmla="*/ 1122157 w 3592824"/>
              <a:gd name="connsiteY69" fmla="*/ 5065724 h 6505980"/>
              <a:gd name="connsiteX70" fmla="*/ 1117049 w 3592824"/>
              <a:gd name="connsiteY70" fmla="*/ 5052716 h 6505980"/>
              <a:gd name="connsiteX71" fmla="*/ 1122811 w 3592824"/>
              <a:gd name="connsiteY71" fmla="*/ 5042696 h 6505980"/>
              <a:gd name="connsiteX72" fmla="*/ 1122495 w 3592824"/>
              <a:gd name="connsiteY72" fmla="*/ 5034485 h 6505980"/>
              <a:gd name="connsiteX73" fmla="*/ 1124158 w 3592824"/>
              <a:gd name="connsiteY73" fmla="*/ 5024300 h 6505980"/>
              <a:gd name="connsiteX74" fmla="*/ 1120205 w 3592824"/>
              <a:gd name="connsiteY74" fmla="*/ 5028252 h 6505980"/>
              <a:gd name="connsiteX75" fmla="*/ 1122495 w 3592824"/>
              <a:gd name="connsiteY75" fmla="*/ 5034485 h 6505980"/>
              <a:gd name="connsiteX76" fmla="*/ 1108340 w 3592824"/>
              <a:gd name="connsiteY76" fmla="*/ 5079541 h 6505980"/>
              <a:gd name="connsiteX77" fmla="*/ 1019535 w 3592824"/>
              <a:gd name="connsiteY77" fmla="*/ 5061794 h 6505980"/>
              <a:gd name="connsiteX78" fmla="*/ 907867 w 3592824"/>
              <a:gd name="connsiteY78" fmla="*/ 5071187 h 6505980"/>
              <a:gd name="connsiteX79" fmla="*/ 788983 w 3592824"/>
              <a:gd name="connsiteY79" fmla="*/ 5093104 h 6505980"/>
              <a:gd name="connsiteX80" fmla="*/ 658043 w 3592824"/>
              <a:gd name="connsiteY80" fmla="*/ 5134555 h 6505980"/>
              <a:gd name="connsiteX81" fmla="*/ 522026 w 3592824"/>
              <a:gd name="connsiteY81" fmla="*/ 5190653 h 6505980"/>
              <a:gd name="connsiteX82" fmla="*/ 384200 w 3592824"/>
              <a:gd name="connsiteY82" fmla="*/ 5252843 h 6505980"/>
              <a:gd name="connsiteX83" fmla="*/ 249344 w 3592824"/>
              <a:gd name="connsiteY83" fmla="*/ 5325897 h 6505980"/>
              <a:gd name="connsiteX84" fmla="*/ 120569 w 3592824"/>
              <a:gd name="connsiteY84" fmla="*/ 5397133 h 6505980"/>
              <a:gd name="connsiteX85" fmla="*/ 0 w 3592824"/>
              <a:gd name="connsiteY85" fmla="*/ 5468693 h 6505980"/>
              <a:gd name="connsiteX86" fmla="*/ 124698 w 3592824"/>
              <a:gd name="connsiteY86" fmla="*/ 5335477 h 6505980"/>
              <a:gd name="connsiteX87" fmla="*/ 246734 w 3592824"/>
              <a:gd name="connsiteY87" fmla="*/ 5221959 h 6505980"/>
              <a:gd name="connsiteX88" fmla="*/ 376856 w 3592824"/>
              <a:gd name="connsiteY88" fmla="*/ 5132327 h 6505980"/>
              <a:gd name="connsiteX89" fmla="*/ 515500 w 3592824"/>
              <a:gd name="connsiteY89" fmla="*/ 5051213 h 6505980"/>
              <a:gd name="connsiteX90" fmla="*/ 659408 w 3592824"/>
              <a:gd name="connsiteY90" fmla="*/ 4987219 h 6505980"/>
              <a:gd name="connsiteX91" fmla="*/ 820898 w 3592824"/>
              <a:gd name="connsiteY91" fmla="*/ 4940794 h 6505980"/>
              <a:gd name="connsiteX92" fmla="*/ 1181074 w 3592824"/>
              <a:gd name="connsiteY92" fmla="*/ 4846988 h 6505980"/>
              <a:gd name="connsiteX93" fmla="*/ 1226539 w 3592824"/>
              <a:gd name="connsiteY93" fmla="*/ 4526635 h 6505980"/>
              <a:gd name="connsiteX94" fmla="*/ 1248314 w 3592824"/>
              <a:gd name="connsiteY94" fmla="*/ 4207589 h 6505980"/>
              <a:gd name="connsiteX95" fmla="*/ 1246367 w 3592824"/>
              <a:gd name="connsiteY95" fmla="*/ 3884569 h 6505980"/>
              <a:gd name="connsiteX96" fmla="*/ 1230789 w 3592824"/>
              <a:gd name="connsiteY96" fmla="*/ 3690675 h 6505980"/>
              <a:gd name="connsiteX97" fmla="*/ 1162613 w 3592824"/>
              <a:gd name="connsiteY97" fmla="*/ 3672408 h 6505980"/>
              <a:gd name="connsiteX98" fmla="*/ 1267627 w 3592824"/>
              <a:gd name="connsiteY98" fmla="*/ 3672408 h 6505980"/>
              <a:gd name="connsiteX99" fmla="*/ 1267627 w 3592824"/>
              <a:gd name="connsiteY99" fmla="*/ 2636174 h 6505980"/>
              <a:gd name="connsiteX100" fmla="*/ 1457972 w 3592824"/>
              <a:gd name="connsiteY100" fmla="*/ 2766635 h 6505980"/>
              <a:gd name="connsiteX101" fmla="*/ 1914541 w 3592824"/>
              <a:gd name="connsiteY101" fmla="*/ 1815401 h 6505980"/>
              <a:gd name="connsiteX102" fmla="*/ 1759871 w 3592824"/>
              <a:gd name="connsiteY102" fmla="*/ 1626771 h 6505980"/>
              <a:gd name="connsiteX103" fmla="*/ 1630255 w 3592824"/>
              <a:gd name="connsiteY103" fmla="*/ 1432944 h 6505980"/>
              <a:gd name="connsiteX104" fmla="*/ 1533657 w 3592824"/>
              <a:gd name="connsiteY104" fmla="*/ 1245834 h 6505980"/>
              <a:gd name="connsiteX105" fmla="*/ 1466898 w 3592824"/>
              <a:gd name="connsiteY105" fmla="*/ 1057506 h 6505980"/>
              <a:gd name="connsiteX106" fmla="*/ 1428386 w 3592824"/>
              <a:gd name="connsiteY106" fmla="*/ 871911 h 6505980"/>
              <a:gd name="connsiteX107" fmla="*/ 1418926 w 3592824"/>
              <a:gd name="connsiteY107" fmla="*/ 698165 h 6505980"/>
              <a:gd name="connsiteX108" fmla="*/ 1438518 w 3592824"/>
              <a:gd name="connsiteY108" fmla="*/ 529931 h 6505980"/>
              <a:gd name="connsiteX109" fmla="*/ 1487966 w 3592824"/>
              <a:gd name="connsiteY109" fmla="*/ 373157 h 6505980"/>
              <a:gd name="connsiteX110" fmla="*/ 1562109 w 3592824"/>
              <a:gd name="connsiteY110" fmla="*/ 234344 h 6505980"/>
              <a:gd name="connsiteX111" fmla="*/ 1590347 w 3592824"/>
              <a:gd name="connsiteY111" fmla="*/ 233909 h 6505980"/>
              <a:gd name="connsiteX112" fmla="*/ 1590423 w 3592824"/>
              <a:gd name="connsiteY112" fmla="*/ 276688 h 6505980"/>
              <a:gd name="connsiteX113" fmla="*/ 1534480 w 3592824"/>
              <a:gd name="connsiteY113" fmla="*/ 357380 h 6505980"/>
              <a:gd name="connsiteX114" fmla="*/ 1506010 w 3592824"/>
              <a:gd name="connsiteY114" fmla="*/ 457037 h 6505980"/>
              <a:gd name="connsiteX115" fmla="*/ 1488317 w 3592824"/>
              <a:gd name="connsiteY115" fmla="*/ 571212 h 6505980"/>
              <a:gd name="connsiteX116" fmla="*/ 1496884 w 3592824"/>
              <a:gd name="connsiteY116" fmla="*/ 693061 h 6505980"/>
              <a:gd name="connsiteX117" fmla="*/ 1522975 w 3592824"/>
              <a:gd name="connsiteY117" fmla="*/ 825308 h 6505980"/>
              <a:gd name="connsiteX118" fmla="*/ 1563776 w 3592824"/>
              <a:gd name="connsiteY118" fmla="*/ 957444 h 6505980"/>
              <a:gd name="connsiteX119" fmla="*/ 1623676 w 3592824"/>
              <a:gd name="connsiteY119" fmla="*/ 1089683 h 6505980"/>
              <a:gd name="connsiteX120" fmla="*/ 1701073 w 3592824"/>
              <a:gd name="connsiteY120" fmla="*/ 1219640 h 6505980"/>
              <a:gd name="connsiteX121" fmla="*/ 1784824 w 3592824"/>
              <a:gd name="connsiteY121" fmla="*/ 1340138 h 6505980"/>
              <a:gd name="connsiteX122" fmla="*/ 1839433 w 3592824"/>
              <a:gd name="connsiteY122" fmla="*/ 1402829 h 6505980"/>
              <a:gd name="connsiteX123" fmla="*/ 1879314 w 3592824"/>
              <a:gd name="connsiteY123" fmla="*/ 1462471 h 6505980"/>
              <a:gd name="connsiteX124" fmla="*/ 1923557 w 3592824"/>
              <a:gd name="connsiteY124" fmla="*/ 1509661 h 6505980"/>
              <a:gd name="connsiteX125" fmla="*/ 1968977 w 3592824"/>
              <a:gd name="connsiteY125" fmla="*/ 1553881 h 6505980"/>
              <a:gd name="connsiteX126" fmla="*/ 2023524 w 3592824"/>
              <a:gd name="connsiteY126" fmla="*/ 1583302 h 6505980"/>
              <a:gd name="connsiteX127" fmla="*/ 2159168 w 3592824"/>
              <a:gd name="connsiteY127" fmla="*/ 1357898 h 6505980"/>
              <a:gd name="connsiteX128" fmla="*/ 2301613 w 3592824"/>
              <a:gd name="connsiteY128" fmla="*/ 1152134 h 6505980"/>
              <a:gd name="connsiteX129" fmla="*/ 2456786 w 3592824"/>
              <a:gd name="connsiteY129" fmla="*/ 946442 h 6505980"/>
              <a:gd name="connsiteX130" fmla="*/ 2627883 w 3592824"/>
              <a:gd name="connsiteY130" fmla="*/ 750343 h 6505980"/>
              <a:gd name="connsiteX131" fmla="*/ 2819251 w 3592824"/>
              <a:gd name="connsiteY131" fmla="*/ 546637 h 6505980"/>
              <a:gd name="connsiteX132" fmla="*/ 3033293 w 3592824"/>
              <a:gd name="connsiteY132" fmla="*/ 338904 h 6505980"/>
              <a:gd name="connsiteX133" fmla="*/ 3075801 w 3592824"/>
              <a:gd name="connsiteY133" fmla="*/ 307656 h 6505980"/>
              <a:gd name="connsiteX134" fmla="*/ 3128615 w 3592824"/>
              <a:gd name="connsiteY134" fmla="*/ 255470 h 6505980"/>
              <a:gd name="connsiteX135" fmla="*/ 3193373 w 3592824"/>
              <a:gd name="connsiteY135" fmla="*/ 206920 h 6505980"/>
              <a:gd name="connsiteX136" fmla="*/ 3255727 w 3592824"/>
              <a:gd name="connsiteY136" fmla="*/ 153199 h 6505980"/>
              <a:gd name="connsiteX137" fmla="*/ 3326038 w 3592824"/>
              <a:gd name="connsiteY137" fmla="*/ 98736 h 6505980"/>
              <a:gd name="connsiteX138" fmla="*/ 3396772 w 3592824"/>
              <a:gd name="connsiteY138" fmla="*/ 57544 h 6505980"/>
              <a:gd name="connsiteX139" fmla="*/ 3465132 w 3592824"/>
              <a:gd name="connsiteY139" fmla="*/ 23864 h 6505980"/>
              <a:gd name="connsiteX140" fmla="*/ 3532718 w 3592824"/>
              <a:gd name="connsiteY140" fmla="*/ 3259 h 6505980"/>
              <a:gd name="connsiteX141" fmla="*/ 3587603 w 3592824"/>
              <a:gd name="connsiteY14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451696 w 3592824"/>
              <a:gd name="connsiteY9" fmla="*/ 1220120 h 6505980"/>
              <a:gd name="connsiteX10" fmla="*/ 2333617 w 3592824"/>
              <a:gd name="connsiteY10" fmla="*/ 1482858 h 6505980"/>
              <a:gd name="connsiteX11" fmla="*/ 2239019 w 3592824"/>
              <a:gd name="connsiteY11" fmla="*/ 1750687 h 6505980"/>
              <a:gd name="connsiteX12" fmla="*/ 2166716 w 3592824"/>
              <a:gd name="connsiteY12" fmla="*/ 2028149 h 6505980"/>
              <a:gd name="connsiteX13" fmla="*/ 2138696 w 3592824"/>
              <a:gd name="connsiteY13" fmla="*/ 2191021 h 6505980"/>
              <a:gd name="connsiteX14" fmla="*/ 1708453 w 3592824"/>
              <a:gd name="connsiteY14" fmla="*/ 2932299 h 6505980"/>
              <a:gd name="connsiteX15" fmla="*/ 1722817 w 3592824"/>
              <a:gd name="connsiteY15" fmla="*/ 3822513 h 6505980"/>
              <a:gd name="connsiteX16" fmla="*/ 1536952 w 3592824"/>
              <a:gd name="connsiteY16" fmla="*/ 3772714 h 6505980"/>
              <a:gd name="connsiteX17" fmla="*/ 1541206 w 3592824"/>
              <a:gd name="connsiteY17" fmla="*/ 4042551 h 6505980"/>
              <a:gd name="connsiteX18" fmla="*/ 1736905 w 3592824"/>
              <a:gd name="connsiteY18" fmla="*/ 4202721 h 6505980"/>
              <a:gd name="connsiteX19" fmla="*/ 1910038 w 3592824"/>
              <a:gd name="connsiteY19" fmla="*/ 4375859 h 6505980"/>
              <a:gd name="connsiteX20" fmla="*/ 2049967 w 3592824"/>
              <a:gd name="connsiteY20" fmla="*/ 4551312 h 6505980"/>
              <a:gd name="connsiteX21" fmla="*/ 2161751 w 3592824"/>
              <a:gd name="connsiteY21" fmla="*/ 4736795 h 6505980"/>
              <a:gd name="connsiteX22" fmla="*/ 2245901 w 3592824"/>
              <a:gd name="connsiteY22" fmla="*/ 4927533 h 6505980"/>
              <a:gd name="connsiteX23" fmla="*/ 2299319 w 3592824"/>
              <a:gd name="connsiteY23" fmla="*/ 5113852 h 6505980"/>
              <a:gd name="connsiteX24" fmla="*/ 2323619 w 3592824"/>
              <a:gd name="connsiteY24" fmla="*/ 5302637 h 6505980"/>
              <a:gd name="connsiteX25" fmla="*/ 2316528 w 3592824"/>
              <a:gd name="connsiteY25" fmla="*/ 5487662 h 6505980"/>
              <a:gd name="connsiteX26" fmla="*/ 2281292 w 3592824"/>
              <a:gd name="connsiteY26" fmla="*/ 5660347 h 6505980"/>
              <a:gd name="connsiteX27" fmla="*/ 2254472 w 3592824"/>
              <a:gd name="connsiteY27" fmla="*/ 5669051 h 6505980"/>
              <a:gd name="connsiteX28" fmla="*/ 2243469 w 3592824"/>
              <a:gd name="connsiteY28" fmla="*/ 5622519 h 6505980"/>
              <a:gd name="connsiteX29" fmla="*/ 2276202 w 3592824"/>
              <a:gd name="connsiteY29" fmla="*/ 5518399 h 6505980"/>
              <a:gd name="connsiteX30" fmla="*/ 2277887 w 3592824"/>
              <a:gd name="connsiteY30" fmla="*/ 5401645 h 6505980"/>
              <a:gd name="connsiteX31" fmla="*/ 2265586 w 3592824"/>
              <a:gd name="connsiteY31" fmla="*/ 5272239 h 6505980"/>
              <a:gd name="connsiteX32" fmla="*/ 2226278 w 3592824"/>
              <a:gd name="connsiteY32" fmla="*/ 5142134 h 6505980"/>
              <a:gd name="connsiteX33" fmla="*/ 2167610 w 3592824"/>
              <a:gd name="connsiteY33" fmla="*/ 5005824 h 6505980"/>
              <a:gd name="connsiteX34" fmla="*/ 2094934 w 3592824"/>
              <a:gd name="connsiteY34" fmla="*/ 4873928 h 6505980"/>
              <a:gd name="connsiteX35" fmla="*/ 2004022 w 3592824"/>
              <a:gd name="connsiteY35" fmla="*/ 4747491 h 6505980"/>
              <a:gd name="connsiteX36" fmla="*/ 1897003 w 3592824"/>
              <a:gd name="connsiteY36" fmla="*/ 4628630 h 6505980"/>
              <a:gd name="connsiteX37" fmla="*/ 1786353 w 3592824"/>
              <a:gd name="connsiteY37" fmla="*/ 4521927 h 6505980"/>
              <a:gd name="connsiteX38" fmla="*/ 1718256 w 3592824"/>
              <a:gd name="connsiteY38" fmla="*/ 4469625 h 6505980"/>
              <a:gd name="connsiteX39" fmla="*/ 1664984 w 3592824"/>
              <a:gd name="connsiteY39" fmla="*/ 4416354 h 6505980"/>
              <a:gd name="connsiteX40" fmla="*/ 1610735 w 3592824"/>
              <a:gd name="connsiteY40" fmla="*/ 4377899 h 6505980"/>
              <a:gd name="connsiteX41" fmla="*/ 1556121 w 3592824"/>
              <a:gd name="connsiteY41" fmla="*/ 4343019 h 6505980"/>
              <a:gd name="connsiteX42" fmla="*/ 1496586 w 3592824"/>
              <a:gd name="connsiteY42" fmla="*/ 4326909 h 6505980"/>
              <a:gd name="connsiteX43" fmla="*/ 1424825 w 3592824"/>
              <a:gd name="connsiteY43" fmla="*/ 4611755 h 6505980"/>
              <a:gd name="connsiteX44" fmla="*/ 1341569 w 3592824"/>
              <a:gd name="connsiteY44" fmla="*/ 4877209 h 6505980"/>
              <a:gd name="connsiteX45" fmla="*/ 1246153 w 3592824"/>
              <a:gd name="connsiteY45" fmla="*/ 5146295 h 6505980"/>
              <a:gd name="connsiteX46" fmla="*/ 1133098 w 3592824"/>
              <a:gd name="connsiteY46" fmla="*/ 5409585 h 6505980"/>
              <a:gd name="connsiteX47" fmla="*/ 1002651 w 3592824"/>
              <a:gd name="connsiteY47" fmla="*/ 5687069 h 6505980"/>
              <a:gd name="connsiteX48" fmla="*/ 851621 w 3592824"/>
              <a:gd name="connsiteY48" fmla="*/ 5975542 h 6505980"/>
              <a:gd name="connsiteX49" fmla="*/ 819067 w 3592824"/>
              <a:gd name="connsiteY49" fmla="*/ 6021945 h 6505980"/>
              <a:gd name="connsiteX50" fmla="*/ 782039 w 3592824"/>
              <a:gd name="connsiteY50" fmla="*/ 6094137 h 6505980"/>
              <a:gd name="connsiteX51" fmla="*/ 732689 w 3592824"/>
              <a:gd name="connsiteY51" fmla="*/ 6165853 h 6505980"/>
              <a:gd name="connsiteX52" fmla="*/ 686953 w 3592824"/>
              <a:gd name="connsiteY52" fmla="*/ 6242495 h 6505980"/>
              <a:gd name="connsiteX53" fmla="*/ 633819 w 3592824"/>
              <a:gd name="connsiteY53" fmla="*/ 6322262 h 6505980"/>
              <a:gd name="connsiteX54" fmla="*/ 576894 w 3592824"/>
              <a:gd name="connsiteY54" fmla="*/ 6387714 h 6505980"/>
              <a:gd name="connsiteX55" fmla="*/ 520310 w 3592824"/>
              <a:gd name="connsiteY55" fmla="*/ 6444298 h 6505980"/>
              <a:gd name="connsiteX56" fmla="*/ 461122 w 3592824"/>
              <a:gd name="connsiteY56" fmla="*/ 6486433 h 6505980"/>
              <a:gd name="connsiteX57" fmla="*/ 409611 w 3592824"/>
              <a:gd name="connsiteY57" fmla="*/ 6505980 h 6505980"/>
              <a:gd name="connsiteX58" fmla="*/ 397795 w 3592824"/>
              <a:gd name="connsiteY58" fmla="*/ 6478382 h 6505980"/>
              <a:gd name="connsiteX59" fmla="*/ 580228 w 3592824"/>
              <a:gd name="connsiteY59" fmla="*/ 6260780 h 6505980"/>
              <a:gd name="connsiteX60" fmla="*/ 740291 w 3592824"/>
              <a:gd name="connsiteY60" fmla="*/ 6020812 h 6505980"/>
              <a:gd name="connsiteX61" fmla="*/ 876161 w 3592824"/>
              <a:gd name="connsiteY61" fmla="*/ 5764542 h 6505980"/>
              <a:gd name="connsiteX62" fmla="*/ 983460 w 3592824"/>
              <a:gd name="connsiteY62" fmla="*/ 5511282 h 6505980"/>
              <a:gd name="connsiteX63" fmla="*/ 1071980 w 3592824"/>
              <a:gd name="connsiteY63" fmla="*/ 5262934 h 6505980"/>
              <a:gd name="connsiteX64" fmla="*/ 1108340 w 3592824"/>
              <a:gd name="connsiteY64" fmla="*/ 5079541 h 6505980"/>
              <a:gd name="connsiteX65" fmla="*/ 1121344 w 3592824"/>
              <a:gd name="connsiteY65" fmla="*/ 5084649 h 6505980"/>
              <a:gd name="connsiteX66" fmla="*/ 1125291 w 3592824"/>
              <a:gd name="connsiteY66" fmla="*/ 5080701 h 6505980"/>
              <a:gd name="connsiteX67" fmla="*/ 1124442 w 3592824"/>
              <a:gd name="connsiteY67" fmla="*/ 5071961 h 6505980"/>
              <a:gd name="connsiteX68" fmla="*/ 1122157 w 3592824"/>
              <a:gd name="connsiteY68" fmla="*/ 5065724 h 6505980"/>
              <a:gd name="connsiteX69" fmla="*/ 1117049 w 3592824"/>
              <a:gd name="connsiteY69" fmla="*/ 5052716 h 6505980"/>
              <a:gd name="connsiteX70" fmla="*/ 1122811 w 3592824"/>
              <a:gd name="connsiteY70" fmla="*/ 5042696 h 6505980"/>
              <a:gd name="connsiteX71" fmla="*/ 1122495 w 3592824"/>
              <a:gd name="connsiteY71" fmla="*/ 5034485 h 6505980"/>
              <a:gd name="connsiteX72" fmla="*/ 1124158 w 3592824"/>
              <a:gd name="connsiteY72" fmla="*/ 5024300 h 6505980"/>
              <a:gd name="connsiteX73" fmla="*/ 1120205 w 3592824"/>
              <a:gd name="connsiteY73" fmla="*/ 5028252 h 6505980"/>
              <a:gd name="connsiteX74" fmla="*/ 1122495 w 3592824"/>
              <a:gd name="connsiteY74" fmla="*/ 5034485 h 6505980"/>
              <a:gd name="connsiteX75" fmla="*/ 1108340 w 3592824"/>
              <a:gd name="connsiteY75" fmla="*/ 5079541 h 6505980"/>
              <a:gd name="connsiteX76" fmla="*/ 1019535 w 3592824"/>
              <a:gd name="connsiteY76" fmla="*/ 5061794 h 6505980"/>
              <a:gd name="connsiteX77" fmla="*/ 907867 w 3592824"/>
              <a:gd name="connsiteY77" fmla="*/ 5071187 h 6505980"/>
              <a:gd name="connsiteX78" fmla="*/ 788983 w 3592824"/>
              <a:gd name="connsiteY78" fmla="*/ 5093104 h 6505980"/>
              <a:gd name="connsiteX79" fmla="*/ 658043 w 3592824"/>
              <a:gd name="connsiteY79" fmla="*/ 5134555 h 6505980"/>
              <a:gd name="connsiteX80" fmla="*/ 522026 w 3592824"/>
              <a:gd name="connsiteY80" fmla="*/ 5190653 h 6505980"/>
              <a:gd name="connsiteX81" fmla="*/ 384200 w 3592824"/>
              <a:gd name="connsiteY81" fmla="*/ 5252843 h 6505980"/>
              <a:gd name="connsiteX82" fmla="*/ 249344 w 3592824"/>
              <a:gd name="connsiteY82" fmla="*/ 5325897 h 6505980"/>
              <a:gd name="connsiteX83" fmla="*/ 120569 w 3592824"/>
              <a:gd name="connsiteY83" fmla="*/ 5397133 h 6505980"/>
              <a:gd name="connsiteX84" fmla="*/ 0 w 3592824"/>
              <a:gd name="connsiteY84" fmla="*/ 5468693 h 6505980"/>
              <a:gd name="connsiteX85" fmla="*/ 124698 w 3592824"/>
              <a:gd name="connsiteY85" fmla="*/ 5335477 h 6505980"/>
              <a:gd name="connsiteX86" fmla="*/ 246734 w 3592824"/>
              <a:gd name="connsiteY86" fmla="*/ 5221959 h 6505980"/>
              <a:gd name="connsiteX87" fmla="*/ 376856 w 3592824"/>
              <a:gd name="connsiteY87" fmla="*/ 5132327 h 6505980"/>
              <a:gd name="connsiteX88" fmla="*/ 515500 w 3592824"/>
              <a:gd name="connsiteY88" fmla="*/ 5051213 h 6505980"/>
              <a:gd name="connsiteX89" fmla="*/ 659408 w 3592824"/>
              <a:gd name="connsiteY89" fmla="*/ 4987219 h 6505980"/>
              <a:gd name="connsiteX90" fmla="*/ 820898 w 3592824"/>
              <a:gd name="connsiteY90" fmla="*/ 4940794 h 6505980"/>
              <a:gd name="connsiteX91" fmla="*/ 1181074 w 3592824"/>
              <a:gd name="connsiteY91" fmla="*/ 4846988 h 6505980"/>
              <a:gd name="connsiteX92" fmla="*/ 1226539 w 3592824"/>
              <a:gd name="connsiteY92" fmla="*/ 4526635 h 6505980"/>
              <a:gd name="connsiteX93" fmla="*/ 1248314 w 3592824"/>
              <a:gd name="connsiteY93" fmla="*/ 4207589 h 6505980"/>
              <a:gd name="connsiteX94" fmla="*/ 1246367 w 3592824"/>
              <a:gd name="connsiteY94" fmla="*/ 3884569 h 6505980"/>
              <a:gd name="connsiteX95" fmla="*/ 1230789 w 3592824"/>
              <a:gd name="connsiteY95" fmla="*/ 3690675 h 6505980"/>
              <a:gd name="connsiteX96" fmla="*/ 1162613 w 3592824"/>
              <a:gd name="connsiteY96" fmla="*/ 3672408 h 6505980"/>
              <a:gd name="connsiteX97" fmla="*/ 1267627 w 3592824"/>
              <a:gd name="connsiteY97" fmla="*/ 3672408 h 6505980"/>
              <a:gd name="connsiteX98" fmla="*/ 1267627 w 3592824"/>
              <a:gd name="connsiteY98" fmla="*/ 2636174 h 6505980"/>
              <a:gd name="connsiteX99" fmla="*/ 1457972 w 3592824"/>
              <a:gd name="connsiteY99" fmla="*/ 2766635 h 6505980"/>
              <a:gd name="connsiteX100" fmla="*/ 1914541 w 3592824"/>
              <a:gd name="connsiteY100" fmla="*/ 1815401 h 6505980"/>
              <a:gd name="connsiteX101" fmla="*/ 1759871 w 3592824"/>
              <a:gd name="connsiteY101" fmla="*/ 1626771 h 6505980"/>
              <a:gd name="connsiteX102" fmla="*/ 1630255 w 3592824"/>
              <a:gd name="connsiteY102" fmla="*/ 1432944 h 6505980"/>
              <a:gd name="connsiteX103" fmla="*/ 1533657 w 3592824"/>
              <a:gd name="connsiteY103" fmla="*/ 1245834 h 6505980"/>
              <a:gd name="connsiteX104" fmla="*/ 1466898 w 3592824"/>
              <a:gd name="connsiteY104" fmla="*/ 1057506 h 6505980"/>
              <a:gd name="connsiteX105" fmla="*/ 1428386 w 3592824"/>
              <a:gd name="connsiteY105" fmla="*/ 871911 h 6505980"/>
              <a:gd name="connsiteX106" fmla="*/ 1418926 w 3592824"/>
              <a:gd name="connsiteY106" fmla="*/ 698165 h 6505980"/>
              <a:gd name="connsiteX107" fmla="*/ 1438518 w 3592824"/>
              <a:gd name="connsiteY107" fmla="*/ 529931 h 6505980"/>
              <a:gd name="connsiteX108" fmla="*/ 1487966 w 3592824"/>
              <a:gd name="connsiteY108" fmla="*/ 373157 h 6505980"/>
              <a:gd name="connsiteX109" fmla="*/ 1562109 w 3592824"/>
              <a:gd name="connsiteY109" fmla="*/ 234344 h 6505980"/>
              <a:gd name="connsiteX110" fmla="*/ 1590347 w 3592824"/>
              <a:gd name="connsiteY110" fmla="*/ 233909 h 6505980"/>
              <a:gd name="connsiteX111" fmla="*/ 1590423 w 3592824"/>
              <a:gd name="connsiteY111" fmla="*/ 276688 h 6505980"/>
              <a:gd name="connsiteX112" fmla="*/ 1534480 w 3592824"/>
              <a:gd name="connsiteY112" fmla="*/ 357380 h 6505980"/>
              <a:gd name="connsiteX113" fmla="*/ 1506010 w 3592824"/>
              <a:gd name="connsiteY113" fmla="*/ 457037 h 6505980"/>
              <a:gd name="connsiteX114" fmla="*/ 1488317 w 3592824"/>
              <a:gd name="connsiteY114" fmla="*/ 571212 h 6505980"/>
              <a:gd name="connsiteX115" fmla="*/ 1496884 w 3592824"/>
              <a:gd name="connsiteY115" fmla="*/ 693061 h 6505980"/>
              <a:gd name="connsiteX116" fmla="*/ 1522975 w 3592824"/>
              <a:gd name="connsiteY116" fmla="*/ 825308 h 6505980"/>
              <a:gd name="connsiteX117" fmla="*/ 1563776 w 3592824"/>
              <a:gd name="connsiteY117" fmla="*/ 957444 h 6505980"/>
              <a:gd name="connsiteX118" fmla="*/ 1623676 w 3592824"/>
              <a:gd name="connsiteY118" fmla="*/ 1089683 h 6505980"/>
              <a:gd name="connsiteX119" fmla="*/ 1701073 w 3592824"/>
              <a:gd name="connsiteY119" fmla="*/ 1219640 h 6505980"/>
              <a:gd name="connsiteX120" fmla="*/ 1784824 w 3592824"/>
              <a:gd name="connsiteY120" fmla="*/ 1340138 h 6505980"/>
              <a:gd name="connsiteX121" fmla="*/ 1839433 w 3592824"/>
              <a:gd name="connsiteY121" fmla="*/ 1402829 h 6505980"/>
              <a:gd name="connsiteX122" fmla="*/ 1879314 w 3592824"/>
              <a:gd name="connsiteY122" fmla="*/ 1462471 h 6505980"/>
              <a:gd name="connsiteX123" fmla="*/ 1923557 w 3592824"/>
              <a:gd name="connsiteY123" fmla="*/ 1509661 h 6505980"/>
              <a:gd name="connsiteX124" fmla="*/ 1968977 w 3592824"/>
              <a:gd name="connsiteY124" fmla="*/ 1553881 h 6505980"/>
              <a:gd name="connsiteX125" fmla="*/ 2023524 w 3592824"/>
              <a:gd name="connsiteY125" fmla="*/ 1583302 h 6505980"/>
              <a:gd name="connsiteX126" fmla="*/ 2159168 w 3592824"/>
              <a:gd name="connsiteY126" fmla="*/ 1357898 h 6505980"/>
              <a:gd name="connsiteX127" fmla="*/ 2301613 w 3592824"/>
              <a:gd name="connsiteY127" fmla="*/ 1152134 h 6505980"/>
              <a:gd name="connsiteX128" fmla="*/ 2456786 w 3592824"/>
              <a:gd name="connsiteY128" fmla="*/ 946442 h 6505980"/>
              <a:gd name="connsiteX129" fmla="*/ 2627883 w 3592824"/>
              <a:gd name="connsiteY129" fmla="*/ 750343 h 6505980"/>
              <a:gd name="connsiteX130" fmla="*/ 2819251 w 3592824"/>
              <a:gd name="connsiteY130" fmla="*/ 546637 h 6505980"/>
              <a:gd name="connsiteX131" fmla="*/ 3033293 w 3592824"/>
              <a:gd name="connsiteY131" fmla="*/ 338904 h 6505980"/>
              <a:gd name="connsiteX132" fmla="*/ 3075801 w 3592824"/>
              <a:gd name="connsiteY132" fmla="*/ 307656 h 6505980"/>
              <a:gd name="connsiteX133" fmla="*/ 3128615 w 3592824"/>
              <a:gd name="connsiteY133" fmla="*/ 255470 h 6505980"/>
              <a:gd name="connsiteX134" fmla="*/ 3193373 w 3592824"/>
              <a:gd name="connsiteY134" fmla="*/ 206920 h 6505980"/>
              <a:gd name="connsiteX135" fmla="*/ 3255727 w 3592824"/>
              <a:gd name="connsiteY135" fmla="*/ 153199 h 6505980"/>
              <a:gd name="connsiteX136" fmla="*/ 3326038 w 3592824"/>
              <a:gd name="connsiteY136" fmla="*/ 98736 h 6505980"/>
              <a:gd name="connsiteX137" fmla="*/ 3396772 w 3592824"/>
              <a:gd name="connsiteY137" fmla="*/ 57544 h 6505980"/>
              <a:gd name="connsiteX138" fmla="*/ 3465132 w 3592824"/>
              <a:gd name="connsiteY138" fmla="*/ 23864 h 6505980"/>
              <a:gd name="connsiteX139" fmla="*/ 3532718 w 3592824"/>
              <a:gd name="connsiteY139" fmla="*/ 3259 h 6505980"/>
              <a:gd name="connsiteX140" fmla="*/ 3587603 w 3592824"/>
              <a:gd name="connsiteY14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2138696 w 3592824"/>
              <a:gd name="connsiteY12" fmla="*/ 2191021 h 6505980"/>
              <a:gd name="connsiteX13" fmla="*/ 1708453 w 3592824"/>
              <a:gd name="connsiteY13" fmla="*/ 2932299 h 6505980"/>
              <a:gd name="connsiteX14" fmla="*/ 1722817 w 3592824"/>
              <a:gd name="connsiteY14" fmla="*/ 3822513 h 6505980"/>
              <a:gd name="connsiteX15" fmla="*/ 1536952 w 3592824"/>
              <a:gd name="connsiteY15" fmla="*/ 3772714 h 6505980"/>
              <a:gd name="connsiteX16" fmla="*/ 1541206 w 3592824"/>
              <a:gd name="connsiteY16" fmla="*/ 4042551 h 6505980"/>
              <a:gd name="connsiteX17" fmla="*/ 1736905 w 3592824"/>
              <a:gd name="connsiteY17" fmla="*/ 4202721 h 6505980"/>
              <a:gd name="connsiteX18" fmla="*/ 1910038 w 3592824"/>
              <a:gd name="connsiteY18" fmla="*/ 4375859 h 6505980"/>
              <a:gd name="connsiteX19" fmla="*/ 2049967 w 3592824"/>
              <a:gd name="connsiteY19" fmla="*/ 4551312 h 6505980"/>
              <a:gd name="connsiteX20" fmla="*/ 2161751 w 3592824"/>
              <a:gd name="connsiteY20" fmla="*/ 4736795 h 6505980"/>
              <a:gd name="connsiteX21" fmla="*/ 2245901 w 3592824"/>
              <a:gd name="connsiteY21" fmla="*/ 4927533 h 6505980"/>
              <a:gd name="connsiteX22" fmla="*/ 2299319 w 3592824"/>
              <a:gd name="connsiteY22" fmla="*/ 5113852 h 6505980"/>
              <a:gd name="connsiteX23" fmla="*/ 2323619 w 3592824"/>
              <a:gd name="connsiteY23" fmla="*/ 5302637 h 6505980"/>
              <a:gd name="connsiteX24" fmla="*/ 2316528 w 3592824"/>
              <a:gd name="connsiteY24" fmla="*/ 5487662 h 6505980"/>
              <a:gd name="connsiteX25" fmla="*/ 2281292 w 3592824"/>
              <a:gd name="connsiteY25" fmla="*/ 5660347 h 6505980"/>
              <a:gd name="connsiteX26" fmla="*/ 2254472 w 3592824"/>
              <a:gd name="connsiteY26" fmla="*/ 5669051 h 6505980"/>
              <a:gd name="connsiteX27" fmla="*/ 2243469 w 3592824"/>
              <a:gd name="connsiteY27" fmla="*/ 5622519 h 6505980"/>
              <a:gd name="connsiteX28" fmla="*/ 2276202 w 3592824"/>
              <a:gd name="connsiteY28" fmla="*/ 5518399 h 6505980"/>
              <a:gd name="connsiteX29" fmla="*/ 2277887 w 3592824"/>
              <a:gd name="connsiteY29" fmla="*/ 5401645 h 6505980"/>
              <a:gd name="connsiteX30" fmla="*/ 2265586 w 3592824"/>
              <a:gd name="connsiteY30" fmla="*/ 5272239 h 6505980"/>
              <a:gd name="connsiteX31" fmla="*/ 2226278 w 3592824"/>
              <a:gd name="connsiteY31" fmla="*/ 5142134 h 6505980"/>
              <a:gd name="connsiteX32" fmla="*/ 2167610 w 3592824"/>
              <a:gd name="connsiteY32" fmla="*/ 5005824 h 6505980"/>
              <a:gd name="connsiteX33" fmla="*/ 2094934 w 3592824"/>
              <a:gd name="connsiteY33" fmla="*/ 4873928 h 6505980"/>
              <a:gd name="connsiteX34" fmla="*/ 2004022 w 3592824"/>
              <a:gd name="connsiteY34" fmla="*/ 4747491 h 6505980"/>
              <a:gd name="connsiteX35" fmla="*/ 1897003 w 3592824"/>
              <a:gd name="connsiteY35" fmla="*/ 4628630 h 6505980"/>
              <a:gd name="connsiteX36" fmla="*/ 1786353 w 3592824"/>
              <a:gd name="connsiteY36" fmla="*/ 4521927 h 6505980"/>
              <a:gd name="connsiteX37" fmla="*/ 1718256 w 3592824"/>
              <a:gd name="connsiteY37" fmla="*/ 4469625 h 6505980"/>
              <a:gd name="connsiteX38" fmla="*/ 1664984 w 3592824"/>
              <a:gd name="connsiteY38" fmla="*/ 4416354 h 6505980"/>
              <a:gd name="connsiteX39" fmla="*/ 1610735 w 3592824"/>
              <a:gd name="connsiteY39" fmla="*/ 4377899 h 6505980"/>
              <a:gd name="connsiteX40" fmla="*/ 1556121 w 3592824"/>
              <a:gd name="connsiteY40" fmla="*/ 4343019 h 6505980"/>
              <a:gd name="connsiteX41" fmla="*/ 1496586 w 3592824"/>
              <a:gd name="connsiteY41" fmla="*/ 4326909 h 6505980"/>
              <a:gd name="connsiteX42" fmla="*/ 1424825 w 3592824"/>
              <a:gd name="connsiteY42" fmla="*/ 4611755 h 6505980"/>
              <a:gd name="connsiteX43" fmla="*/ 1341569 w 3592824"/>
              <a:gd name="connsiteY43" fmla="*/ 4877209 h 6505980"/>
              <a:gd name="connsiteX44" fmla="*/ 1246153 w 3592824"/>
              <a:gd name="connsiteY44" fmla="*/ 5146295 h 6505980"/>
              <a:gd name="connsiteX45" fmla="*/ 1133098 w 3592824"/>
              <a:gd name="connsiteY45" fmla="*/ 5409585 h 6505980"/>
              <a:gd name="connsiteX46" fmla="*/ 1002651 w 3592824"/>
              <a:gd name="connsiteY46" fmla="*/ 5687069 h 6505980"/>
              <a:gd name="connsiteX47" fmla="*/ 851621 w 3592824"/>
              <a:gd name="connsiteY47" fmla="*/ 5975542 h 6505980"/>
              <a:gd name="connsiteX48" fmla="*/ 819067 w 3592824"/>
              <a:gd name="connsiteY48" fmla="*/ 6021945 h 6505980"/>
              <a:gd name="connsiteX49" fmla="*/ 782039 w 3592824"/>
              <a:gd name="connsiteY49" fmla="*/ 6094137 h 6505980"/>
              <a:gd name="connsiteX50" fmla="*/ 732689 w 3592824"/>
              <a:gd name="connsiteY50" fmla="*/ 6165853 h 6505980"/>
              <a:gd name="connsiteX51" fmla="*/ 686953 w 3592824"/>
              <a:gd name="connsiteY51" fmla="*/ 6242495 h 6505980"/>
              <a:gd name="connsiteX52" fmla="*/ 633819 w 3592824"/>
              <a:gd name="connsiteY52" fmla="*/ 6322262 h 6505980"/>
              <a:gd name="connsiteX53" fmla="*/ 576894 w 3592824"/>
              <a:gd name="connsiteY53" fmla="*/ 6387714 h 6505980"/>
              <a:gd name="connsiteX54" fmla="*/ 520310 w 3592824"/>
              <a:gd name="connsiteY54" fmla="*/ 6444298 h 6505980"/>
              <a:gd name="connsiteX55" fmla="*/ 461122 w 3592824"/>
              <a:gd name="connsiteY55" fmla="*/ 6486433 h 6505980"/>
              <a:gd name="connsiteX56" fmla="*/ 409611 w 3592824"/>
              <a:gd name="connsiteY56" fmla="*/ 6505980 h 6505980"/>
              <a:gd name="connsiteX57" fmla="*/ 397795 w 3592824"/>
              <a:gd name="connsiteY57" fmla="*/ 6478382 h 6505980"/>
              <a:gd name="connsiteX58" fmla="*/ 580228 w 3592824"/>
              <a:gd name="connsiteY58" fmla="*/ 6260780 h 6505980"/>
              <a:gd name="connsiteX59" fmla="*/ 740291 w 3592824"/>
              <a:gd name="connsiteY59" fmla="*/ 6020812 h 6505980"/>
              <a:gd name="connsiteX60" fmla="*/ 876161 w 3592824"/>
              <a:gd name="connsiteY60" fmla="*/ 5764542 h 6505980"/>
              <a:gd name="connsiteX61" fmla="*/ 983460 w 3592824"/>
              <a:gd name="connsiteY61" fmla="*/ 5511282 h 6505980"/>
              <a:gd name="connsiteX62" fmla="*/ 1071980 w 3592824"/>
              <a:gd name="connsiteY62" fmla="*/ 5262934 h 6505980"/>
              <a:gd name="connsiteX63" fmla="*/ 1108340 w 3592824"/>
              <a:gd name="connsiteY63" fmla="*/ 5079541 h 6505980"/>
              <a:gd name="connsiteX64" fmla="*/ 1121344 w 3592824"/>
              <a:gd name="connsiteY64" fmla="*/ 5084649 h 6505980"/>
              <a:gd name="connsiteX65" fmla="*/ 1125291 w 3592824"/>
              <a:gd name="connsiteY65" fmla="*/ 5080701 h 6505980"/>
              <a:gd name="connsiteX66" fmla="*/ 1124442 w 3592824"/>
              <a:gd name="connsiteY66" fmla="*/ 5071961 h 6505980"/>
              <a:gd name="connsiteX67" fmla="*/ 1122157 w 3592824"/>
              <a:gd name="connsiteY67" fmla="*/ 5065724 h 6505980"/>
              <a:gd name="connsiteX68" fmla="*/ 1117049 w 3592824"/>
              <a:gd name="connsiteY68" fmla="*/ 5052716 h 6505980"/>
              <a:gd name="connsiteX69" fmla="*/ 1122811 w 3592824"/>
              <a:gd name="connsiteY69" fmla="*/ 5042696 h 6505980"/>
              <a:gd name="connsiteX70" fmla="*/ 1122495 w 3592824"/>
              <a:gd name="connsiteY70" fmla="*/ 5034485 h 6505980"/>
              <a:gd name="connsiteX71" fmla="*/ 1124158 w 3592824"/>
              <a:gd name="connsiteY71" fmla="*/ 5024300 h 6505980"/>
              <a:gd name="connsiteX72" fmla="*/ 1120205 w 3592824"/>
              <a:gd name="connsiteY72" fmla="*/ 5028252 h 6505980"/>
              <a:gd name="connsiteX73" fmla="*/ 1122495 w 3592824"/>
              <a:gd name="connsiteY73" fmla="*/ 5034485 h 6505980"/>
              <a:gd name="connsiteX74" fmla="*/ 1108340 w 3592824"/>
              <a:gd name="connsiteY74" fmla="*/ 5079541 h 6505980"/>
              <a:gd name="connsiteX75" fmla="*/ 1019535 w 3592824"/>
              <a:gd name="connsiteY75" fmla="*/ 5061794 h 6505980"/>
              <a:gd name="connsiteX76" fmla="*/ 907867 w 3592824"/>
              <a:gd name="connsiteY76" fmla="*/ 5071187 h 6505980"/>
              <a:gd name="connsiteX77" fmla="*/ 788983 w 3592824"/>
              <a:gd name="connsiteY77" fmla="*/ 5093104 h 6505980"/>
              <a:gd name="connsiteX78" fmla="*/ 658043 w 3592824"/>
              <a:gd name="connsiteY78" fmla="*/ 5134555 h 6505980"/>
              <a:gd name="connsiteX79" fmla="*/ 522026 w 3592824"/>
              <a:gd name="connsiteY79" fmla="*/ 5190653 h 6505980"/>
              <a:gd name="connsiteX80" fmla="*/ 384200 w 3592824"/>
              <a:gd name="connsiteY80" fmla="*/ 5252843 h 6505980"/>
              <a:gd name="connsiteX81" fmla="*/ 249344 w 3592824"/>
              <a:gd name="connsiteY81" fmla="*/ 5325897 h 6505980"/>
              <a:gd name="connsiteX82" fmla="*/ 120569 w 3592824"/>
              <a:gd name="connsiteY82" fmla="*/ 5397133 h 6505980"/>
              <a:gd name="connsiteX83" fmla="*/ 0 w 3592824"/>
              <a:gd name="connsiteY83" fmla="*/ 5468693 h 6505980"/>
              <a:gd name="connsiteX84" fmla="*/ 124698 w 3592824"/>
              <a:gd name="connsiteY84" fmla="*/ 5335477 h 6505980"/>
              <a:gd name="connsiteX85" fmla="*/ 246734 w 3592824"/>
              <a:gd name="connsiteY85" fmla="*/ 5221959 h 6505980"/>
              <a:gd name="connsiteX86" fmla="*/ 376856 w 3592824"/>
              <a:gd name="connsiteY86" fmla="*/ 5132327 h 6505980"/>
              <a:gd name="connsiteX87" fmla="*/ 515500 w 3592824"/>
              <a:gd name="connsiteY87" fmla="*/ 5051213 h 6505980"/>
              <a:gd name="connsiteX88" fmla="*/ 659408 w 3592824"/>
              <a:gd name="connsiteY88" fmla="*/ 4987219 h 6505980"/>
              <a:gd name="connsiteX89" fmla="*/ 820898 w 3592824"/>
              <a:gd name="connsiteY89" fmla="*/ 4940794 h 6505980"/>
              <a:gd name="connsiteX90" fmla="*/ 1181074 w 3592824"/>
              <a:gd name="connsiteY90" fmla="*/ 4846988 h 6505980"/>
              <a:gd name="connsiteX91" fmla="*/ 1226539 w 3592824"/>
              <a:gd name="connsiteY91" fmla="*/ 4526635 h 6505980"/>
              <a:gd name="connsiteX92" fmla="*/ 1248314 w 3592824"/>
              <a:gd name="connsiteY92" fmla="*/ 4207589 h 6505980"/>
              <a:gd name="connsiteX93" fmla="*/ 1246367 w 3592824"/>
              <a:gd name="connsiteY93" fmla="*/ 3884569 h 6505980"/>
              <a:gd name="connsiteX94" fmla="*/ 1230789 w 3592824"/>
              <a:gd name="connsiteY94" fmla="*/ 3690675 h 6505980"/>
              <a:gd name="connsiteX95" fmla="*/ 1162613 w 3592824"/>
              <a:gd name="connsiteY95" fmla="*/ 3672408 h 6505980"/>
              <a:gd name="connsiteX96" fmla="*/ 1267627 w 3592824"/>
              <a:gd name="connsiteY96" fmla="*/ 3672408 h 6505980"/>
              <a:gd name="connsiteX97" fmla="*/ 1267627 w 3592824"/>
              <a:gd name="connsiteY97" fmla="*/ 2636174 h 6505980"/>
              <a:gd name="connsiteX98" fmla="*/ 1457972 w 3592824"/>
              <a:gd name="connsiteY98" fmla="*/ 2766635 h 6505980"/>
              <a:gd name="connsiteX99" fmla="*/ 1914541 w 3592824"/>
              <a:gd name="connsiteY99" fmla="*/ 1815401 h 6505980"/>
              <a:gd name="connsiteX100" fmla="*/ 1759871 w 3592824"/>
              <a:gd name="connsiteY100" fmla="*/ 1626771 h 6505980"/>
              <a:gd name="connsiteX101" fmla="*/ 1630255 w 3592824"/>
              <a:gd name="connsiteY101" fmla="*/ 1432944 h 6505980"/>
              <a:gd name="connsiteX102" fmla="*/ 1533657 w 3592824"/>
              <a:gd name="connsiteY102" fmla="*/ 1245834 h 6505980"/>
              <a:gd name="connsiteX103" fmla="*/ 1466898 w 3592824"/>
              <a:gd name="connsiteY103" fmla="*/ 1057506 h 6505980"/>
              <a:gd name="connsiteX104" fmla="*/ 1428386 w 3592824"/>
              <a:gd name="connsiteY104" fmla="*/ 871911 h 6505980"/>
              <a:gd name="connsiteX105" fmla="*/ 1418926 w 3592824"/>
              <a:gd name="connsiteY105" fmla="*/ 698165 h 6505980"/>
              <a:gd name="connsiteX106" fmla="*/ 1438518 w 3592824"/>
              <a:gd name="connsiteY106" fmla="*/ 529931 h 6505980"/>
              <a:gd name="connsiteX107" fmla="*/ 1487966 w 3592824"/>
              <a:gd name="connsiteY107" fmla="*/ 373157 h 6505980"/>
              <a:gd name="connsiteX108" fmla="*/ 1562109 w 3592824"/>
              <a:gd name="connsiteY108" fmla="*/ 234344 h 6505980"/>
              <a:gd name="connsiteX109" fmla="*/ 1590347 w 3592824"/>
              <a:gd name="connsiteY109" fmla="*/ 233909 h 6505980"/>
              <a:gd name="connsiteX110" fmla="*/ 1590423 w 3592824"/>
              <a:gd name="connsiteY110" fmla="*/ 276688 h 6505980"/>
              <a:gd name="connsiteX111" fmla="*/ 1534480 w 3592824"/>
              <a:gd name="connsiteY111" fmla="*/ 357380 h 6505980"/>
              <a:gd name="connsiteX112" fmla="*/ 1506010 w 3592824"/>
              <a:gd name="connsiteY112" fmla="*/ 457037 h 6505980"/>
              <a:gd name="connsiteX113" fmla="*/ 1488317 w 3592824"/>
              <a:gd name="connsiteY113" fmla="*/ 571212 h 6505980"/>
              <a:gd name="connsiteX114" fmla="*/ 1496884 w 3592824"/>
              <a:gd name="connsiteY114" fmla="*/ 693061 h 6505980"/>
              <a:gd name="connsiteX115" fmla="*/ 1522975 w 3592824"/>
              <a:gd name="connsiteY115" fmla="*/ 825308 h 6505980"/>
              <a:gd name="connsiteX116" fmla="*/ 1563776 w 3592824"/>
              <a:gd name="connsiteY116" fmla="*/ 957444 h 6505980"/>
              <a:gd name="connsiteX117" fmla="*/ 1623676 w 3592824"/>
              <a:gd name="connsiteY117" fmla="*/ 1089683 h 6505980"/>
              <a:gd name="connsiteX118" fmla="*/ 1701073 w 3592824"/>
              <a:gd name="connsiteY118" fmla="*/ 1219640 h 6505980"/>
              <a:gd name="connsiteX119" fmla="*/ 1784824 w 3592824"/>
              <a:gd name="connsiteY119" fmla="*/ 1340138 h 6505980"/>
              <a:gd name="connsiteX120" fmla="*/ 1839433 w 3592824"/>
              <a:gd name="connsiteY120" fmla="*/ 1402829 h 6505980"/>
              <a:gd name="connsiteX121" fmla="*/ 1879314 w 3592824"/>
              <a:gd name="connsiteY121" fmla="*/ 1462471 h 6505980"/>
              <a:gd name="connsiteX122" fmla="*/ 1923557 w 3592824"/>
              <a:gd name="connsiteY122" fmla="*/ 1509661 h 6505980"/>
              <a:gd name="connsiteX123" fmla="*/ 1968977 w 3592824"/>
              <a:gd name="connsiteY123" fmla="*/ 1553881 h 6505980"/>
              <a:gd name="connsiteX124" fmla="*/ 2023524 w 3592824"/>
              <a:gd name="connsiteY124" fmla="*/ 1583302 h 6505980"/>
              <a:gd name="connsiteX125" fmla="*/ 2159168 w 3592824"/>
              <a:gd name="connsiteY125" fmla="*/ 1357898 h 6505980"/>
              <a:gd name="connsiteX126" fmla="*/ 2301613 w 3592824"/>
              <a:gd name="connsiteY126" fmla="*/ 1152134 h 6505980"/>
              <a:gd name="connsiteX127" fmla="*/ 2456786 w 3592824"/>
              <a:gd name="connsiteY127" fmla="*/ 946442 h 6505980"/>
              <a:gd name="connsiteX128" fmla="*/ 2627883 w 3592824"/>
              <a:gd name="connsiteY128" fmla="*/ 750343 h 6505980"/>
              <a:gd name="connsiteX129" fmla="*/ 2819251 w 3592824"/>
              <a:gd name="connsiteY129" fmla="*/ 546637 h 6505980"/>
              <a:gd name="connsiteX130" fmla="*/ 3033293 w 3592824"/>
              <a:gd name="connsiteY130" fmla="*/ 338904 h 6505980"/>
              <a:gd name="connsiteX131" fmla="*/ 3075801 w 3592824"/>
              <a:gd name="connsiteY131" fmla="*/ 307656 h 6505980"/>
              <a:gd name="connsiteX132" fmla="*/ 3128615 w 3592824"/>
              <a:gd name="connsiteY132" fmla="*/ 255470 h 6505980"/>
              <a:gd name="connsiteX133" fmla="*/ 3193373 w 3592824"/>
              <a:gd name="connsiteY133" fmla="*/ 206920 h 6505980"/>
              <a:gd name="connsiteX134" fmla="*/ 3255727 w 3592824"/>
              <a:gd name="connsiteY134" fmla="*/ 153199 h 6505980"/>
              <a:gd name="connsiteX135" fmla="*/ 3326038 w 3592824"/>
              <a:gd name="connsiteY135" fmla="*/ 98736 h 6505980"/>
              <a:gd name="connsiteX136" fmla="*/ 3396772 w 3592824"/>
              <a:gd name="connsiteY136" fmla="*/ 57544 h 6505980"/>
              <a:gd name="connsiteX137" fmla="*/ 3465132 w 3592824"/>
              <a:gd name="connsiteY137" fmla="*/ 23864 h 6505980"/>
              <a:gd name="connsiteX138" fmla="*/ 3532718 w 3592824"/>
              <a:gd name="connsiteY138" fmla="*/ 3259 h 6505980"/>
              <a:gd name="connsiteX139" fmla="*/ 3587603 w 3592824"/>
              <a:gd name="connsiteY13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1708453 w 3592824"/>
              <a:gd name="connsiteY12" fmla="*/ 2932299 h 6505980"/>
              <a:gd name="connsiteX13" fmla="*/ 1722817 w 3592824"/>
              <a:gd name="connsiteY13" fmla="*/ 3822513 h 6505980"/>
              <a:gd name="connsiteX14" fmla="*/ 1536952 w 3592824"/>
              <a:gd name="connsiteY14" fmla="*/ 3772714 h 6505980"/>
              <a:gd name="connsiteX15" fmla="*/ 1541206 w 3592824"/>
              <a:gd name="connsiteY15" fmla="*/ 4042551 h 6505980"/>
              <a:gd name="connsiteX16" fmla="*/ 1736905 w 3592824"/>
              <a:gd name="connsiteY16" fmla="*/ 4202721 h 6505980"/>
              <a:gd name="connsiteX17" fmla="*/ 1910038 w 3592824"/>
              <a:gd name="connsiteY17" fmla="*/ 4375859 h 6505980"/>
              <a:gd name="connsiteX18" fmla="*/ 2049967 w 3592824"/>
              <a:gd name="connsiteY18" fmla="*/ 4551312 h 6505980"/>
              <a:gd name="connsiteX19" fmla="*/ 2161751 w 3592824"/>
              <a:gd name="connsiteY19" fmla="*/ 4736795 h 6505980"/>
              <a:gd name="connsiteX20" fmla="*/ 2245901 w 3592824"/>
              <a:gd name="connsiteY20" fmla="*/ 4927533 h 6505980"/>
              <a:gd name="connsiteX21" fmla="*/ 2299319 w 3592824"/>
              <a:gd name="connsiteY21" fmla="*/ 5113852 h 6505980"/>
              <a:gd name="connsiteX22" fmla="*/ 2323619 w 3592824"/>
              <a:gd name="connsiteY22" fmla="*/ 5302637 h 6505980"/>
              <a:gd name="connsiteX23" fmla="*/ 2316528 w 3592824"/>
              <a:gd name="connsiteY23" fmla="*/ 5487662 h 6505980"/>
              <a:gd name="connsiteX24" fmla="*/ 2281292 w 3592824"/>
              <a:gd name="connsiteY24" fmla="*/ 5660347 h 6505980"/>
              <a:gd name="connsiteX25" fmla="*/ 2254472 w 3592824"/>
              <a:gd name="connsiteY25" fmla="*/ 5669051 h 6505980"/>
              <a:gd name="connsiteX26" fmla="*/ 2243469 w 3592824"/>
              <a:gd name="connsiteY26" fmla="*/ 5622519 h 6505980"/>
              <a:gd name="connsiteX27" fmla="*/ 2276202 w 3592824"/>
              <a:gd name="connsiteY27" fmla="*/ 5518399 h 6505980"/>
              <a:gd name="connsiteX28" fmla="*/ 2277887 w 3592824"/>
              <a:gd name="connsiteY28" fmla="*/ 5401645 h 6505980"/>
              <a:gd name="connsiteX29" fmla="*/ 2265586 w 3592824"/>
              <a:gd name="connsiteY29" fmla="*/ 5272239 h 6505980"/>
              <a:gd name="connsiteX30" fmla="*/ 2226278 w 3592824"/>
              <a:gd name="connsiteY30" fmla="*/ 5142134 h 6505980"/>
              <a:gd name="connsiteX31" fmla="*/ 2167610 w 3592824"/>
              <a:gd name="connsiteY31" fmla="*/ 5005824 h 6505980"/>
              <a:gd name="connsiteX32" fmla="*/ 2094934 w 3592824"/>
              <a:gd name="connsiteY32" fmla="*/ 4873928 h 6505980"/>
              <a:gd name="connsiteX33" fmla="*/ 2004022 w 3592824"/>
              <a:gd name="connsiteY33" fmla="*/ 4747491 h 6505980"/>
              <a:gd name="connsiteX34" fmla="*/ 1897003 w 3592824"/>
              <a:gd name="connsiteY34" fmla="*/ 4628630 h 6505980"/>
              <a:gd name="connsiteX35" fmla="*/ 1786353 w 3592824"/>
              <a:gd name="connsiteY35" fmla="*/ 4521927 h 6505980"/>
              <a:gd name="connsiteX36" fmla="*/ 1718256 w 3592824"/>
              <a:gd name="connsiteY36" fmla="*/ 4469625 h 6505980"/>
              <a:gd name="connsiteX37" fmla="*/ 1664984 w 3592824"/>
              <a:gd name="connsiteY37" fmla="*/ 4416354 h 6505980"/>
              <a:gd name="connsiteX38" fmla="*/ 1610735 w 3592824"/>
              <a:gd name="connsiteY38" fmla="*/ 4377899 h 6505980"/>
              <a:gd name="connsiteX39" fmla="*/ 1556121 w 3592824"/>
              <a:gd name="connsiteY39" fmla="*/ 4343019 h 6505980"/>
              <a:gd name="connsiteX40" fmla="*/ 1496586 w 3592824"/>
              <a:gd name="connsiteY40" fmla="*/ 4326909 h 6505980"/>
              <a:gd name="connsiteX41" fmla="*/ 1424825 w 3592824"/>
              <a:gd name="connsiteY41" fmla="*/ 4611755 h 6505980"/>
              <a:gd name="connsiteX42" fmla="*/ 1341569 w 3592824"/>
              <a:gd name="connsiteY42" fmla="*/ 4877209 h 6505980"/>
              <a:gd name="connsiteX43" fmla="*/ 1246153 w 3592824"/>
              <a:gd name="connsiteY43" fmla="*/ 5146295 h 6505980"/>
              <a:gd name="connsiteX44" fmla="*/ 1133098 w 3592824"/>
              <a:gd name="connsiteY44" fmla="*/ 5409585 h 6505980"/>
              <a:gd name="connsiteX45" fmla="*/ 1002651 w 3592824"/>
              <a:gd name="connsiteY45" fmla="*/ 5687069 h 6505980"/>
              <a:gd name="connsiteX46" fmla="*/ 851621 w 3592824"/>
              <a:gd name="connsiteY46" fmla="*/ 5975542 h 6505980"/>
              <a:gd name="connsiteX47" fmla="*/ 819067 w 3592824"/>
              <a:gd name="connsiteY47" fmla="*/ 6021945 h 6505980"/>
              <a:gd name="connsiteX48" fmla="*/ 782039 w 3592824"/>
              <a:gd name="connsiteY48" fmla="*/ 6094137 h 6505980"/>
              <a:gd name="connsiteX49" fmla="*/ 732689 w 3592824"/>
              <a:gd name="connsiteY49" fmla="*/ 6165853 h 6505980"/>
              <a:gd name="connsiteX50" fmla="*/ 686953 w 3592824"/>
              <a:gd name="connsiteY50" fmla="*/ 6242495 h 6505980"/>
              <a:gd name="connsiteX51" fmla="*/ 633819 w 3592824"/>
              <a:gd name="connsiteY51" fmla="*/ 6322262 h 6505980"/>
              <a:gd name="connsiteX52" fmla="*/ 576894 w 3592824"/>
              <a:gd name="connsiteY52" fmla="*/ 6387714 h 6505980"/>
              <a:gd name="connsiteX53" fmla="*/ 520310 w 3592824"/>
              <a:gd name="connsiteY53" fmla="*/ 6444298 h 6505980"/>
              <a:gd name="connsiteX54" fmla="*/ 461122 w 3592824"/>
              <a:gd name="connsiteY54" fmla="*/ 6486433 h 6505980"/>
              <a:gd name="connsiteX55" fmla="*/ 409611 w 3592824"/>
              <a:gd name="connsiteY55" fmla="*/ 6505980 h 6505980"/>
              <a:gd name="connsiteX56" fmla="*/ 397795 w 3592824"/>
              <a:gd name="connsiteY56" fmla="*/ 6478382 h 6505980"/>
              <a:gd name="connsiteX57" fmla="*/ 580228 w 3592824"/>
              <a:gd name="connsiteY57" fmla="*/ 6260780 h 6505980"/>
              <a:gd name="connsiteX58" fmla="*/ 740291 w 3592824"/>
              <a:gd name="connsiteY58" fmla="*/ 6020812 h 6505980"/>
              <a:gd name="connsiteX59" fmla="*/ 876161 w 3592824"/>
              <a:gd name="connsiteY59" fmla="*/ 5764542 h 6505980"/>
              <a:gd name="connsiteX60" fmla="*/ 983460 w 3592824"/>
              <a:gd name="connsiteY60" fmla="*/ 5511282 h 6505980"/>
              <a:gd name="connsiteX61" fmla="*/ 1071980 w 3592824"/>
              <a:gd name="connsiteY61" fmla="*/ 5262934 h 6505980"/>
              <a:gd name="connsiteX62" fmla="*/ 1108340 w 3592824"/>
              <a:gd name="connsiteY62" fmla="*/ 5079541 h 6505980"/>
              <a:gd name="connsiteX63" fmla="*/ 1121344 w 3592824"/>
              <a:gd name="connsiteY63" fmla="*/ 5084649 h 6505980"/>
              <a:gd name="connsiteX64" fmla="*/ 1125291 w 3592824"/>
              <a:gd name="connsiteY64" fmla="*/ 5080701 h 6505980"/>
              <a:gd name="connsiteX65" fmla="*/ 1124442 w 3592824"/>
              <a:gd name="connsiteY65" fmla="*/ 5071961 h 6505980"/>
              <a:gd name="connsiteX66" fmla="*/ 1122157 w 3592824"/>
              <a:gd name="connsiteY66" fmla="*/ 5065724 h 6505980"/>
              <a:gd name="connsiteX67" fmla="*/ 1117049 w 3592824"/>
              <a:gd name="connsiteY67" fmla="*/ 5052716 h 6505980"/>
              <a:gd name="connsiteX68" fmla="*/ 1122811 w 3592824"/>
              <a:gd name="connsiteY68" fmla="*/ 5042696 h 6505980"/>
              <a:gd name="connsiteX69" fmla="*/ 1122495 w 3592824"/>
              <a:gd name="connsiteY69" fmla="*/ 5034485 h 6505980"/>
              <a:gd name="connsiteX70" fmla="*/ 1124158 w 3592824"/>
              <a:gd name="connsiteY70" fmla="*/ 5024300 h 6505980"/>
              <a:gd name="connsiteX71" fmla="*/ 1120205 w 3592824"/>
              <a:gd name="connsiteY71" fmla="*/ 5028252 h 6505980"/>
              <a:gd name="connsiteX72" fmla="*/ 1122495 w 3592824"/>
              <a:gd name="connsiteY72" fmla="*/ 5034485 h 6505980"/>
              <a:gd name="connsiteX73" fmla="*/ 1108340 w 3592824"/>
              <a:gd name="connsiteY73" fmla="*/ 5079541 h 6505980"/>
              <a:gd name="connsiteX74" fmla="*/ 1019535 w 3592824"/>
              <a:gd name="connsiteY74" fmla="*/ 5061794 h 6505980"/>
              <a:gd name="connsiteX75" fmla="*/ 907867 w 3592824"/>
              <a:gd name="connsiteY75" fmla="*/ 5071187 h 6505980"/>
              <a:gd name="connsiteX76" fmla="*/ 788983 w 3592824"/>
              <a:gd name="connsiteY76" fmla="*/ 5093104 h 6505980"/>
              <a:gd name="connsiteX77" fmla="*/ 658043 w 3592824"/>
              <a:gd name="connsiteY77" fmla="*/ 5134555 h 6505980"/>
              <a:gd name="connsiteX78" fmla="*/ 522026 w 3592824"/>
              <a:gd name="connsiteY78" fmla="*/ 5190653 h 6505980"/>
              <a:gd name="connsiteX79" fmla="*/ 384200 w 3592824"/>
              <a:gd name="connsiteY79" fmla="*/ 5252843 h 6505980"/>
              <a:gd name="connsiteX80" fmla="*/ 249344 w 3592824"/>
              <a:gd name="connsiteY80" fmla="*/ 5325897 h 6505980"/>
              <a:gd name="connsiteX81" fmla="*/ 120569 w 3592824"/>
              <a:gd name="connsiteY81" fmla="*/ 5397133 h 6505980"/>
              <a:gd name="connsiteX82" fmla="*/ 0 w 3592824"/>
              <a:gd name="connsiteY82" fmla="*/ 5468693 h 6505980"/>
              <a:gd name="connsiteX83" fmla="*/ 124698 w 3592824"/>
              <a:gd name="connsiteY83" fmla="*/ 5335477 h 6505980"/>
              <a:gd name="connsiteX84" fmla="*/ 246734 w 3592824"/>
              <a:gd name="connsiteY84" fmla="*/ 5221959 h 6505980"/>
              <a:gd name="connsiteX85" fmla="*/ 376856 w 3592824"/>
              <a:gd name="connsiteY85" fmla="*/ 5132327 h 6505980"/>
              <a:gd name="connsiteX86" fmla="*/ 515500 w 3592824"/>
              <a:gd name="connsiteY86" fmla="*/ 5051213 h 6505980"/>
              <a:gd name="connsiteX87" fmla="*/ 659408 w 3592824"/>
              <a:gd name="connsiteY87" fmla="*/ 4987219 h 6505980"/>
              <a:gd name="connsiteX88" fmla="*/ 820898 w 3592824"/>
              <a:gd name="connsiteY88" fmla="*/ 4940794 h 6505980"/>
              <a:gd name="connsiteX89" fmla="*/ 1181074 w 3592824"/>
              <a:gd name="connsiteY89" fmla="*/ 4846988 h 6505980"/>
              <a:gd name="connsiteX90" fmla="*/ 1226539 w 3592824"/>
              <a:gd name="connsiteY90" fmla="*/ 4526635 h 6505980"/>
              <a:gd name="connsiteX91" fmla="*/ 1248314 w 3592824"/>
              <a:gd name="connsiteY91" fmla="*/ 4207589 h 6505980"/>
              <a:gd name="connsiteX92" fmla="*/ 1246367 w 3592824"/>
              <a:gd name="connsiteY92" fmla="*/ 3884569 h 6505980"/>
              <a:gd name="connsiteX93" fmla="*/ 1230789 w 3592824"/>
              <a:gd name="connsiteY93" fmla="*/ 3690675 h 6505980"/>
              <a:gd name="connsiteX94" fmla="*/ 1162613 w 3592824"/>
              <a:gd name="connsiteY94" fmla="*/ 3672408 h 6505980"/>
              <a:gd name="connsiteX95" fmla="*/ 1267627 w 3592824"/>
              <a:gd name="connsiteY95" fmla="*/ 3672408 h 6505980"/>
              <a:gd name="connsiteX96" fmla="*/ 1267627 w 3592824"/>
              <a:gd name="connsiteY96" fmla="*/ 2636174 h 6505980"/>
              <a:gd name="connsiteX97" fmla="*/ 1457972 w 3592824"/>
              <a:gd name="connsiteY97" fmla="*/ 2766635 h 6505980"/>
              <a:gd name="connsiteX98" fmla="*/ 1914541 w 3592824"/>
              <a:gd name="connsiteY98" fmla="*/ 1815401 h 6505980"/>
              <a:gd name="connsiteX99" fmla="*/ 1759871 w 3592824"/>
              <a:gd name="connsiteY99" fmla="*/ 1626771 h 6505980"/>
              <a:gd name="connsiteX100" fmla="*/ 1630255 w 3592824"/>
              <a:gd name="connsiteY100" fmla="*/ 1432944 h 6505980"/>
              <a:gd name="connsiteX101" fmla="*/ 1533657 w 3592824"/>
              <a:gd name="connsiteY101" fmla="*/ 1245834 h 6505980"/>
              <a:gd name="connsiteX102" fmla="*/ 1466898 w 3592824"/>
              <a:gd name="connsiteY102" fmla="*/ 1057506 h 6505980"/>
              <a:gd name="connsiteX103" fmla="*/ 1428386 w 3592824"/>
              <a:gd name="connsiteY103" fmla="*/ 871911 h 6505980"/>
              <a:gd name="connsiteX104" fmla="*/ 1418926 w 3592824"/>
              <a:gd name="connsiteY104" fmla="*/ 698165 h 6505980"/>
              <a:gd name="connsiteX105" fmla="*/ 1438518 w 3592824"/>
              <a:gd name="connsiteY105" fmla="*/ 529931 h 6505980"/>
              <a:gd name="connsiteX106" fmla="*/ 1487966 w 3592824"/>
              <a:gd name="connsiteY106" fmla="*/ 373157 h 6505980"/>
              <a:gd name="connsiteX107" fmla="*/ 1562109 w 3592824"/>
              <a:gd name="connsiteY107" fmla="*/ 234344 h 6505980"/>
              <a:gd name="connsiteX108" fmla="*/ 1590347 w 3592824"/>
              <a:gd name="connsiteY108" fmla="*/ 233909 h 6505980"/>
              <a:gd name="connsiteX109" fmla="*/ 1590423 w 3592824"/>
              <a:gd name="connsiteY109" fmla="*/ 276688 h 6505980"/>
              <a:gd name="connsiteX110" fmla="*/ 1534480 w 3592824"/>
              <a:gd name="connsiteY110" fmla="*/ 357380 h 6505980"/>
              <a:gd name="connsiteX111" fmla="*/ 1506010 w 3592824"/>
              <a:gd name="connsiteY111" fmla="*/ 457037 h 6505980"/>
              <a:gd name="connsiteX112" fmla="*/ 1488317 w 3592824"/>
              <a:gd name="connsiteY112" fmla="*/ 571212 h 6505980"/>
              <a:gd name="connsiteX113" fmla="*/ 1496884 w 3592824"/>
              <a:gd name="connsiteY113" fmla="*/ 693061 h 6505980"/>
              <a:gd name="connsiteX114" fmla="*/ 1522975 w 3592824"/>
              <a:gd name="connsiteY114" fmla="*/ 825308 h 6505980"/>
              <a:gd name="connsiteX115" fmla="*/ 1563776 w 3592824"/>
              <a:gd name="connsiteY115" fmla="*/ 957444 h 6505980"/>
              <a:gd name="connsiteX116" fmla="*/ 1623676 w 3592824"/>
              <a:gd name="connsiteY116" fmla="*/ 1089683 h 6505980"/>
              <a:gd name="connsiteX117" fmla="*/ 1701073 w 3592824"/>
              <a:gd name="connsiteY117" fmla="*/ 1219640 h 6505980"/>
              <a:gd name="connsiteX118" fmla="*/ 1784824 w 3592824"/>
              <a:gd name="connsiteY118" fmla="*/ 1340138 h 6505980"/>
              <a:gd name="connsiteX119" fmla="*/ 1839433 w 3592824"/>
              <a:gd name="connsiteY119" fmla="*/ 1402829 h 6505980"/>
              <a:gd name="connsiteX120" fmla="*/ 1879314 w 3592824"/>
              <a:gd name="connsiteY120" fmla="*/ 1462471 h 6505980"/>
              <a:gd name="connsiteX121" fmla="*/ 1923557 w 3592824"/>
              <a:gd name="connsiteY121" fmla="*/ 1509661 h 6505980"/>
              <a:gd name="connsiteX122" fmla="*/ 1968977 w 3592824"/>
              <a:gd name="connsiteY122" fmla="*/ 1553881 h 6505980"/>
              <a:gd name="connsiteX123" fmla="*/ 2023524 w 3592824"/>
              <a:gd name="connsiteY123" fmla="*/ 1583302 h 6505980"/>
              <a:gd name="connsiteX124" fmla="*/ 2159168 w 3592824"/>
              <a:gd name="connsiteY124" fmla="*/ 1357898 h 6505980"/>
              <a:gd name="connsiteX125" fmla="*/ 2301613 w 3592824"/>
              <a:gd name="connsiteY125" fmla="*/ 1152134 h 6505980"/>
              <a:gd name="connsiteX126" fmla="*/ 2456786 w 3592824"/>
              <a:gd name="connsiteY126" fmla="*/ 946442 h 6505980"/>
              <a:gd name="connsiteX127" fmla="*/ 2627883 w 3592824"/>
              <a:gd name="connsiteY127" fmla="*/ 750343 h 6505980"/>
              <a:gd name="connsiteX128" fmla="*/ 2819251 w 3592824"/>
              <a:gd name="connsiteY128" fmla="*/ 546637 h 6505980"/>
              <a:gd name="connsiteX129" fmla="*/ 3033293 w 3592824"/>
              <a:gd name="connsiteY129" fmla="*/ 338904 h 6505980"/>
              <a:gd name="connsiteX130" fmla="*/ 3075801 w 3592824"/>
              <a:gd name="connsiteY130" fmla="*/ 307656 h 6505980"/>
              <a:gd name="connsiteX131" fmla="*/ 3128615 w 3592824"/>
              <a:gd name="connsiteY131" fmla="*/ 255470 h 6505980"/>
              <a:gd name="connsiteX132" fmla="*/ 3193373 w 3592824"/>
              <a:gd name="connsiteY132" fmla="*/ 206920 h 6505980"/>
              <a:gd name="connsiteX133" fmla="*/ 3255727 w 3592824"/>
              <a:gd name="connsiteY133" fmla="*/ 153199 h 6505980"/>
              <a:gd name="connsiteX134" fmla="*/ 3326038 w 3592824"/>
              <a:gd name="connsiteY134" fmla="*/ 98736 h 6505980"/>
              <a:gd name="connsiteX135" fmla="*/ 3396772 w 3592824"/>
              <a:gd name="connsiteY135" fmla="*/ 57544 h 6505980"/>
              <a:gd name="connsiteX136" fmla="*/ 3465132 w 3592824"/>
              <a:gd name="connsiteY136" fmla="*/ 23864 h 6505980"/>
              <a:gd name="connsiteX137" fmla="*/ 3532718 w 3592824"/>
              <a:gd name="connsiteY137" fmla="*/ 3259 h 6505980"/>
              <a:gd name="connsiteX138" fmla="*/ 3587603 w 3592824"/>
              <a:gd name="connsiteY13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1708453 w 3592824"/>
              <a:gd name="connsiteY11" fmla="*/ 2932299 h 6505980"/>
              <a:gd name="connsiteX12" fmla="*/ 1722817 w 3592824"/>
              <a:gd name="connsiteY12" fmla="*/ 3822513 h 6505980"/>
              <a:gd name="connsiteX13" fmla="*/ 1536952 w 3592824"/>
              <a:gd name="connsiteY13" fmla="*/ 3772714 h 6505980"/>
              <a:gd name="connsiteX14" fmla="*/ 1541206 w 3592824"/>
              <a:gd name="connsiteY14" fmla="*/ 4042551 h 6505980"/>
              <a:gd name="connsiteX15" fmla="*/ 1736905 w 3592824"/>
              <a:gd name="connsiteY15" fmla="*/ 4202721 h 6505980"/>
              <a:gd name="connsiteX16" fmla="*/ 1910038 w 3592824"/>
              <a:gd name="connsiteY16" fmla="*/ 4375859 h 6505980"/>
              <a:gd name="connsiteX17" fmla="*/ 2049967 w 3592824"/>
              <a:gd name="connsiteY17" fmla="*/ 4551312 h 6505980"/>
              <a:gd name="connsiteX18" fmla="*/ 2161751 w 3592824"/>
              <a:gd name="connsiteY18" fmla="*/ 4736795 h 6505980"/>
              <a:gd name="connsiteX19" fmla="*/ 2245901 w 3592824"/>
              <a:gd name="connsiteY19" fmla="*/ 4927533 h 6505980"/>
              <a:gd name="connsiteX20" fmla="*/ 2299319 w 3592824"/>
              <a:gd name="connsiteY20" fmla="*/ 5113852 h 6505980"/>
              <a:gd name="connsiteX21" fmla="*/ 2323619 w 3592824"/>
              <a:gd name="connsiteY21" fmla="*/ 5302637 h 6505980"/>
              <a:gd name="connsiteX22" fmla="*/ 2316528 w 3592824"/>
              <a:gd name="connsiteY22" fmla="*/ 5487662 h 6505980"/>
              <a:gd name="connsiteX23" fmla="*/ 2281292 w 3592824"/>
              <a:gd name="connsiteY23" fmla="*/ 5660347 h 6505980"/>
              <a:gd name="connsiteX24" fmla="*/ 2254472 w 3592824"/>
              <a:gd name="connsiteY24" fmla="*/ 5669051 h 6505980"/>
              <a:gd name="connsiteX25" fmla="*/ 2243469 w 3592824"/>
              <a:gd name="connsiteY25" fmla="*/ 5622519 h 6505980"/>
              <a:gd name="connsiteX26" fmla="*/ 2276202 w 3592824"/>
              <a:gd name="connsiteY26" fmla="*/ 5518399 h 6505980"/>
              <a:gd name="connsiteX27" fmla="*/ 2277887 w 3592824"/>
              <a:gd name="connsiteY27" fmla="*/ 5401645 h 6505980"/>
              <a:gd name="connsiteX28" fmla="*/ 2265586 w 3592824"/>
              <a:gd name="connsiteY28" fmla="*/ 5272239 h 6505980"/>
              <a:gd name="connsiteX29" fmla="*/ 2226278 w 3592824"/>
              <a:gd name="connsiteY29" fmla="*/ 5142134 h 6505980"/>
              <a:gd name="connsiteX30" fmla="*/ 2167610 w 3592824"/>
              <a:gd name="connsiteY30" fmla="*/ 5005824 h 6505980"/>
              <a:gd name="connsiteX31" fmla="*/ 2094934 w 3592824"/>
              <a:gd name="connsiteY31" fmla="*/ 4873928 h 6505980"/>
              <a:gd name="connsiteX32" fmla="*/ 2004022 w 3592824"/>
              <a:gd name="connsiteY32" fmla="*/ 4747491 h 6505980"/>
              <a:gd name="connsiteX33" fmla="*/ 1897003 w 3592824"/>
              <a:gd name="connsiteY33" fmla="*/ 4628630 h 6505980"/>
              <a:gd name="connsiteX34" fmla="*/ 1786353 w 3592824"/>
              <a:gd name="connsiteY34" fmla="*/ 4521927 h 6505980"/>
              <a:gd name="connsiteX35" fmla="*/ 1718256 w 3592824"/>
              <a:gd name="connsiteY35" fmla="*/ 4469625 h 6505980"/>
              <a:gd name="connsiteX36" fmla="*/ 1664984 w 3592824"/>
              <a:gd name="connsiteY36" fmla="*/ 4416354 h 6505980"/>
              <a:gd name="connsiteX37" fmla="*/ 1610735 w 3592824"/>
              <a:gd name="connsiteY37" fmla="*/ 4377899 h 6505980"/>
              <a:gd name="connsiteX38" fmla="*/ 1556121 w 3592824"/>
              <a:gd name="connsiteY38" fmla="*/ 4343019 h 6505980"/>
              <a:gd name="connsiteX39" fmla="*/ 1496586 w 3592824"/>
              <a:gd name="connsiteY39" fmla="*/ 4326909 h 6505980"/>
              <a:gd name="connsiteX40" fmla="*/ 1424825 w 3592824"/>
              <a:gd name="connsiteY40" fmla="*/ 4611755 h 6505980"/>
              <a:gd name="connsiteX41" fmla="*/ 1341569 w 3592824"/>
              <a:gd name="connsiteY41" fmla="*/ 4877209 h 6505980"/>
              <a:gd name="connsiteX42" fmla="*/ 1246153 w 3592824"/>
              <a:gd name="connsiteY42" fmla="*/ 5146295 h 6505980"/>
              <a:gd name="connsiteX43" fmla="*/ 1133098 w 3592824"/>
              <a:gd name="connsiteY43" fmla="*/ 5409585 h 6505980"/>
              <a:gd name="connsiteX44" fmla="*/ 1002651 w 3592824"/>
              <a:gd name="connsiteY44" fmla="*/ 5687069 h 6505980"/>
              <a:gd name="connsiteX45" fmla="*/ 851621 w 3592824"/>
              <a:gd name="connsiteY45" fmla="*/ 5975542 h 6505980"/>
              <a:gd name="connsiteX46" fmla="*/ 819067 w 3592824"/>
              <a:gd name="connsiteY46" fmla="*/ 6021945 h 6505980"/>
              <a:gd name="connsiteX47" fmla="*/ 782039 w 3592824"/>
              <a:gd name="connsiteY47" fmla="*/ 6094137 h 6505980"/>
              <a:gd name="connsiteX48" fmla="*/ 732689 w 3592824"/>
              <a:gd name="connsiteY48" fmla="*/ 6165853 h 6505980"/>
              <a:gd name="connsiteX49" fmla="*/ 686953 w 3592824"/>
              <a:gd name="connsiteY49" fmla="*/ 6242495 h 6505980"/>
              <a:gd name="connsiteX50" fmla="*/ 633819 w 3592824"/>
              <a:gd name="connsiteY50" fmla="*/ 6322262 h 6505980"/>
              <a:gd name="connsiteX51" fmla="*/ 576894 w 3592824"/>
              <a:gd name="connsiteY51" fmla="*/ 6387714 h 6505980"/>
              <a:gd name="connsiteX52" fmla="*/ 520310 w 3592824"/>
              <a:gd name="connsiteY52" fmla="*/ 6444298 h 6505980"/>
              <a:gd name="connsiteX53" fmla="*/ 461122 w 3592824"/>
              <a:gd name="connsiteY53" fmla="*/ 6486433 h 6505980"/>
              <a:gd name="connsiteX54" fmla="*/ 409611 w 3592824"/>
              <a:gd name="connsiteY54" fmla="*/ 6505980 h 6505980"/>
              <a:gd name="connsiteX55" fmla="*/ 397795 w 3592824"/>
              <a:gd name="connsiteY55" fmla="*/ 6478382 h 6505980"/>
              <a:gd name="connsiteX56" fmla="*/ 580228 w 3592824"/>
              <a:gd name="connsiteY56" fmla="*/ 6260780 h 6505980"/>
              <a:gd name="connsiteX57" fmla="*/ 740291 w 3592824"/>
              <a:gd name="connsiteY57" fmla="*/ 6020812 h 6505980"/>
              <a:gd name="connsiteX58" fmla="*/ 876161 w 3592824"/>
              <a:gd name="connsiteY58" fmla="*/ 5764542 h 6505980"/>
              <a:gd name="connsiteX59" fmla="*/ 983460 w 3592824"/>
              <a:gd name="connsiteY59" fmla="*/ 5511282 h 6505980"/>
              <a:gd name="connsiteX60" fmla="*/ 1071980 w 3592824"/>
              <a:gd name="connsiteY60" fmla="*/ 5262934 h 6505980"/>
              <a:gd name="connsiteX61" fmla="*/ 1108340 w 3592824"/>
              <a:gd name="connsiteY61" fmla="*/ 5079541 h 6505980"/>
              <a:gd name="connsiteX62" fmla="*/ 1121344 w 3592824"/>
              <a:gd name="connsiteY62" fmla="*/ 5084649 h 6505980"/>
              <a:gd name="connsiteX63" fmla="*/ 1125291 w 3592824"/>
              <a:gd name="connsiteY63" fmla="*/ 5080701 h 6505980"/>
              <a:gd name="connsiteX64" fmla="*/ 1124442 w 3592824"/>
              <a:gd name="connsiteY64" fmla="*/ 5071961 h 6505980"/>
              <a:gd name="connsiteX65" fmla="*/ 1122157 w 3592824"/>
              <a:gd name="connsiteY65" fmla="*/ 5065724 h 6505980"/>
              <a:gd name="connsiteX66" fmla="*/ 1117049 w 3592824"/>
              <a:gd name="connsiteY66" fmla="*/ 5052716 h 6505980"/>
              <a:gd name="connsiteX67" fmla="*/ 1122811 w 3592824"/>
              <a:gd name="connsiteY67" fmla="*/ 5042696 h 6505980"/>
              <a:gd name="connsiteX68" fmla="*/ 1122495 w 3592824"/>
              <a:gd name="connsiteY68" fmla="*/ 5034485 h 6505980"/>
              <a:gd name="connsiteX69" fmla="*/ 1124158 w 3592824"/>
              <a:gd name="connsiteY69" fmla="*/ 5024300 h 6505980"/>
              <a:gd name="connsiteX70" fmla="*/ 1120205 w 3592824"/>
              <a:gd name="connsiteY70" fmla="*/ 5028252 h 6505980"/>
              <a:gd name="connsiteX71" fmla="*/ 1122495 w 3592824"/>
              <a:gd name="connsiteY71" fmla="*/ 5034485 h 6505980"/>
              <a:gd name="connsiteX72" fmla="*/ 1108340 w 3592824"/>
              <a:gd name="connsiteY72" fmla="*/ 5079541 h 6505980"/>
              <a:gd name="connsiteX73" fmla="*/ 1019535 w 3592824"/>
              <a:gd name="connsiteY73" fmla="*/ 5061794 h 6505980"/>
              <a:gd name="connsiteX74" fmla="*/ 907867 w 3592824"/>
              <a:gd name="connsiteY74" fmla="*/ 5071187 h 6505980"/>
              <a:gd name="connsiteX75" fmla="*/ 788983 w 3592824"/>
              <a:gd name="connsiteY75" fmla="*/ 5093104 h 6505980"/>
              <a:gd name="connsiteX76" fmla="*/ 658043 w 3592824"/>
              <a:gd name="connsiteY76" fmla="*/ 5134555 h 6505980"/>
              <a:gd name="connsiteX77" fmla="*/ 522026 w 3592824"/>
              <a:gd name="connsiteY77" fmla="*/ 5190653 h 6505980"/>
              <a:gd name="connsiteX78" fmla="*/ 384200 w 3592824"/>
              <a:gd name="connsiteY78" fmla="*/ 5252843 h 6505980"/>
              <a:gd name="connsiteX79" fmla="*/ 249344 w 3592824"/>
              <a:gd name="connsiteY79" fmla="*/ 5325897 h 6505980"/>
              <a:gd name="connsiteX80" fmla="*/ 120569 w 3592824"/>
              <a:gd name="connsiteY80" fmla="*/ 5397133 h 6505980"/>
              <a:gd name="connsiteX81" fmla="*/ 0 w 3592824"/>
              <a:gd name="connsiteY81" fmla="*/ 5468693 h 6505980"/>
              <a:gd name="connsiteX82" fmla="*/ 124698 w 3592824"/>
              <a:gd name="connsiteY82" fmla="*/ 5335477 h 6505980"/>
              <a:gd name="connsiteX83" fmla="*/ 246734 w 3592824"/>
              <a:gd name="connsiteY83" fmla="*/ 5221959 h 6505980"/>
              <a:gd name="connsiteX84" fmla="*/ 376856 w 3592824"/>
              <a:gd name="connsiteY84" fmla="*/ 5132327 h 6505980"/>
              <a:gd name="connsiteX85" fmla="*/ 515500 w 3592824"/>
              <a:gd name="connsiteY85" fmla="*/ 5051213 h 6505980"/>
              <a:gd name="connsiteX86" fmla="*/ 659408 w 3592824"/>
              <a:gd name="connsiteY86" fmla="*/ 4987219 h 6505980"/>
              <a:gd name="connsiteX87" fmla="*/ 820898 w 3592824"/>
              <a:gd name="connsiteY87" fmla="*/ 4940794 h 6505980"/>
              <a:gd name="connsiteX88" fmla="*/ 1181074 w 3592824"/>
              <a:gd name="connsiteY88" fmla="*/ 4846988 h 6505980"/>
              <a:gd name="connsiteX89" fmla="*/ 1226539 w 3592824"/>
              <a:gd name="connsiteY89" fmla="*/ 4526635 h 6505980"/>
              <a:gd name="connsiteX90" fmla="*/ 1248314 w 3592824"/>
              <a:gd name="connsiteY90" fmla="*/ 4207589 h 6505980"/>
              <a:gd name="connsiteX91" fmla="*/ 1246367 w 3592824"/>
              <a:gd name="connsiteY91" fmla="*/ 3884569 h 6505980"/>
              <a:gd name="connsiteX92" fmla="*/ 1230789 w 3592824"/>
              <a:gd name="connsiteY92" fmla="*/ 3690675 h 6505980"/>
              <a:gd name="connsiteX93" fmla="*/ 1162613 w 3592824"/>
              <a:gd name="connsiteY93" fmla="*/ 3672408 h 6505980"/>
              <a:gd name="connsiteX94" fmla="*/ 1267627 w 3592824"/>
              <a:gd name="connsiteY94" fmla="*/ 3672408 h 6505980"/>
              <a:gd name="connsiteX95" fmla="*/ 1267627 w 3592824"/>
              <a:gd name="connsiteY95" fmla="*/ 2636174 h 6505980"/>
              <a:gd name="connsiteX96" fmla="*/ 1457972 w 3592824"/>
              <a:gd name="connsiteY96" fmla="*/ 2766635 h 6505980"/>
              <a:gd name="connsiteX97" fmla="*/ 1914541 w 3592824"/>
              <a:gd name="connsiteY97" fmla="*/ 1815401 h 6505980"/>
              <a:gd name="connsiteX98" fmla="*/ 1759871 w 3592824"/>
              <a:gd name="connsiteY98" fmla="*/ 1626771 h 6505980"/>
              <a:gd name="connsiteX99" fmla="*/ 1630255 w 3592824"/>
              <a:gd name="connsiteY99" fmla="*/ 1432944 h 6505980"/>
              <a:gd name="connsiteX100" fmla="*/ 1533657 w 3592824"/>
              <a:gd name="connsiteY100" fmla="*/ 1245834 h 6505980"/>
              <a:gd name="connsiteX101" fmla="*/ 1466898 w 3592824"/>
              <a:gd name="connsiteY101" fmla="*/ 1057506 h 6505980"/>
              <a:gd name="connsiteX102" fmla="*/ 1428386 w 3592824"/>
              <a:gd name="connsiteY102" fmla="*/ 871911 h 6505980"/>
              <a:gd name="connsiteX103" fmla="*/ 1418926 w 3592824"/>
              <a:gd name="connsiteY103" fmla="*/ 698165 h 6505980"/>
              <a:gd name="connsiteX104" fmla="*/ 1438518 w 3592824"/>
              <a:gd name="connsiteY104" fmla="*/ 529931 h 6505980"/>
              <a:gd name="connsiteX105" fmla="*/ 1487966 w 3592824"/>
              <a:gd name="connsiteY105" fmla="*/ 373157 h 6505980"/>
              <a:gd name="connsiteX106" fmla="*/ 1562109 w 3592824"/>
              <a:gd name="connsiteY106" fmla="*/ 234344 h 6505980"/>
              <a:gd name="connsiteX107" fmla="*/ 1590347 w 3592824"/>
              <a:gd name="connsiteY107" fmla="*/ 233909 h 6505980"/>
              <a:gd name="connsiteX108" fmla="*/ 1590423 w 3592824"/>
              <a:gd name="connsiteY108" fmla="*/ 276688 h 6505980"/>
              <a:gd name="connsiteX109" fmla="*/ 1534480 w 3592824"/>
              <a:gd name="connsiteY109" fmla="*/ 357380 h 6505980"/>
              <a:gd name="connsiteX110" fmla="*/ 1506010 w 3592824"/>
              <a:gd name="connsiteY110" fmla="*/ 457037 h 6505980"/>
              <a:gd name="connsiteX111" fmla="*/ 1488317 w 3592824"/>
              <a:gd name="connsiteY111" fmla="*/ 571212 h 6505980"/>
              <a:gd name="connsiteX112" fmla="*/ 1496884 w 3592824"/>
              <a:gd name="connsiteY112" fmla="*/ 693061 h 6505980"/>
              <a:gd name="connsiteX113" fmla="*/ 1522975 w 3592824"/>
              <a:gd name="connsiteY113" fmla="*/ 825308 h 6505980"/>
              <a:gd name="connsiteX114" fmla="*/ 1563776 w 3592824"/>
              <a:gd name="connsiteY114" fmla="*/ 957444 h 6505980"/>
              <a:gd name="connsiteX115" fmla="*/ 1623676 w 3592824"/>
              <a:gd name="connsiteY115" fmla="*/ 1089683 h 6505980"/>
              <a:gd name="connsiteX116" fmla="*/ 1701073 w 3592824"/>
              <a:gd name="connsiteY116" fmla="*/ 1219640 h 6505980"/>
              <a:gd name="connsiteX117" fmla="*/ 1784824 w 3592824"/>
              <a:gd name="connsiteY117" fmla="*/ 1340138 h 6505980"/>
              <a:gd name="connsiteX118" fmla="*/ 1839433 w 3592824"/>
              <a:gd name="connsiteY118" fmla="*/ 1402829 h 6505980"/>
              <a:gd name="connsiteX119" fmla="*/ 1879314 w 3592824"/>
              <a:gd name="connsiteY119" fmla="*/ 1462471 h 6505980"/>
              <a:gd name="connsiteX120" fmla="*/ 1923557 w 3592824"/>
              <a:gd name="connsiteY120" fmla="*/ 1509661 h 6505980"/>
              <a:gd name="connsiteX121" fmla="*/ 1968977 w 3592824"/>
              <a:gd name="connsiteY121" fmla="*/ 1553881 h 6505980"/>
              <a:gd name="connsiteX122" fmla="*/ 2023524 w 3592824"/>
              <a:gd name="connsiteY122" fmla="*/ 1583302 h 6505980"/>
              <a:gd name="connsiteX123" fmla="*/ 2159168 w 3592824"/>
              <a:gd name="connsiteY123" fmla="*/ 1357898 h 6505980"/>
              <a:gd name="connsiteX124" fmla="*/ 2301613 w 3592824"/>
              <a:gd name="connsiteY124" fmla="*/ 1152134 h 6505980"/>
              <a:gd name="connsiteX125" fmla="*/ 2456786 w 3592824"/>
              <a:gd name="connsiteY125" fmla="*/ 946442 h 6505980"/>
              <a:gd name="connsiteX126" fmla="*/ 2627883 w 3592824"/>
              <a:gd name="connsiteY126" fmla="*/ 750343 h 6505980"/>
              <a:gd name="connsiteX127" fmla="*/ 2819251 w 3592824"/>
              <a:gd name="connsiteY127" fmla="*/ 546637 h 6505980"/>
              <a:gd name="connsiteX128" fmla="*/ 3033293 w 3592824"/>
              <a:gd name="connsiteY128" fmla="*/ 338904 h 6505980"/>
              <a:gd name="connsiteX129" fmla="*/ 3075801 w 3592824"/>
              <a:gd name="connsiteY129" fmla="*/ 307656 h 6505980"/>
              <a:gd name="connsiteX130" fmla="*/ 3128615 w 3592824"/>
              <a:gd name="connsiteY130" fmla="*/ 255470 h 6505980"/>
              <a:gd name="connsiteX131" fmla="*/ 3193373 w 3592824"/>
              <a:gd name="connsiteY131" fmla="*/ 206920 h 6505980"/>
              <a:gd name="connsiteX132" fmla="*/ 3255727 w 3592824"/>
              <a:gd name="connsiteY132" fmla="*/ 153199 h 6505980"/>
              <a:gd name="connsiteX133" fmla="*/ 3326038 w 3592824"/>
              <a:gd name="connsiteY133" fmla="*/ 98736 h 6505980"/>
              <a:gd name="connsiteX134" fmla="*/ 3396772 w 3592824"/>
              <a:gd name="connsiteY134" fmla="*/ 57544 h 6505980"/>
              <a:gd name="connsiteX135" fmla="*/ 3465132 w 3592824"/>
              <a:gd name="connsiteY135" fmla="*/ 23864 h 6505980"/>
              <a:gd name="connsiteX136" fmla="*/ 3532718 w 3592824"/>
              <a:gd name="connsiteY136" fmla="*/ 3259 h 6505980"/>
              <a:gd name="connsiteX137" fmla="*/ 3587603 w 3592824"/>
              <a:gd name="connsiteY137" fmla="*/ 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136" fmla="*/ 1707343 w 3592824"/>
              <a:gd name="connsiteY136" fmla="*/ 307589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267627 w 3592824"/>
              <a:gd name="connsiteY134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67627 w 3592824"/>
              <a:gd name="connsiteY133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536952 w 3592824"/>
              <a:gd name="connsiteY53" fmla="*/ 3772714 h 6505980"/>
              <a:gd name="connsiteX54" fmla="*/ 1541206 w 3592824"/>
              <a:gd name="connsiteY54" fmla="*/ 4042551 h 6505980"/>
              <a:gd name="connsiteX55" fmla="*/ 1736905 w 3592824"/>
              <a:gd name="connsiteY55" fmla="*/ 4202721 h 6505980"/>
              <a:gd name="connsiteX56" fmla="*/ 1910038 w 3592824"/>
              <a:gd name="connsiteY56" fmla="*/ 4375859 h 6505980"/>
              <a:gd name="connsiteX57" fmla="*/ 2049967 w 3592824"/>
              <a:gd name="connsiteY57" fmla="*/ 4551312 h 6505980"/>
              <a:gd name="connsiteX58" fmla="*/ 2161751 w 3592824"/>
              <a:gd name="connsiteY58" fmla="*/ 4736795 h 6505980"/>
              <a:gd name="connsiteX59" fmla="*/ 2245901 w 3592824"/>
              <a:gd name="connsiteY59" fmla="*/ 4927533 h 6505980"/>
              <a:gd name="connsiteX60" fmla="*/ 2299319 w 3592824"/>
              <a:gd name="connsiteY60" fmla="*/ 5113852 h 6505980"/>
              <a:gd name="connsiteX61" fmla="*/ 2323619 w 3592824"/>
              <a:gd name="connsiteY61" fmla="*/ 5302637 h 6505980"/>
              <a:gd name="connsiteX62" fmla="*/ 2316528 w 3592824"/>
              <a:gd name="connsiteY62" fmla="*/ 5487662 h 6505980"/>
              <a:gd name="connsiteX63" fmla="*/ 2281292 w 3592824"/>
              <a:gd name="connsiteY63" fmla="*/ 5660347 h 6505980"/>
              <a:gd name="connsiteX64" fmla="*/ 2254472 w 3592824"/>
              <a:gd name="connsiteY64" fmla="*/ 5669051 h 6505980"/>
              <a:gd name="connsiteX65" fmla="*/ 2243469 w 3592824"/>
              <a:gd name="connsiteY65" fmla="*/ 5622519 h 6505980"/>
              <a:gd name="connsiteX66" fmla="*/ 2276202 w 3592824"/>
              <a:gd name="connsiteY66" fmla="*/ 5518399 h 6505980"/>
              <a:gd name="connsiteX67" fmla="*/ 2277887 w 3592824"/>
              <a:gd name="connsiteY67" fmla="*/ 5401645 h 6505980"/>
              <a:gd name="connsiteX68" fmla="*/ 2265586 w 3592824"/>
              <a:gd name="connsiteY68" fmla="*/ 5272239 h 6505980"/>
              <a:gd name="connsiteX69" fmla="*/ 2226278 w 3592824"/>
              <a:gd name="connsiteY69" fmla="*/ 5142134 h 6505980"/>
              <a:gd name="connsiteX70" fmla="*/ 2167610 w 3592824"/>
              <a:gd name="connsiteY70" fmla="*/ 5005824 h 6505980"/>
              <a:gd name="connsiteX71" fmla="*/ 2094934 w 3592824"/>
              <a:gd name="connsiteY71" fmla="*/ 4873928 h 6505980"/>
              <a:gd name="connsiteX72" fmla="*/ 2004022 w 3592824"/>
              <a:gd name="connsiteY72" fmla="*/ 4747491 h 6505980"/>
              <a:gd name="connsiteX73" fmla="*/ 1897003 w 3592824"/>
              <a:gd name="connsiteY73" fmla="*/ 4628630 h 6505980"/>
              <a:gd name="connsiteX74" fmla="*/ 1786353 w 3592824"/>
              <a:gd name="connsiteY74" fmla="*/ 4521927 h 6505980"/>
              <a:gd name="connsiteX75" fmla="*/ 1718256 w 3592824"/>
              <a:gd name="connsiteY75" fmla="*/ 4469625 h 6505980"/>
              <a:gd name="connsiteX76" fmla="*/ 1664984 w 3592824"/>
              <a:gd name="connsiteY76" fmla="*/ 4416354 h 6505980"/>
              <a:gd name="connsiteX77" fmla="*/ 1610735 w 3592824"/>
              <a:gd name="connsiteY77" fmla="*/ 4377899 h 6505980"/>
              <a:gd name="connsiteX78" fmla="*/ 1556121 w 3592824"/>
              <a:gd name="connsiteY78" fmla="*/ 4343019 h 6505980"/>
              <a:gd name="connsiteX79" fmla="*/ 1496586 w 3592824"/>
              <a:gd name="connsiteY79" fmla="*/ 4326909 h 6505980"/>
              <a:gd name="connsiteX80" fmla="*/ 1424825 w 3592824"/>
              <a:gd name="connsiteY80" fmla="*/ 4611755 h 6505980"/>
              <a:gd name="connsiteX81" fmla="*/ 1341569 w 3592824"/>
              <a:gd name="connsiteY81" fmla="*/ 4877209 h 6505980"/>
              <a:gd name="connsiteX82" fmla="*/ 1246153 w 3592824"/>
              <a:gd name="connsiteY82" fmla="*/ 5146295 h 6505980"/>
              <a:gd name="connsiteX83" fmla="*/ 1133098 w 3592824"/>
              <a:gd name="connsiteY83" fmla="*/ 5409585 h 6505980"/>
              <a:gd name="connsiteX84" fmla="*/ 1002651 w 3592824"/>
              <a:gd name="connsiteY84" fmla="*/ 5687069 h 6505980"/>
              <a:gd name="connsiteX85" fmla="*/ 851621 w 3592824"/>
              <a:gd name="connsiteY85" fmla="*/ 5975542 h 6505980"/>
              <a:gd name="connsiteX86" fmla="*/ 819067 w 3592824"/>
              <a:gd name="connsiteY86" fmla="*/ 6021945 h 6505980"/>
              <a:gd name="connsiteX87" fmla="*/ 782039 w 3592824"/>
              <a:gd name="connsiteY87" fmla="*/ 6094137 h 6505980"/>
              <a:gd name="connsiteX88" fmla="*/ 732689 w 3592824"/>
              <a:gd name="connsiteY88" fmla="*/ 6165853 h 6505980"/>
              <a:gd name="connsiteX89" fmla="*/ 686953 w 3592824"/>
              <a:gd name="connsiteY89" fmla="*/ 6242495 h 6505980"/>
              <a:gd name="connsiteX90" fmla="*/ 633819 w 3592824"/>
              <a:gd name="connsiteY90" fmla="*/ 6322262 h 6505980"/>
              <a:gd name="connsiteX91" fmla="*/ 576894 w 3592824"/>
              <a:gd name="connsiteY91" fmla="*/ 6387714 h 6505980"/>
              <a:gd name="connsiteX92" fmla="*/ 520310 w 3592824"/>
              <a:gd name="connsiteY92" fmla="*/ 6444298 h 6505980"/>
              <a:gd name="connsiteX93" fmla="*/ 461122 w 3592824"/>
              <a:gd name="connsiteY93" fmla="*/ 6486433 h 6505980"/>
              <a:gd name="connsiteX94" fmla="*/ 409611 w 3592824"/>
              <a:gd name="connsiteY94" fmla="*/ 6505980 h 6505980"/>
              <a:gd name="connsiteX95" fmla="*/ 397795 w 3592824"/>
              <a:gd name="connsiteY95" fmla="*/ 6478382 h 6505980"/>
              <a:gd name="connsiteX96" fmla="*/ 580228 w 3592824"/>
              <a:gd name="connsiteY96" fmla="*/ 6260780 h 6505980"/>
              <a:gd name="connsiteX97" fmla="*/ 740291 w 3592824"/>
              <a:gd name="connsiteY97" fmla="*/ 6020812 h 6505980"/>
              <a:gd name="connsiteX98" fmla="*/ 876161 w 3592824"/>
              <a:gd name="connsiteY98" fmla="*/ 5764542 h 6505980"/>
              <a:gd name="connsiteX99" fmla="*/ 983460 w 3592824"/>
              <a:gd name="connsiteY99" fmla="*/ 5511282 h 6505980"/>
              <a:gd name="connsiteX100" fmla="*/ 1071980 w 3592824"/>
              <a:gd name="connsiteY100" fmla="*/ 5262934 h 6505980"/>
              <a:gd name="connsiteX101" fmla="*/ 1108340 w 3592824"/>
              <a:gd name="connsiteY101" fmla="*/ 5079541 h 6505980"/>
              <a:gd name="connsiteX102" fmla="*/ 1121344 w 3592824"/>
              <a:gd name="connsiteY102" fmla="*/ 5084649 h 6505980"/>
              <a:gd name="connsiteX103" fmla="*/ 1125291 w 3592824"/>
              <a:gd name="connsiteY103" fmla="*/ 5080701 h 6505980"/>
              <a:gd name="connsiteX104" fmla="*/ 1124442 w 3592824"/>
              <a:gd name="connsiteY104" fmla="*/ 5071961 h 6505980"/>
              <a:gd name="connsiteX105" fmla="*/ 1122157 w 3592824"/>
              <a:gd name="connsiteY105" fmla="*/ 5065724 h 6505980"/>
              <a:gd name="connsiteX106" fmla="*/ 1117049 w 3592824"/>
              <a:gd name="connsiteY106" fmla="*/ 5052716 h 6505980"/>
              <a:gd name="connsiteX107" fmla="*/ 1122811 w 3592824"/>
              <a:gd name="connsiteY107" fmla="*/ 5042696 h 6505980"/>
              <a:gd name="connsiteX108" fmla="*/ 1122495 w 3592824"/>
              <a:gd name="connsiteY108" fmla="*/ 5034485 h 6505980"/>
              <a:gd name="connsiteX109" fmla="*/ 1124158 w 3592824"/>
              <a:gd name="connsiteY109" fmla="*/ 5024300 h 6505980"/>
              <a:gd name="connsiteX110" fmla="*/ 1120205 w 3592824"/>
              <a:gd name="connsiteY110" fmla="*/ 5028252 h 6505980"/>
              <a:gd name="connsiteX111" fmla="*/ 1122495 w 3592824"/>
              <a:gd name="connsiteY111" fmla="*/ 5034485 h 6505980"/>
              <a:gd name="connsiteX112" fmla="*/ 1108340 w 3592824"/>
              <a:gd name="connsiteY112" fmla="*/ 5079541 h 6505980"/>
              <a:gd name="connsiteX113" fmla="*/ 1019535 w 3592824"/>
              <a:gd name="connsiteY113" fmla="*/ 5061794 h 6505980"/>
              <a:gd name="connsiteX114" fmla="*/ 907867 w 3592824"/>
              <a:gd name="connsiteY114" fmla="*/ 5071187 h 6505980"/>
              <a:gd name="connsiteX115" fmla="*/ 788983 w 3592824"/>
              <a:gd name="connsiteY115" fmla="*/ 5093104 h 6505980"/>
              <a:gd name="connsiteX116" fmla="*/ 658043 w 3592824"/>
              <a:gd name="connsiteY116" fmla="*/ 5134555 h 6505980"/>
              <a:gd name="connsiteX117" fmla="*/ 522026 w 3592824"/>
              <a:gd name="connsiteY117" fmla="*/ 5190653 h 6505980"/>
              <a:gd name="connsiteX118" fmla="*/ 384200 w 3592824"/>
              <a:gd name="connsiteY118" fmla="*/ 5252843 h 6505980"/>
              <a:gd name="connsiteX119" fmla="*/ 249344 w 3592824"/>
              <a:gd name="connsiteY119" fmla="*/ 5325897 h 6505980"/>
              <a:gd name="connsiteX120" fmla="*/ 120569 w 3592824"/>
              <a:gd name="connsiteY120" fmla="*/ 5397133 h 6505980"/>
              <a:gd name="connsiteX121" fmla="*/ 0 w 3592824"/>
              <a:gd name="connsiteY121" fmla="*/ 5468693 h 6505980"/>
              <a:gd name="connsiteX122" fmla="*/ 124698 w 3592824"/>
              <a:gd name="connsiteY122" fmla="*/ 5335477 h 6505980"/>
              <a:gd name="connsiteX123" fmla="*/ 246734 w 3592824"/>
              <a:gd name="connsiteY123" fmla="*/ 5221959 h 6505980"/>
              <a:gd name="connsiteX124" fmla="*/ 376856 w 3592824"/>
              <a:gd name="connsiteY124" fmla="*/ 5132327 h 6505980"/>
              <a:gd name="connsiteX125" fmla="*/ 515500 w 3592824"/>
              <a:gd name="connsiteY125" fmla="*/ 5051213 h 6505980"/>
              <a:gd name="connsiteX126" fmla="*/ 659408 w 3592824"/>
              <a:gd name="connsiteY126" fmla="*/ 4987219 h 6505980"/>
              <a:gd name="connsiteX127" fmla="*/ 820898 w 3592824"/>
              <a:gd name="connsiteY127" fmla="*/ 4940794 h 6505980"/>
              <a:gd name="connsiteX128" fmla="*/ 1181074 w 3592824"/>
              <a:gd name="connsiteY128" fmla="*/ 4846988 h 6505980"/>
              <a:gd name="connsiteX129" fmla="*/ 1226539 w 3592824"/>
              <a:gd name="connsiteY129" fmla="*/ 4526635 h 6505980"/>
              <a:gd name="connsiteX130" fmla="*/ 1248314 w 3592824"/>
              <a:gd name="connsiteY130" fmla="*/ 4207589 h 6505980"/>
              <a:gd name="connsiteX131" fmla="*/ 1246367 w 3592824"/>
              <a:gd name="connsiteY131" fmla="*/ 3884569 h 6505980"/>
              <a:gd name="connsiteX132" fmla="*/ 1267627 w 3592824"/>
              <a:gd name="connsiteY132" fmla="*/ 3672408 h 6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592824" h="6505980">
                <a:moveTo>
                  <a:pt x="1457972" y="2766635"/>
                </a:moveTo>
                <a:lnTo>
                  <a:pt x="1914541" y="1815401"/>
                </a:lnTo>
                <a:lnTo>
                  <a:pt x="1759871" y="1626771"/>
                </a:lnTo>
                <a:lnTo>
                  <a:pt x="1630255" y="1432944"/>
                </a:lnTo>
                <a:lnTo>
                  <a:pt x="1533657" y="1245834"/>
                </a:lnTo>
                <a:lnTo>
                  <a:pt x="1466898" y="1057506"/>
                </a:lnTo>
                <a:lnTo>
                  <a:pt x="1428386" y="871911"/>
                </a:lnTo>
                <a:lnTo>
                  <a:pt x="1418926" y="698165"/>
                </a:lnTo>
                <a:lnTo>
                  <a:pt x="1438518" y="529931"/>
                </a:lnTo>
                <a:lnTo>
                  <a:pt x="1487966" y="373157"/>
                </a:lnTo>
                <a:lnTo>
                  <a:pt x="1562109" y="234344"/>
                </a:lnTo>
                <a:cubicBezTo>
                  <a:pt x="1571654" y="234398"/>
                  <a:pt x="1580803" y="233855"/>
                  <a:pt x="1590347" y="233909"/>
                </a:cubicBezTo>
                <a:cubicBezTo>
                  <a:pt x="1590372" y="248169"/>
                  <a:pt x="1590398" y="262428"/>
                  <a:pt x="1590423" y="276688"/>
                </a:cubicBezTo>
                <a:cubicBezTo>
                  <a:pt x="1571378" y="303518"/>
                  <a:pt x="1553525" y="330551"/>
                  <a:pt x="1534480" y="357380"/>
                </a:cubicBezTo>
                <a:lnTo>
                  <a:pt x="1506010" y="457037"/>
                </a:lnTo>
                <a:cubicBezTo>
                  <a:pt x="1499720" y="495024"/>
                  <a:pt x="1494612" y="533221"/>
                  <a:pt x="1488317" y="571212"/>
                </a:cubicBezTo>
                <a:lnTo>
                  <a:pt x="1496884" y="693061"/>
                </a:lnTo>
                <a:lnTo>
                  <a:pt x="1522975" y="825308"/>
                </a:lnTo>
                <a:lnTo>
                  <a:pt x="1563776" y="957444"/>
                </a:lnTo>
                <a:lnTo>
                  <a:pt x="1623676" y="1089683"/>
                </a:lnTo>
                <a:lnTo>
                  <a:pt x="1701073" y="1219640"/>
                </a:lnTo>
                <a:lnTo>
                  <a:pt x="1784824" y="1340138"/>
                </a:lnTo>
                <a:lnTo>
                  <a:pt x="1839433" y="1402829"/>
                </a:lnTo>
                <a:lnTo>
                  <a:pt x="1879314" y="1462471"/>
                </a:lnTo>
                <a:lnTo>
                  <a:pt x="1923557" y="1509661"/>
                </a:lnTo>
                <a:lnTo>
                  <a:pt x="1968977" y="1553881"/>
                </a:lnTo>
                <a:lnTo>
                  <a:pt x="2023524" y="1583302"/>
                </a:lnTo>
                <a:cubicBezTo>
                  <a:pt x="2068345" y="1508100"/>
                  <a:pt x="2114352" y="1433104"/>
                  <a:pt x="2159168" y="1357898"/>
                </a:cubicBezTo>
                <a:lnTo>
                  <a:pt x="2301613" y="1152134"/>
                </a:lnTo>
                <a:lnTo>
                  <a:pt x="2456786" y="946442"/>
                </a:lnTo>
                <a:lnTo>
                  <a:pt x="2627883" y="750343"/>
                </a:lnTo>
                <a:lnTo>
                  <a:pt x="2819251" y="546637"/>
                </a:lnTo>
                <a:lnTo>
                  <a:pt x="3033293" y="338904"/>
                </a:lnTo>
                <a:cubicBezTo>
                  <a:pt x="3047599" y="328693"/>
                  <a:pt x="3061500" y="317872"/>
                  <a:pt x="3075801" y="307656"/>
                </a:cubicBezTo>
                <a:lnTo>
                  <a:pt x="3128615" y="255470"/>
                </a:lnTo>
                <a:lnTo>
                  <a:pt x="3193373" y="206920"/>
                </a:lnTo>
                <a:cubicBezTo>
                  <a:pt x="3214019" y="188813"/>
                  <a:pt x="3235073" y="171302"/>
                  <a:pt x="3255727" y="153199"/>
                </a:cubicBezTo>
                <a:cubicBezTo>
                  <a:pt x="3279560" y="135115"/>
                  <a:pt x="3302201" y="116825"/>
                  <a:pt x="3326038" y="98736"/>
                </a:cubicBezTo>
                <a:cubicBezTo>
                  <a:pt x="3349484" y="84808"/>
                  <a:pt x="3373330" y="71476"/>
                  <a:pt x="3396772" y="57544"/>
                </a:cubicBezTo>
                <a:lnTo>
                  <a:pt x="3465132" y="23864"/>
                </a:lnTo>
                <a:cubicBezTo>
                  <a:pt x="3487795" y="16667"/>
                  <a:pt x="3510059" y="10452"/>
                  <a:pt x="3532718" y="3259"/>
                </a:cubicBezTo>
                <a:lnTo>
                  <a:pt x="3587603" y="0"/>
                </a:lnTo>
                <a:lnTo>
                  <a:pt x="3592826" y="26762"/>
                </a:lnTo>
                <a:lnTo>
                  <a:pt x="3364346" y="165500"/>
                </a:lnTo>
                <a:lnTo>
                  <a:pt x="3152616" y="329280"/>
                </a:lnTo>
                <a:lnTo>
                  <a:pt x="2960808" y="513375"/>
                </a:lnTo>
                <a:lnTo>
                  <a:pt x="2797650" y="702384"/>
                </a:lnTo>
                <a:lnTo>
                  <a:pt x="2653992" y="892103"/>
                </a:lnTo>
                <a:lnTo>
                  <a:pt x="2576278" y="1039803"/>
                </a:lnTo>
                <a:cubicBezTo>
                  <a:pt x="2542562" y="1094473"/>
                  <a:pt x="2492139" y="1146278"/>
                  <a:pt x="2451696" y="1220120"/>
                </a:cubicBezTo>
                <a:lnTo>
                  <a:pt x="2333617" y="1482858"/>
                </a:lnTo>
                <a:lnTo>
                  <a:pt x="2239019" y="1750687"/>
                </a:lnTo>
                <a:cubicBezTo>
                  <a:pt x="2062164" y="2144558"/>
                  <a:pt x="1825464" y="2595295"/>
                  <a:pt x="1708453" y="2932299"/>
                </a:cubicBezTo>
                <a:cubicBezTo>
                  <a:pt x="1591442" y="3269303"/>
                  <a:pt x="1564826" y="3587672"/>
                  <a:pt x="1536952" y="3772714"/>
                </a:cubicBezTo>
                <a:lnTo>
                  <a:pt x="1541206" y="4042551"/>
                </a:lnTo>
                <a:lnTo>
                  <a:pt x="1736905" y="4202721"/>
                </a:lnTo>
                <a:lnTo>
                  <a:pt x="1910038" y="4375859"/>
                </a:lnTo>
                <a:lnTo>
                  <a:pt x="2049967" y="4551312"/>
                </a:lnTo>
                <a:lnTo>
                  <a:pt x="2161751" y="4736795"/>
                </a:lnTo>
                <a:lnTo>
                  <a:pt x="2245901" y="4927533"/>
                </a:lnTo>
                <a:lnTo>
                  <a:pt x="2299319" y="5113852"/>
                </a:lnTo>
                <a:lnTo>
                  <a:pt x="2323619" y="5302637"/>
                </a:lnTo>
                <a:lnTo>
                  <a:pt x="2316528" y="5487662"/>
                </a:lnTo>
                <a:lnTo>
                  <a:pt x="2281292" y="5660347"/>
                </a:lnTo>
                <a:cubicBezTo>
                  <a:pt x="2272174" y="5663067"/>
                  <a:pt x="2263590" y="5666330"/>
                  <a:pt x="2254472" y="5669051"/>
                </a:cubicBezTo>
                <a:lnTo>
                  <a:pt x="2243469" y="5622519"/>
                </a:lnTo>
                <a:cubicBezTo>
                  <a:pt x="2254774" y="5587772"/>
                  <a:pt x="2264897" y="5553146"/>
                  <a:pt x="2276202" y="5518399"/>
                </a:cubicBezTo>
                <a:cubicBezTo>
                  <a:pt x="2276767" y="5479478"/>
                  <a:pt x="2277322" y="5440566"/>
                  <a:pt x="2277887" y="5401645"/>
                </a:cubicBezTo>
                <a:cubicBezTo>
                  <a:pt x="2274179" y="5358469"/>
                  <a:pt x="2269289" y="5315419"/>
                  <a:pt x="2265586" y="5272239"/>
                </a:cubicBezTo>
                <a:lnTo>
                  <a:pt x="2226278" y="5142134"/>
                </a:lnTo>
                <a:lnTo>
                  <a:pt x="2167610" y="5005824"/>
                </a:lnTo>
                <a:lnTo>
                  <a:pt x="2094934" y="4873928"/>
                </a:lnTo>
                <a:lnTo>
                  <a:pt x="2004022" y="4747491"/>
                </a:lnTo>
                <a:lnTo>
                  <a:pt x="1897003" y="4628630"/>
                </a:lnTo>
                <a:lnTo>
                  <a:pt x="1786353" y="4521927"/>
                </a:lnTo>
                <a:lnTo>
                  <a:pt x="1718256" y="4469625"/>
                </a:lnTo>
                <a:lnTo>
                  <a:pt x="1664984" y="4416354"/>
                </a:lnTo>
                <a:lnTo>
                  <a:pt x="1610735" y="4377899"/>
                </a:lnTo>
                <a:lnTo>
                  <a:pt x="1556121" y="4343019"/>
                </a:lnTo>
                <a:lnTo>
                  <a:pt x="1496586" y="4326909"/>
                </a:lnTo>
                <a:cubicBezTo>
                  <a:pt x="1473064" y="4421813"/>
                  <a:pt x="1448351" y="4516846"/>
                  <a:pt x="1424825" y="4611755"/>
                </a:cubicBezTo>
                <a:lnTo>
                  <a:pt x="1341569" y="4877209"/>
                </a:lnTo>
                <a:lnTo>
                  <a:pt x="1246153" y="5146295"/>
                </a:lnTo>
                <a:lnTo>
                  <a:pt x="1133098" y="5409585"/>
                </a:lnTo>
                <a:lnTo>
                  <a:pt x="1002651" y="5687069"/>
                </a:lnTo>
                <a:lnTo>
                  <a:pt x="851621" y="5975542"/>
                </a:lnTo>
                <a:cubicBezTo>
                  <a:pt x="840588" y="5990831"/>
                  <a:pt x="830096" y="6006657"/>
                  <a:pt x="819067" y="6021945"/>
                </a:cubicBezTo>
                <a:cubicBezTo>
                  <a:pt x="806503" y="6046227"/>
                  <a:pt x="794598" y="6069851"/>
                  <a:pt x="782039" y="6094137"/>
                </a:cubicBezTo>
                <a:lnTo>
                  <a:pt x="732689" y="6165853"/>
                </a:lnTo>
                <a:cubicBezTo>
                  <a:pt x="717623" y="6191575"/>
                  <a:pt x="702023" y="6216768"/>
                  <a:pt x="686953" y="6242495"/>
                </a:cubicBezTo>
                <a:cubicBezTo>
                  <a:pt x="668846" y="6269124"/>
                  <a:pt x="651926" y="6295629"/>
                  <a:pt x="633819" y="6322262"/>
                </a:cubicBezTo>
                <a:cubicBezTo>
                  <a:pt x="615023" y="6344259"/>
                  <a:pt x="595690" y="6365722"/>
                  <a:pt x="576894" y="6387714"/>
                </a:cubicBezTo>
                <a:lnTo>
                  <a:pt x="520310" y="6444298"/>
                </a:lnTo>
                <a:cubicBezTo>
                  <a:pt x="500536" y="6458741"/>
                  <a:pt x="480896" y="6471998"/>
                  <a:pt x="461122" y="6486433"/>
                </a:cubicBezTo>
                <a:lnTo>
                  <a:pt x="409611" y="6505980"/>
                </a:lnTo>
                <a:lnTo>
                  <a:pt x="397795" y="6478382"/>
                </a:lnTo>
                <a:lnTo>
                  <a:pt x="580228" y="6260780"/>
                </a:lnTo>
                <a:lnTo>
                  <a:pt x="740291" y="6020812"/>
                </a:lnTo>
                <a:cubicBezTo>
                  <a:pt x="785187" y="5935426"/>
                  <a:pt x="831274" y="5849924"/>
                  <a:pt x="876161" y="5764542"/>
                </a:cubicBezTo>
                <a:cubicBezTo>
                  <a:pt x="911530" y="5680165"/>
                  <a:pt x="948091" y="5595659"/>
                  <a:pt x="983460" y="5511282"/>
                </a:cubicBezTo>
                <a:lnTo>
                  <a:pt x="1071980" y="5262934"/>
                </a:lnTo>
                <a:lnTo>
                  <a:pt x="1108340" y="5079541"/>
                </a:lnTo>
                <a:cubicBezTo>
                  <a:pt x="1112853" y="5081421"/>
                  <a:pt x="1116831" y="5082768"/>
                  <a:pt x="1121344" y="5084649"/>
                </a:cubicBezTo>
                <a:lnTo>
                  <a:pt x="1125291" y="5080701"/>
                </a:lnTo>
                <a:cubicBezTo>
                  <a:pt x="1125011" y="5077789"/>
                  <a:pt x="1124722" y="5074873"/>
                  <a:pt x="1124442" y="5071961"/>
                </a:cubicBezTo>
                <a:cubicBezTo>
                  <a:pt x="1123504" y="5069702"/>
                  <a:pt x="1123095" y="5067982"/>
                  <a:pt x="1122157" y="5065724"/>
                </a:cubicBezTo>
                <a:cubicBezTo>
                  <a:pt x="1120272" y="5061211"/>
                  <a:pt x="1118930" y="5057233"/>
                  <a:pt x="1117049" y="5052716"/>
                </a:cubicBezTo>
                <a:cubicBezTo>
                  <a:pt x="1119147" y="5049555"/>
                  <a:pt x="1120712" y="5045861"/>
                  <a:pt x="1122811" y="5042696"/>
                </a:cubicBezTo>
                <a:cubicBezTo>
                  <a:pt x="1122706" y="5039959"/>
                  <a:pt x="1122600" y="5037222"/>
                  <a:pt x="1122495" y="5034485"/>
                </a:cubicBezTo>
                <a:cubicBezTo>
                  <a:pt x="1122868" y="5030910"/>
                  <a:pt x="1123784" y="5027874"/>
                  <a:pt x="1124158" y="5024300"/>
                </a:cubicBezTo>
                <a:lnTo>
                  <a:pt x="1120205" y="5028252"/>
                </a:lnTo>
                <a:lnTo>
                  <a:pt x="1122495" y="5034485"/>
                </a:lnTo>
                <a:cubicBezTo>
                  <a:pt x="1117956" y="5049680"/>
                  <a:pt x="1112884" y="5064346"/>
                  <a:pt x="1108340" y="5079541"/>
                </a:cubicBezTo>
                <a:lnTo>
                  <a:pt x="1019535" y="5061794"/>
                </a:lnTo>
                <a:lnTo>
                  <a:pt x="907867" y="5071187"/>
                </a:lnTo>
                <a:lnTo>
                  <a:pt x="788983" y="5093104"/>
                </a:lnTo>
                <a:lnTo>
                  <a:pt x="658043" y="5134555"/>
                </a:lnTo>
                <a:lnTo>
                  <a:pt x="522026" y="5190653"/>
                </a:lnTo>
                <a:lnTo>
                  <a:pt x="384200" y="5252843"/>
                </a:lnTo>
                <a:lnTo>
                  <a:pt x="249344" y="5325897"/>
                </a:lnTo>
                <a:lnTo>
                  <a:pt x="120569" y="5397133"/>
                </a:lnTo>
                <a:lnTo>
                  <a:pt x="0" y="5468693"/>
                </a:lnTo>
                <a:lnTo>
                  <a:pt x="124698" y="5335477"/>
                </a:lnTo>
                <a:lnTo>
                  <a:pt x="246734" y="5221959"/>
                </a:lnTo>
                <a:lnTo>
                  <a:pt x="376856" y="5132327"/>
                </a:lnTo>
                <a:lnTo>
                  <a:pt x="515500" y="5051213"/>
                </a:lnTo>
                <a:lnTo>
                  <a:pt x="659408" y="4987219"/>
                </a:lnTo>
                <a:lnTo>
                  <a:pt x="820898" y="4940794"/>
                </a:lnTo>
                <a:lnTo>
                  <a:pt x="1181074" y="4846988"/>
                </a:lnTo>
                <a:lnTo>
                  <a:pt x="1226539" y="4526635"/>
                </a:lnTo>
                <a:lnTo>
                  <a:pt x="1248314" y="4207589"/>
                </a:lnTo>
                <a:cubicBezTo>
                  <a:pt x="1247665" y="4099917"/>
                  <a:pt x="1247020" y="3992241"/>
                  <a:pt x="1246367" y="3884569"/>
                </a:cubicBezTo>
                <a:lnTo>
                  <a:pt x="1267627" y="367240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D832454-DCD9-49CB-9EA7-465C879DCA87}"/>
              </a:ext>
            </a:extLst>
          </p:cNvPr>
          <p:cNvGrpSpPr/>
          <p:nvPr/>
        </p:nvGrpSpPr>
        <p:grpSpPr>
          <a:xfrm>
            <a:off x="3816043" y="3286833"/>
            <a:ext cx="1132802" cy="627922"/>
            <a:chOff x="2987737" y="3151694"/>
            <a:chExt cx="1132802" cy="627922"/>
          </a:xfrm>
          <a:solidFill>
            <a:schemeClr val="accent2"/>
          </a:solidFill>
        </p:grpSpPr>
        <p:sp>
          <p:nvSpPr>
            <p:cNvPr id="47" name="Freeform 95">
              <a:extLst>
                <a:ext uri="{FF2B5EF4-FFF2-40B4-BE49-F238E27FC236}">
                  <a16:creationId xmlns:a16="http://schemas.microsoft.com/office/drawing/2014/main" id="{A3CBF666-4467-459E-95DF-BA8791A73F50}"/>
                </a:ext>
              </a:extLst>
            </p:cNvPr>
            <p:cNvSpPr/>
            <p:nvPr/>
          </p:nvSpPr>
          <p:spPr>
            <a:xfrm rot="856188">
              <a:off x="2987737" y="3455263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B24FD18D-0EB2-4CC4-841D-D0A261812742}"/>
                </a:ext>
              </a:extLst>
            </p:cNvPr>
            <p:cNvSpPr/>
            <p:nvPr/>
          </p:nvSpPr>
          <p:spPr>
            <a:xfrm rot="591259" flipH="1">
              <a:off x="3773684" y="3151694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Freeform 99">
              <a:extLst>
                <a:ext uri="{FF2B5EF4-FFF2-40B4-BE49-F238E27FC236}">
                  <a16:creationId xmlns:a16="http://schemas.microsoft.com/office/drawing/2014/main" id="{80FA4EA9-742D-478D-9B3B-BED7484520FC}"/>
                </a:ext>
              </a:extLst>
            </p:cNvPr>
            <p:cNvSpPr/>
            <p:nvPr/>
          </p:nvSpPr>
          <p:spPr>
            <a:xfrm rot="856188">
              <a:off x="3331970" y="3264119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Freeform 102">
              <a:extLst>
                <a:ext uri="{FF2B5EF4-FFF2-40B4-BE49-F238E27FC236}">
                  <a16:creationId xmlns:a16="http://schemas.microsoft.com/office/drawing/2014/main" id="{8AF145E8-48A7-40B4-8459-5BE9B856E6EA}"/>
                </a:ext>
              </a:extLst>
            </p:cNvPr>
            <p:cNvSpPr/>
            <p:nvPr/>
          </p:nvSpPr>
          <p:spPr>
            <a:xfrm rot="591259" flipH="1">
              <a:off x="3549606" y="3576631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1BFE92-471E-4715-9008-273D2C389E9A}"/>
              </a:ext>
            </a:extLst>
          </p:cNvPr>
          <p:cNvGrpSpPr/>
          <p:nvPr/>
        </p:nvGrpSpPr>
        <p:grpSpPr>
          <a:xfrm>
            <a:off x="3485050" y="5541343"/>
            <a:ext cx="2545202" cy="856490"/>
            <a:chOff x="-475010" y="1129567"/>
            <a:chExt cx="3859356" cy="85649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145E75-65D3-4E66-B050-0850397DC10A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1F85E3B-7B79-4CC5-B3AB-64F47DBC4181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DAD4A7-B917-4258-B097-BDB8FEB8873E}"/>
              </a:ext>
            </a:extLst>
          </p:cNvPr>
          <p:cNvGrpSpPr/>
          <p:nvPr/>
        </p:nvGrpSpPr>
        <p:grpSpPr>
          <a:xfrm>
            <a:off x="897453" y="5541343"/>
            <a:ext cx="2545202" cy="856490"/>
            <a:chOff x="-475010" y="1129567"/>
            <a:chExt cx="3859356" cy="85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A823F1-12DF-4A47-BB07-4B1A8F6831D1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567625E-A095-4CED-BEA3-9BE37E8037C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CBB9A87-227E-4101-B565-A88ED3B01A78}"/>
              </a:ext>
            </a:extLst>
          </p:cNvPr>
          <p:cNvGrpSpPr/>
          <p:nvPr/>
        </p:nvGrpSpPr>
        <p:grpSpPr>
          <a:xfrm>
            <a:off x="6072646" y="5541343"/>
            <a:ext cx="2545202" cy="856490"/>
            <a:chOff x="-475010" y="1129567"/>
            <a:chExt cx="3859356" cy="8564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BA43FF-E26E-4784-9BE4-EFA8E90BA21B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7DFFB0-CA74-4849-A85F-0B606D7255DE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AFAC3A-45D5-4DAC-B70F-661E5E8A9004}"/>
              </a:ext>
            </a:extLst>
          </p:cNvPr>
          <p:cNvGrpSpPr/>
          <p:nvPr/>
        </p:nvGrpSpPr>
        <p:grpSpPr>
          <a:xfrm>
            <a:off x="8660244" y="5541343"/>
            <a:ext cx="2545202" cy="856490"/>
            <a:chOff x="-475010" y="1129567"/>
            <a:chExt cx="3859356" cy="85649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BE1D5C-60E6-491A-83E8-E26B348E574D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A93C25-2BE5-4DFA-B819-1F7E0DD9F720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1A75D4-56EF-4B3E-AFEF-F5E0704BEFEB}"/>
              </a:ext>
            </a:extLst>
          </p:cNvPr>
          <p:cNvGrpSpPr/>
          <p:nvPr/>
        </p:nvGrpSpPr>
        <p:grpSpPr>
          <a:xfrm>
            <a:off x="1986796" y="3778960"/>
            <a:ext cx="366522" cy="1131005"/>
            <a:chOff x="1076653" y="3636081"/>
            <a:chExt cx="366521" cy="1131005"/>
          </a:xfrm>
          <a:solidFill>
            <a:schemeClr val="accent1"/>
          </a:solidFill>
        </p:grpSpPr>
        <p:sp>
          <p:nvSpPr>
            <p:cNvPr id="64" name="Rectangle 120">
              <a:extLst>
                <a:ext uri="{FF2B5EF4-FFF2-40B4-BE49-F238E27FC236}">
                  <a16:creationId xmlns:a16="http://schemas.microsoft.com/office/drawing/2014/main" id="{539B343D-BEDD-4284-A30B-BCCC7BCF8E41}"/>
                </a:ext>
              </a:extLst>
            </p:cNvPr>
            <p:cNvSpPr/>
            <p:nvPr/>
          </p:nvSpPr>
          <p:spPr>
            <a:xfrm flipH="1">
              <a:off x="1301605" y="3774620"/>
              <a:ext cx="141569" cy="992466"/>
            </a:xfrm>
            <a:custGeom>
              <a:avLst/>
              <a:gdLst>
                <a:gd name="connsiteX0" fmla="*/ 0 w 243305"/>
                <a:gd name="connsiteY0" fmla="*/ 0 h 1023811"/>
                <a:gd name="connsiteX1" fmla="*/ 243305 w 243305"/>
                <a:gd name="connsiteY1" fmla="*/ 0 h 1023811"/>
                <a:gd name="connsiteX2" fmla="*/ 243305 w 243305"/>
                <a:gd name="connsiteY2" fmla="*/ 1023811 h 1023811"/>
                <a:gd name="connsiteX3" fmla="*/ 0 w 243305"/>
                <a:gd name="connsiteY3" fmla="*/ 1023811 h 1023811"/>
                <a:gd name="connsiteX4" fmla="*/ 0 w 243305"/>
                <a:gd name="connsiteY4" fmla="*/ 0 h 1023811"/>
                <a:gd name="connsiteX0" fmla="*/ 0 w 243305"/>
                <a:gd name="connsiteY0" fmla="*/ 0 h 1423621"/>
                <a:gd name="connsiteX1" fmla="*/ 243305 w 243305"/>
                <a:gd name="connsiteY1" fmla="*/ 0 h 1423621"/>
                <a:gd name="connsiteX2" fmla="*/ 243305 w 243305"/>
                <a:gd name="connsiteY2" fmla="*/ 1023811 h 1423621"/>
                <a:gd name="connsiteX3" fmla="*/ 129302 w 243305"/>
                <a:gd name="connsiteY3" fmla="*/ 1423613 h 1423621"/>
                <a:gd name="connsiteX4" fmla="*/ 0 w 243305"/>
                <a:gd name="connsiteY4" fmla="*/ 1023811 h 1423621"/>
                <a:gd name="connsiteX5" fmla="*/ 0 w 243305"/>
                <a:gd name="connsiteY5" fmla="*/ 0 h 1423621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0 w 243305"/>
                <a:gd name="connsiteY4" fmla="*/ 10238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43305 w 243305"/>
                <a:gd name="connsiteY2" fmla="*/ 102381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217905 w 294402"/>
                <a:gd name="connsiteY2" fmla="*/ 4178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590436"/>
                <a:gd name="connsiteY0" fmla="*/ 646487 h 1957040"/>
                <a:gd name="connsiteX1" fmla="*/ 332502 w 590436"/>
                <a:gd name="connsiteY1" fmla="*/ 0 h 1957040"/>
                <a:gd name="connsiteX2" fmla="*/ 179805 w 590436"/>
                <a:gd name="connsiteY2" fmla="*/ 640137 h 1957040"/>
                <a:gd name="connsiteX3" fmla="*/ 192505 w 590436"/>
                <a:gd name="connsiteY3" fmla="*/ 1543298 h 1957040"/>
                <a:gd name="connsiteX4" fmla="*/ 590100 w 590436"/>
                <a:gd name="connsiteY4" fmla="*/ 1731774 h 1957040"/>
                <a:gd name="connsiteX5" fmla="*/ 110252 w 590436"/>
                <a:gd name="connsiteY5" fmla="*/ 1955800 h 1957040"/>
                <a:gd name="connsiteX6" fmla="*/ 25400 w 590436"/>
                <a:gd name="connsiteY6" fmla="*/ 1543298 h 1957040"/>
                <a:gd name="connsiteX7" fmla="*/ 0 w 590436"/>
                <a:gd name="connsiteY7" fmla="*/ 646487 h 1957040"/>
                <a:gd name="connsiteX0" fmla="*/ 0 w 594064"/>
                <a:gd name="connsiteY0" fmla="*/ 646487 h 1960850"/>
                <a:gd name="connsiteX1" fmla="*/ 332502 w 594064"/>
                <a:gd name="connsiteY1" fmla="*/ 0 h 1960850"/>
                <a:gd name="connsiteX2" fmla="*/ 179805 w 594064"/>
                <a:gd name="connsiteY2" fmla="*/ 640137 h 1960850"/>
                <a:gd name="connsiteX3" fmla="*/ 192505 w 594064"/>
                <a:gd name="connsiteY3" fmla="*/ 1543298 h 1960850"/>
                <a:gd name="connsiteX4" fmla="*/ 590100 w 594064"/>
                <a:gd name="connsiteY4" fmla="*/ 1731774 h 1960850"/>
                <a:gd name="connsiteX5" fmla="*/ 149283 w 594064"/>
                <a:gd name="connsiteY5" fmla="*/ 1666246 h 1960850"/>
                <a:gd name="connsiteX6" fmla="*/ 110252 w 594064"/>
                <a:gd name="connsiteY6" fmla="*/ 1955800 h 1960850"/>
                <a:gd name="connsiteX7" fmla="*/ 25400 w 594064"/>
                <a:gd name="connsiteY7" fmla="*/ 1543298 h 1960850"/>
                <a:gd name="connsiteX8" fmla="*/ 0 w 594064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66272"/>
                <a:gd name="connsiteY0" fmla="*/ 646487 h 1960850"/>
                <a:gd name="connsiteX1" fmla="*/ 332502 w 566272"/>
                <a:gd name="connsiteY1" fmla="*/ 0 h 1960850"/>
                <a:gd name="connsiteX2" fmla="*/ 179805 w 566272"/>
                <a:gd name="connsiteY2" fmla="*/ 640137 h 1960850"/>
                <a:gd name="connsiteX3" fmla="*/ 192505 w 566272"/>
                <a:gd name="connsiteY3" fmla="*/ 1543298 h 1960850"/>
                <a:gd name="connsiteX4" fmla="*/ 566272 w 566272"/>
                <a:gd name="connsiteY4" fmla="*/ 1761558 h 1960850"/>
                <a:gd name="connsiteX5" fmla="*/ 149283 w 566272"/>
                <a:gd name="connsiteY5" fmla="*/ 1666246 h 1960850"/>
                <a:gd name="connsiteX6" fmla="*/ 110252 w 566272"/>
                <a:gd name="connsiteY6" fmla="*/ 1955800 h 1960850"/>
                <a:gd name="connsiteX7" fmla="*/ 25400 w 566272"/>
                <a:gd name="connsiteY7" fmla="*/ 1543298 h 1960850"/>
                <a:gd name="connsiteX8" fmla="*/ 0 w 566272"/>
                <a:gd name="connsiteY8" fmla="*/ 646487 h 19608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436"/>
                <a:gd name="connsiteX1" fmla="*/ 332502 w 566272"/>
                <a:gd name="connsiteY1" fmla="*/ 0 h 1960436"/>
                <a:gd name="connsiteX2" fmla="*/ 179805 w 566272"/>
                <a:gd name="connsiteY2" fmla="*/ 640137 h 1960436"/>
                <a:gd name="connsiteX3" fmla="*/ 192505 w 566272"/>
                <a:gd name="connsiteY3" fmla="*/ 1543298 h 1960436"/>
                <a:gd name="connsiteX4" fmla="*/ 566272 w 566272"/>
                <a:gd name="connsiteY4" fmla="*/ 1761558 h 1960436"/>
                <a:gd name="connsiteX5" fmla="*/ 161199 w 566272"/>
                <a:gd name="connsiteY5" fmla="*/ 1636462 h 1960436"/>
                <a:gd name="connsiteX6" fmla="*/ 110252 w 566272"/>
                <a:gd name="connsiteY6" fmla="*/ 1955800 h 1960436"/>
                <a:gd name="connsiteX7" fmla="*/ 25400 w 566272"/>
                <a:gd name="connsiteY7" fmla="*/ 1543298 h 1960436"/>
                <a:gd name="connsiteX8" fmla="*/ 0 w 566272"/>
                <a:gd name="connsiteY8" fmla="*/ 646487 h 1960436"/>
                <a:gd name="connsiteX0" fmla="*/ 0 w 566272"/>
                <a:gd name="connsiteY0" fmla="*/ 646487 h 1961532"/>
                <a:gd name="connsiteX1" fmla="*/ 332502 w 566272"/>
                <a:gd name="connsiteY1" fmla="*/ 0 h 1961532"/>
                <a:gd name="connsiteX2" fmla="*/ 179805 w 566272"/>
                <a:gd name="connsiteY2" fmla="*/ 640137 h 1961532"/>
                <a:gd name="connsiteX3" fmla="*/ 192505 w 566272"/>
                <a:gd name="connsiteY3" fmla="*/ 1543298 h 1961532"/>
                <a:gd name="connsiteX4" fmla="*/ 566272 w 566272"/>
                <a:gd name="connsiteY4" fmla="*/ 1761558 h 1961532"/>
                <a:gd name="connsiteX5" fmla="*/ 161199 w 566272"/>
                <a:gd name="connsiteY5" fmla="*/ 1636462 h 1961532"/>
                <a:gd name="connsiteX6" fmla="*/ 110252 w 566272"/>
                <a:gd name="connsiteY6" fmla="*/ 1955800 h 1961532"/>
                <a:gd name="connsiteX7" fmla="*/ 25400 w 566272"/>
                <a:gd name="connsiteY7" fmla="*/ 1543298 h 1961532"/>
                <a:gd name="connsiteX8" fmla="*/ 0 w 566272"/>
                <a:gd name="connsiteY8" fmla="*/ 646487 h 1961532"/>
                <a:gd name="connsiteX0" fmla="*/ 0 w 566272"/>
                <a:gd name="connsiteY0" fmla="*/ 646487 h 1984932"/>
                <a:gd name="connsiteX1" fmla="*/ 332502 w 566272"/>
                <a:gd name="connsiteY1" fmla="*/ 0 h 1984932"/>
                <a:gd name="connsiteX2" fmla="*/ 179805 w 566272"/>
                <a:gd name="connsiteY2" fmla="*/ 640137 h 1984932"/>
                <a:gd name="connsiteX3" fmla="*/ 192505 w 566272"/>
                <a:gd name="connsiteY3" fmla="*/ 1543298 h 1984932"/>
                <a:gd name="connsiteX4" fmla="*/ 566272 w 566272"/>
                <a:gd name="connsiteY4" fmla="*/ 1761558 h 1984932"/>
                <a:gd name="connsiteX5" fmla="*/ 161199 w 566272"/>
                <a:gd name="connsiteY5" fmla="*/ 1636462 h 1984932"/>
                <a:gd name="connsiteX6" fmla="*/ 98339 w 566272"/>
                <a:gd name="connsiteY6" fmla="*/ 1979628 h 1984932"/>
                <a:gd name="connsiteX7" fmla="*/ 25400 w 566272"/>
                <a:gd name="connsiteY7" fmla="*/ 1543298 h 1984932"/>
                <a:gd name="connsiteX8" fmla="*/ 0 w 566272"/>
                <a:gd name="connsiteY8" fmla="*/ 646487 h 19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272" h="1984932">
                  <a:moveTo>
                    <a:pt x="0" y="646487"/>
                  </a:moveTo>
                  <a:cubicBezTo>
                    <a:pt x="13467" y="409825"/>
                    <a:pt x="-11165" y="268412"/>
                    <a:pt x="332502" y="0"/>
                  </a:cubicBezTo>
                  <a:cubicBezTo>
                    <a:pt x="154603" y="393296"/>
                    <a:pt x="205304" y="500841"/>
                    <a:pt x="179805" y="640137"/>
                  </a:cubicBezTo>
                  <a:cubicBezTo>
                    <a:pt x="190388" y="1036441"/>
                    <a:pt x="232722" y="1191444"/>
                    <a:pt x="192505" y="1543298"/>
                  </a:cubicBezTo>
                  <a:cubicBezTo>
                    <a:pt x="469381" y="1723252"/>
                    <a:pt x="365529" y="1633238"/>
                    <a:pt x="566272" y="1761558"/>
                  </a:cubicBezTo>
                  <a:cubicBezTo>
                    <a:pt x="257250" y="1683760"/>
                    <a:pt x="241174" y="1599124"/>
                    <a:pt x="161199" y="1636462"/>
                  </a:cubicBezTo>
                  <a:cubicBezTo>
                    <a:pt x="140791" y="1745284"/>
                    <a:pt x="174585" y="2026926"/>
                    <a:pt x="98339" y="1979628"/>
                  </a:cubicBezTo>
                  <a:cubicBezTo>
                    <a:pt x="63705" y="1859061"/>
                    <a:pt x="79084" y="1841665"/>
                    <a:pt x="25400" y="1543298"/>
                  </a:cubicBezTo>
                  <a:lnTo>
                    <a:pt x="0" y="6464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Freeform 122">
              <a:extLst>
                <a:ext uri="{FF2B5EF4-FFF2-40B4-BE49-F238E27FC236}">
                  <a16:creationId xmlns:a16="http://schemas.microsoft.com/office/drawing/2014/main" id="{C0BF88F7-17A7-4F0A-AD51-A8AFB8CAB6A4}"/>
                </a:ext>
              </a:extLst>
            </p:cNvPr>
            <p:cNvSpPr/>
            <p:nvPr/>
          </p:nvSpPr>
          <p:spPr>
            <a:xfrm rot="856188">
              <a:off x="1076653" y="3636081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2AE338B-EDC3-433B-BFF7-DC6194E90451}"/>
              </a:ext>
            </a:extLst>
          </p:cNvPr>
          <p:cNvGrpSpPr/>
          <p:nvPr/>
        </p:nvGrpSpPr>
        <p:grpSpPr>
          <a:xfrm>
            <a:off x="855401" y="1869737"/>
            <a:ext cx="4169527" cy="970810"/>
            <a:chOff x="596176" y="4031204"/>
            <a:chExt cx="2967129" cy="97080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B363638-A0B0-433C-A5D3-0ABDBBC3C6E6}"/>
                </a:ext>
              </a:extLst>
            </p:cNvPr>
            <p:cNvSpPr txBox="1"/>
            <p:nvPr/>
          </p:nvSpPr>
          <p:spPr>
            <a:xfrm>
              <a:off x="596176" y="4355683"/>
              <a:ext cx="296712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F8BD55-829C-4B65-BFC2-183BCB7ACE57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C94032CC-0EF7-4C0E-98E1-7733CFA217B6}"/>
              </a:ext>
            </a:extLst>
          </p:cNvPr>
          <p:cNvGrpSpPr/>
          <p:nvPr/>
        </p:nvGrpSpPr>
        <p:grpSpPr>
          <a:xfrm>
            <a:off x="8404604" y="2800072"/>
            <a:ext cx="2911650" cy="959038"/>
            <a:chOff x="6976472" y="3212976"/>
            <a:chExt cx="2175465" cy="9590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A64427-8DE3-4DB5-A6DE-D39C073D21E0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D71B31-734C-487A-9981-6404D2A5A806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BB97F8C4-3CA3-4749-8FB1-47FAFD1EDFB9}"/>
              </a:ext>
            </a:extLst>
          </p:cNvPr>
          <p:cNvGrpSpPr/>
          <p:nvPr/>
        </p:nvGrpSpPr>
        <p:grpSpPr>
          <a:xfrm>
            <a:off x="785212" y="4030792"/>
            <a:ext cx="2911651" cy="959038"/>
            <a:chOff x="-2604" y="3201033"/>
            <a:chExt cx="2175465" cy="9590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38E020-49E3-4303-910C-E52536496A68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9710E0-0F67-41F1-8581-714CCAC8A33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8E8F8F2F-5D31-4C8F-8583-8042AC2CE476}"/>
              </a:ext>
            </a:extLst>
          </p:cNvPr>
          <p:cNvGrpSpPr/>
          <p:nvPr/>
        </p:nvGrpSpPr>
        <p:grpSpPr>
          <a:xfrm>
            <a:off x="7521279" y="1569354"/>
            <a:ext cx="2911650" cy="959036"/>
            <a:chOff x="6310076" y="1490145"/>
            <a:chExt cx="2175465" cy="959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FD09A7-3FC2-4DFB-97BD-D976A9826CD8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43087F-DEC0-400C-B37E-8AD45495BB61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166BA920-A9E5-4E80-AF9D-CE8317888530}"/>
              </a:ext>
            </a:extLst>
          </p:cNvPr>
          <p:cNvGrpSpPr/>
          <p:nvPr/>
        </p:nvGrpSpPr>
        <p:grpSpPr>
          <a:xfrm>
            <a:off x="7521279" y="5261513"/>
            <a:ext cx="2911650" cy="959038"/>
            <a:chOff x="6369928" y="4901747"/>
            <a:chExt cx="2175465" cy="9590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75FB2B-D4DD-4B88-9875-536C72FD6EB1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F8ECA-1F9D-4D26-9E49-1978EA86D332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D70950D5-5DAC-43BB-90E1-C8ECA9169AC7}"/>
              </a:ext>
            </a:extLst>
          </p:cNvPr>
          <p:cNvGrpSpPr/>
          <p:nvPr/>
        </p:nvGrpSpPr>
        <p:grpSpPr>
          <a:xfrm>
            <a:off x="1581269" y="1569354"/>
            <a:ext cx="2911651" cy="959036"/>
            <a:chOff x="680500" y="1484784"/>
            <a:chExt cx="2175465" cy="9590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B09E5A-A430-47DB-BB00-94BC10E902BF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81C8FC-F28F-49C0-90D6-83B74F4EFB60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E7EA8EB7-9AE9-440F-AECF-6BAFB0EC8068}"/>
              </a:ext>
            </a:extLst>
          </p:cNvPr>
          <p:cNvGrpSpPr/>
          <p:nvPr/>
        </p:nvGrpSpPr>
        <p:grpSpPr>
          <a:xfrm>
            <a:off x="1581269" y="5261513"/>
            <a:ext cx="2911651" cy="959038"/>
            <a:chOff x="740351" y="4896385"/>
            <a:chExt cx="2175465" cy="9590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760AF0-4ED5-48FE-9B19-4175F9904E8A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889169-A371-4A6A-A19E-C55CA2088C82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2F23A152-7C59-49F1-85B8-74FD62B0C910}"/>
              </a:ext>
            </a:extLst>
          </p:cNvPr>
          <p:cNvSpPr/>
          <p:nvPr/>
        </p:nvSpPr>
        <p:spPr>
          <a:xfrm>
            <a:off x="6157514" y="191321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2C9C8F77-2402-4AEE-BC97-E2685A4AE461}"/>
              </a:ext>
            </a:extLst>
          </p:cNvPr>
          <p:cNvSpPr/>
          <p:nvPr/>
        </p:nvSpPr>
        <p:spPr>
          <a:xfrm>
            <a:off x="7035567" y="398914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F98ED74A-095B-4E62-90AA-9C5AD2935C5D}"/>
              </a:ext>
            </a:extLst>
          </p:cNvPr>
          <p:cNvSpPr/>
          <p:nvPr/>
        </p:nvSpPr>
        <p:spPr>
          <a:xfrm>
            <a:off x="6157514" y="484924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4E592851-2192-4EA2-B4BB-4E07987BCE31}"/>
              </a:ext>
            </a:extLst>
          </p:cNvPr>
          <p:cNvSpPr/>
          <p:nvPr/>
        </p:nvSpPr>
        <p:spPr>
          <a:xfrm>
            <a:off x="4933360" y="484924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24395DD4-A218-4077-9575-695D135601E3}"/>
              </a:ext>
            </a:extLst>
          </p:cNvPr>
          <p:cNvSpPr/>
          <p:nvPr/>
        </p:nvSpPr>
        <p:spPr>
          <a:xfrm>
            <a:off x="4053214" y="285048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4811A500-7CEB-4BF1-A51A-71BE2D6C013B}"/>
              </a:ext>
            </a:extLst>
          </p:cNvPr>
          <p:cNvSpPr/>
          <p:nvPr/>
        </p:nvSpPr>
        <p:spPr>
          <a:xfrm>
            <a:off x="4933360" y="191321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3B74D326-CBAB-4EF3-AAEB-D288959C4450}"/>
              </a:ext>
            </a:extLst>
          </p:cNvPr>
          <p:cNvSpPr/>
          <p:nvPr/>
        </p:nvSpPr>
        <p:spPr>
          <a:xfrm>
            <a:off x="4389567" y="318592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3613BF18-0E25-4BA8-9B3A-A5F217C82DC4}"/>
              </a:ext>
            </a:extLst>
          </p:cNvPr>
          <p:cNvSpPr/>
          <p:nvPr/>
        </p:nvSpPr>
        <p:spPr>
          <a:xfrm>
            <a:off x="5226567" y="518960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FB633B44-9593-449A-A609-F4B68863C159}"/>
              </a:ext>
            </a:extLst>
          </p:cNvPr>
          <p:cNvSpPr/>
          <p:nvPr/>
        </p:nvSpPr>
        <p:spPr>
          <a:xfrm>
            <a:off x="6493760" y="227705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E6EF2BF-D941-4BEB-9A52-518D3EDBF452}"/>
              </a:ext>
            </a:extLst>
          </p:cNvPr>
          <p:cNvSpPr/>
          <p:nvPr/>
        </p:nvSpPr>
        <p:spPr>
          <a:xfrm>
            <a:off x="7326446" y="435964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B520B271-21E4-4446-B3E7-9B9D62C281B6}"/>
              </a:ext>
            </a:extLst>
          </p:cNvPr>
          <p:cNvSpPr>
            <a:spLocks noChangeAspect="1"/>
          </p:cNvSpPr>
          <p:nvPr/>
        </p:nvSpPr>
        <p:spPr>
          <a:xfrm>
            <a:off x="6468699" y="520784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5735CB07-A4F1-424D-A87E-F264510200C0}"/>
              </a:ext>
            </a:extLst>
          </p:cNvPr>
          <p:cNvSpPr/>
          <p:nvPr/>
        </p:nvSpPr>
        <p:spPr>
          <a:xfrm flipH="1">
            <a:off x="5250512" y="226897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7B7737F5-787A-49BE-8613-24272995E824}"/>
              </a:ext>
            </a:extLst>
          </p:cNvPr>
          <p:cNvSpPr/>
          <p:nvPr/>
        </p:nvSpPr>
        <p:spPr>
          <a:xfrm>
            <a:off x="7035567" y="285048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BD1543FB-0AD0-4BD0-8EF6-9832C935D18B}"/>
              </a:ext>
            </a:extLst>
          </p:cNvPr>
          <p:cNvSpPr/>
          <p:nvPr/>
        </p:nvSpPr>
        <p:spPr>
          <a:xfrm>
            <a:off x="4053214" y="398914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957C4F81-0747-455A-B78B-A86A90F26FD2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9301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93598F49-98EA-4A2D-8F99-5A5A573B8D86}"/>
              </a:ext>
            </a:extLst>
          </p:cNvPr>
          <p:cNvSpPr>
            <a:spLocks noChangeAspect="1"/>
          </p:cNvSpPr>
          <p:nvPr/>
        </p:nvSpPr>
        <p:spPr>
          <a:xfrm>
            <a:off x="4369300" y="430338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72C3BAC0-B950-4E63-A8F4-3936B9A67EA0}"/>
              </a:ext>
            </a:extLst>
          </p:cNvPr>
          <p:cNvSpPr/>
          <p:nvPr/>
        </p:nvSpPr>
        <p:spPr>
          <a:xfrm>
            <a:off x="4983016" y="282068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789E586B-2031-464B-9315-481FAC5EC860}"/>
              </a:ext>
            </a:extLst>
          </p:cNvPr>
          <p:cNvGrpSpPr/>
          <p:nvPr/>
        </p:nvGrpSpPr>
        <p:grpSpPr>
          <a:xfrm>
            <a:off x="8404604" y="4030792"/>
            <a:ext cx="2911650" cy="959038"/>
            <a:chOff x="6369928" y="4901747"/>
            <a:chExt cx="2175465" cy="9590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40743E-0A7A-42AD-812F-F8B81DAE25E6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15A3C1-AB53-4F6C-A2CF-7B5416E4064D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">
            <a:extLst>
              <a:ext uri="{FF2B5EF4-FFF2-40B4-BE49-F238E27FC236}">
                <a16:creationId xmlns:a16="http://schemas.microsoft.com/office/drawing/2014/main" id="{CEFF894D-18D4-4AA0-8775-F786617B7079}"/>
              </a:ext>
            </a:extLst>
          </p:cNvPr>
          <p:cNvGrpSpPr/>
          <p:nvPr/>
        </p:nvGrpSpPr>
        <p:grpSpPr>
          <a:xfrm>
            <a:off x="785212" y="2800072"/>
            <a:ext cx="2911651" cy="959038"/>
            <a:chOff x="-2604" y="3201033"/>
            <a:chExt cx="2175465" cy="95903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C43B80-F424-4065-82B4-24E936AC89E7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D474C7-474A-4488-98E3-1CDA74D9CF10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E74A389-5556-45A5-AC6F-CB5519B64841}"/>
              </a:ext>
            </a:extLst>
          </p:cNvPr>
          <p:cNvSpPr txBox="1"/>
          <p:nvPr/>
        </p:nvSpPr>
        <p:spPr>
          <a:xfrm>
            <a:off x="5319369" y="4109459"/>
            <a:ext cx="155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aphic 30">
            <a:extLst>
              <a:ext uri="{FF2B5EF4-FFF2-40B4-BE49-F238E27FC236}">
                <a16:creationId xmlns:a16="http://schemas.microsoft.com/office/drawing/2014/main" id="{4B93A277-86A2-4C90-97FB-3BB64B1F38B1}"/>
              </a:ext>
            </a:extLst>
          </p:cNvPr>
          <p:cNvGrpSpPr/>
          <p:nvPr/>
        </p:nvGrpSpPr>
        <p:grpSpPr>
          <a:xfrm>
            <a:off x="5670197" y="3248133"/>
            <a:ext cx="1013334" cy="924939"/>
            <a:chOff x="5655661" y="377455"/>
            <a:chExt cx="4490127" cy="4098447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C9D74C-28DD-4698-BDE9-656078B5EABE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18C680-9711-4A4B-9AEE-901062DE756E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63F5E1-EADF-4248-A915-3D438A237926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A58F1D-232D-493E-A348-606DC4FBA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A6CA1-46B1-4FB5-BE72-563A45DCE002}"/>
              </a:ext>
            </a:extLst>
          </p:cNvPr>
          <p:cNvSpPr/>
          <p:nvPr/>
        </p:nvSpPr>
        <p:spPr>
          <a:xfrm>
            <a:off x="4350000" y="1728352"/>
            <a:ext cx="3492000" cy="5129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CCBB6-E623-4DFF-A63D-E3B1D4F25C71}"/>
              </a:ext>
            </a:extLst>
          </p:cNvPr>
          <p:cNvSpPr txBox="1"/>
          <p:nvPr/>
        </p:nvSpPr>
        <p:spPr>
          <a:xfrm>
            <a:off x="4912596" y="4390954"/>
            <a:ext cx="2407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7E479-E50D-4757-A33D-E1F70B556012}"/>
              </a:ext>
            </a:extLst>
          </p:cNvPr>
          <p:cNvSpPr txBox="1"/>
          <p:nvPr/>
        </p:nvSpPr>
        <p:spPr>
          <a:xfrm>
            <a:off x="4912597" y="3529473"/>
            <a:ext cx="24075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Power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D53D1-49B0-44B5-8857-B3AFA13C8918}"/>
              </a:ext>
            </a:extLst>
          </p:cNvPr>
          <p:cNvSpPr txBox="1"/>
          <p:nvPr/>
        </p:nvSpPr>
        <p:spPr>
          <a:xfrm>
            <a:off x="7985897" y="1694579"/>
            <a:ext cx="34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for your Presentation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4A5D5-1EA3-4C6C-983B-B3A8E6E66B48}"/>
              </a:ext>
            </a:extLst>
          </p:cNvPr>
          <p:cNvSpPr txBox="1"/>
          <p:nvPr/>
        </p:nvSpPr>
        <p:spPr>
          <a:xfrm>
            <a:off x="4565437" y="2809122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0B8EC-E1A7-4728-AC0D-64851B369CF3}"/>
              </a:ext>
            </a:extLst>
          </p:cNvPr>
          <p:cNvSpPr txBox="1"/>
          <p:nvPr/>
        </p:nvSpPr>
        <p:spPr>
          <a:xfrm>
            <a:off x="4565437" y="2048300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4C819-ACB1-449D-AD00-41805D2243CB}"/>
              </a:ext>
            </a:extLst>
          </p:cNvPr>
          <p:cNvSpPr txBox="1"/>
          <p:nvPr/>
        </p:nvSpPr>
        <p:spPr>
          <a:xfrm>
            <a:off x="7974541" y="2577972"/>
            <a:ext cx="350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36003A-277B-43A5-A5CE-A90AEDE8B04B}"/>
              </a:ext>
            </a:extLst>
          </p:cNvPr>
          <p:cNvSpPr txBox="1"/>
          <p:nvPr/>
        </p:nvSpPr>
        <p:spPr>
          <a:xfrm>
            <a:off x="714103" y="1694579"/>
            <a:ext cx="34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for your Presentation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92DD5C-5A15-491E-B52E-8818EAD500C5}"/>
              </a:ext>
            </a:extLst>
          </p:cNvPr>
          <p:cNvSpPr txBox="1"/>
          <p:nvPr/>
        </p:nvSpPr>
        <p:spPr>
          <a:xfrm>
            <a:off x="714103" y="2577972"/>
            <a:ext cx="350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3170A-AB0F-4338-BB44-77C5245CDB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AFDE0D-F560-4BAE-9031-EBC96EB63C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FE045B-845E-48E2-9497-390C91222178}"/>
              </a:ext>
            </a:extLst>
          </p:cNvPr>
          <p:cNvGrpSpPr/>
          <p:nvPr/>
        </p:nvGrpSpPr>
        <p:grpSpPr>
          <a:xfrm>
            <a:off x="8269560" y="4146364"/>
            <a:ext cx="2174274" cy="1944810"/>
            <a:chOff x="4067944" y="1729492"/>
            <a:chExt cx="2842730" cy="254271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DB4FF5CD-FBF1-47DD-832A-B6122AB65268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Isosceles Triangle 2">
              <a:extLst>
                <a:ext uri="{FF2B5EF4-FFF2-40B4-BE49-F238E27FC236}">
                  <a16:creationId xmlns:a16="http://schemas.microsoft.com/office/drawing/2014/main" id="{0607D748-1D0F-4E95-A05D-0D663A7BC2CD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Isosceles Triangle 2">
              <a:extLst>
                <a:ext uri="{FF2B5EF4-FFF2-40B4-BE49-F238E27FC236}">
                  <a16:creationId xmlns:a16="http://schemas.microsoft.com/office/drawing/2014/main" id="{43355E85-BE5A-413E-81DF-642422ED58B4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Isosceles Triangle 2">
              <a:extLst>
                <a:ext uri="{FF2B5EF4-FFF2-40B4-BE49-F238E27FC236}">
                  <a16:creationId xmlns:a16="http://schemas.microsoft.com/office/drawing/2014/main" id="{0A7FB47C-ABA1-4F89-A231-78B7BB7111F8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Isosceles Triangle 2">
              <a:extLst>
                <a:ext uri="{FF2B5EF4-FFF2-40B4-BE49-F238E27FC236}">
                  <a16:creationId xmlns:a16="http://schemas.microsoft.com/office/drawing/2014/main" id="{9ADF391E-4B98-41F2-9A0E-116BD195A1DB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9FFEA579-638D-4142-A5B8-A7170C0A53EB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0" name="Rectangle 23">
            <a:extLst>
              <a:ext uri="{FF2B5EF4-FFF2-40B4-BE49-F238E27FC236}">
                <a16:creationId xmlns:a16="http://schemas.microsoft.com/office/drawing/2014/main" id="{5FC40A23-8BE9-4F64-90C3-8EB79C5ACC05}"/>
              </a:ext>
            </a:extLst>
          </p:cNvPr>
          <p:cNvSpPr/>
          <p:nvPr/>
        </p:nvSpPr>
        <p:spPr>
          <a:xfrm>
            <a:off x="8368808" y="1743069"/>
            <a:ext cx="1975782" cy="1035989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" name="그룹 30">
            <a:extLst>
              <a:ext uri="{FF2B5EF4-FFF2-40B4-BE49-F238E27FC236}">
                <a16:creationId xmlns:a16="http://schemas.microsoft.com/office/drawing/2014/main" id="{B28DC232-3CD5-4FC7-8D6B-EDC344248207}"/>
              </a:ext>
            </a:extLst>
          </p:cNvPr>
          <p:cNvGrpSpPr/>
          <p:nvPr/>
        </p:nvGrpSpPr>
        <p:grpSpPr>
          <a:xfrm>
            <a:off x="8754806" y="2841088"/>
            <a:ext cx="1236301" cy="550263"/>
            <a:chOff x="8722368" y="2593258"/>
            <a:chExt cx="1236301" cy="550263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7CB0FD16-FE35-45FB-BA70-596E1E430065}"/>
                </a:ext>
              </a:extLst>
            </p:cNvPr>
            <p:cNvSpPr/>
            <p:nvPr/>
          </p:nvSpPr>
          <p:spPr>
            <a:xfrm rot="18900000">
              <a:off x="9224077" y="2920068"/>
              <a:ext cx="223453" cy="223453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0BBE0D33-EC0C-46A9-891C-E8BBA10BC875}"/>
                </a:ext>
              </a:extLst>
            </p:cNvPr>
            <p:cNvSpPr/>
            <p:nvPr/>
          </p:nvSpPr>
          <p:spPr>
            <a:xfrm rot="18900000">
              <a:off x="9542558" y="2702938"/>
              <a:ext cx="150788" cy="150788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795DA422-6CDF-4A48-A263-2C6463435C81}"/>
                </a:ext>
              </a:extLst>
            </p:cNvPr>
            <p:cNvSpPr/>
            <p:nvPr/>
          </p:nvSpPr>
          <p:spPr>
            <a:xfrm rot="18900000">
              <a:off x="8920981" y="2660700"/>
              <a:ext cx="223453" cy="223453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8F17127-A78F-46FE-8CBC-43DCDA592D53}"/>
                </a:ext>
              </a:extLst>
            </p:cNvPr>
            <p:cNvSpPr/>
            <p:nvPr/>
          </p:nvSpPr>
          <p:spPr>
            <a:xfrm rot="18900000">
              <a:off x="9337577" y="2607569"/>
              <a:ext cx="150788" cy="150788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4765167-4097-46AD-A7AD-95136300090B}"/>
                </a:ext>
              </a:extLst>
            </p:cNvPr>
            <p:cNvSpPr/>
            <p:nvPr/>
          </p:nvSpPr>
          <p:spPr>
            <a:xfrm rot="18900000">
              <a:off x="9789746" y="2593258"/>
              <a:ext cx="168923" cy="168923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738CF12A-0617-4FF9-AD1B-15D43EE3C3A9}"/>
                </a:ext>
              </a:extLst>
            </p:cNvPr>
            <p:cNvSpPr/>
            <p:nvPr/>
          </p:nvSpPr>
          <p:spPr>
            <a:xfrm rot="18900000">
              <a:off x="8722368" y="2599875"/>
              <a:ext cx="150788" cy="150788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DF1F1-FCCF-488E-AC0B-8B28FF60F7D5}"/>
              </a:ext>
            </a:extLst>
          </p:cNvPr>
          <p:cNvGrpSpPr/>
          <p:nvPr/>
        </p:nvGrpSpPr>
        <p:grpSpPr>
          <a:xfrm>
            <a:off x="8464842" y="3592292"/>
            <a:ext cx="751653" cy="751653"/>
            <a:chOff x="5481709" y="2625984"/>
            <a:chExt cx="551606" cy="551606"/>
          </a:xfrm>
        </p:grpSpPr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00A83F06-C8C8-46C9-8E22-BF77CDCC3643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725BB3-7DBC-41DA-8282-AE51C2778D79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500BDE-75A3-4CFB-B79F-4B7383104801}"/>
              </a:ext>
            </a:extLst>
          </p:cNvPr>
          <p:cNvGrpSpPr/>
          <p:nvPr/>
        </p:nvGrpSpPr>
        <p:grpSpPr>
          <a:xfrm>
            <a:off x="9478034" y="3592292"/>
            <a:ext cx="751653" cy="751653"/>
            <a:chOff x="5481709" y="2625984"/>
            <a:chExt cx="551606" cy="551606"/>
          </a:xfrm>
        </p:grpSpPr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6243ADEE-99D1-4502-8C59-A2C90984401A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00122B-036B-44BE-BF19-355D41256C0E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EE5AB8-F770-482C-92BE-B036E874E842}"/>
              </a:ext>
            </a:extLst>
          </p:cNvPr>
          <p:cNvGrpSpPr/>
          <p:nvPr/>
        </p:nvGrpSpPr>
        <p:grpSpPr>
          <a:xfrm>
            <a:off x="10491225" y="4183304"/>
            <a:ext cx="751653" cy="751653"/>
            <a:chOff x="5481709" y="2625984"/>
            <a:chExt cx="551606" cy="551606"/>
          </a:xfrm>
        </p:grpSpPr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A2D4B341-C94B-44E7-BBF6-394B35E8C885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C895FB-88F3-4B68-9F97-CC23597F9963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627017-2447-44F0-8A75-40582054C6DF}"/>
              </a:ext>
            </a:extLst>
          </p:cNvPr>
          <p:cNvGrpSpPr/>
          <p:nvPr/>
        </p:nvGrpSpPr>
        <p:grpSpPr>
          <a:xfrm>
            <a:off x="7451650" y="4197278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C1A324D5-84A8-496A-A20C-5051BD84E64F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2B8A81-A013-43E8-ACEA-CD4F22DF4E57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349BEF6-3B4B-48A8-A7B5-053022A936EC}"/>
              </a:ext>
            </a:extLst>
          </p:cNvPr>
          <p:cNvGrpSpPr/>
          <p:nvPr/>
        </p:nvGrpSpPr>
        <p:grpSpPr>
          <a:xfrm>
            <a:off x="892776" y="1772822"/>
            <a:ext cx="6377127" cy="1360405"/>
            <a:chOff x="539552" y="1772816"/>
            <a:chExt cx="5184576" cy="136040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7F0C64-2103-4727-BEE4-FE31EC3B26F5}"/>
                </a:ext>
              </a:extLst>
            </p:cNvPr>
            <p:cNvSpPr txBox="1"/>
            <p:nvPr/>
          </p:nvSpPr>
          <p:spPr>
            <a:xfrm>
              <a:off x="539552" y="2117558"/>
              <a:ext cx="51845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CC84F8-C7FA-4113-874F-7408CB0CF2C0}"/>
                </a:ext>
              </a:extLst>
            </p:cNvPr>
            <p:cNvSpPr txBox="1"/>
            <p:nvPr/>
          </p:nvSpPr>
          <p:spPr>
            <a:xfrm>
              <a:off x="539552" y="1772816"/>
              <a:ext cx="5184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F16AF0-6151-478B-90B0-66AE891E644C}"/>
              </a:ext>
            </a:extLst>
          </p:cNvPr>
          <p:cNvGrpSpPr/>
          <p:nvPr/>
        </p:nvGrpSpPr>
        <p:grpSpPr>
          <a:xfrm>
            <a:off x="1593372" y="3418826"/>
            <a:ext cx="2241213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A9BB58-3059-45EB-BA83-2186DCC2843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B69902-04F5-411C-AC63-C6602DDEF2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756C98-9147-4485-BD3D-1747E8EFB9AF}"/>
              </a:ext>
            </a:extLst>
          </p:cNvPr>
          <p:cNvGrpSpPr/>
          <p:nvPr/>
        </p:nvGrpSpPr>
        <p:grpSpPr>
          <a:xfrm>
            <a:off x="4835140" y="3418830"/>
            <a:ext cx="2191703" cy="1048025"/>
            <a:chOff x="803640" y="3362835"/>
            <a:chExt cx="2059657" cy="104802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44BE80-D66C-45C8-B7BB-2F0D2A47E42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3FAB4D-5D56-4E06-B4CB-23C350910C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7C19909-49F0-4EB0-8C25-C2DE6A1DFE57}"/>
              </a:ext>
            </a:extLst>
          </p:cNvPr>
          <p:cNvSpPr/>
          <p:nvPr/>
        </p:nvSpPr>
        <p:spPr>
          <a:xfrm>
            <a:off x="4184319" y="3657006"/>
            <a:ext cx="571672" cy="571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490F7B-E837-4FAC-A043-22183BEE0BF8}"/>
              </a:ext>
            </a:extLst>
          </p:cNvPr>
          <p:cNvSpPr/>
          <p:nvPr/>
        </p:nvSpPr>
        <p:spPr>
          <a:xfrm>
            <a:off x="931863" y="3657006"/>
            <a:ext cx="571672" cy="571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33DBDD-4DF7-4AC1-AAAB-58344B46DE55}"/>
              </a:ext>
            </a:extLst>
          </p:cNvPr>
          <p:cNvGrpSpPr/>
          <p:nvPr/>
        </p:nvGrpSpPr>
        <p:grpSpPr>
          <a:xfrm>
            <a:off x="1593372" y="5047652"/>
            <a:ext cx="2241213" cy="1048024"/>
            <a:chOff x="803640" y="3362835"/>
            <a:chExt cx="2059657" cy="104802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383A57-0F19-4AAB-8264-41E7D36AA9F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AD7994-429A-4A0B-968D-03F0A0DF4AE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DCB6DD-FF35-4CFE-89CE-52EF86D2D7E3}"/>
              </a:ext>
            </a:extLst>
          </p:cNvPr>
          <p:cNvGrpSpPr/>
          <p:nvPr/>
        </p:nvGrpSpPr>
        <p:grpSpPr>
          <a:xfrm>
            <a:off x="4835140" y="5047655"/>
            <a:ext cx="2191703" cy="1048025"/>
            <a:chOff x="803640" y="3362835"/>
            <a:chExt cx="2059657" cy="104802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6B119C-FF30-40F7-B35C-CBA62ED6FE7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2C42FB-E2AB-4625-8E2D-BA7DD4CC0A7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C3F6CCD-20E1-4117-B9B5-699CEE42AF8B}"/>
              </a:ext>
            </a:extLst>
          </p:cNvPr>
          <p:cNvSpPr/>
          <p:nvPr/>
        </p:nvSpPr>
        <p:spPr>
          <a:xfrm>
            <a:off x="4184319" y="5285831"/>
            <a:ext cx="571672" cy="571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8250CB-7130-4520-8EA2-27D577D8D981}"/>
              </a:ext>
            </a:extLst>
          </p:cNvPr>
          <p:cNvSpPr/>
          <p:nvPr/>
        </p:nvSpPr>
        <p:spPr>
          <a:xfrm>
            <a:off x="931863" y="5285831"/>
            <a:ext cx="571672" cy="5716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29A7D24A-1D40-454C-93A7-4CCE46412FC0}"/>
              </a:ext>
            </a:extLst>
          </p:cNvPr>
          <p:cNvSpPr/>
          <p:nvPr/>
        </p:nvSpPr>
        <p:spPr>
          <a:xfrm rot="20700000">
            <a:off x="4292431" y="3776130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Trapezoid 3">
            <a:extLst>
              <a:ext uri="{FF2B5EF4-FFF2-40B4-BE49-F238E27FC236}">
                <a16:creationId xmlns:a16="http://schemas.microsoft.com/office/drawing/2014/main" id="{C66A6F09-7B56-4720-B3BD-9B2A484D5CCF}"/>
              </a:ext>
            </a:extLst>
          </p:cNvPr>
          <p:cNvSpPr/>
          <p:nvPr/>
        </p:nvSpPr>
        <p:spPr>
          <a:xfrm>
            <a:off x="4324188" y="5374682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Down Arrow 1">
            <a:extLst>
              <a:ext uri="{FF2B5EF4-FFF2-40B4-BE49-F238E27FC236}">
                <a16:creationId xmlns:a16="http://schemas.microsoft.com/office/drawing/2014/main" id="{2BA67BA0-8662-4370-9B39-395FAD6E6570}"/>
              </a:ext>
            </a:extLst>
          </p:cNvPr>
          <p:cNvSpPr/>
          <p:nvPr/>
        </p:nvSpPr>
        <p:spPr>
          <a:xfrm rot="10800000" flipH="1">
            <a:off x="1050780" y="5422020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A44311DE-AABB-4482-8128-52C7E756E2C8}"/>
              </a:ext>
            </a:extLst>
          </p:cNvPr>
          <p:cNvSpPr/>
          <p:nvPr/>
        </p:nvSpPr>
        <p:spPr>
          <a:xfrm rot="14270044">
            <a:off x="1059619" y="3770023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43D96F4D-1C0E-4DF3-BE3D-069D3723F9CC}"/>
              </a:ext>
            </a:extLst>
          </p:cNvPr>
          <p:cNvSpPr/>
          <p:nvPr/>
        </p:nvSpPr>
        <p:spPr>
          <a:xfrm rot="20700000">
            <a:off x="9676135" y="381235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Trapezoid 3">
            <a:extLst>
              <a:ext uri="{FF2B5EF4-FFF2-40B4-BE49-F238E27FC236}">
                <a16:creationId xmlns:a16="http://schemas.microsoft.com/office/drawing/2014/main" id="{674139D3-0D0E-4A57-8B1D-91144EC2358D}"/>
              </a:ext>
            </a:extLst>
          </p:cNvPr>
          <p:cNvSpPr/>
          <p:nvPr/>
        </p:nvSpPr>
        <p:spPr>
          <a:xfrm>
            <a:off x="10708879" y="438290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5" name="Down Arrow 1">
            <a:extLst>
              <a:ext uri="{FF2B5EF4-FFF2-40B4-BE49-F238E27FC236}">
                <a16:creationId xmlns:a16="http://schemas.microsoft.com/office/drawing/2014/main" id="{4EF9CC83-AAF5-4F26-88C9-A24FC363447A}"/>
              </a:ext>
            </a:extLst>
          </p:cNvPr>
          <p:cNvSpPr/>
          <p:nvPr/>
        </p:nvSpPr>
        <p:spPr>
          <a:xfrm rot="10800000" flipH="1">
            <a:off x="7669529" y="4427374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8EC68A0E-C626-4C2F-84F8-76E358E935D8}"/>
              </a:ext>
            </a:extLst>
          </p:cNvPr>
          <p:cNvSpPr/>
          <p:nvPr/>
        </p:nvSpPr>
        <p:spPr>
          <a:xfrm rot="14270044">
            <a:off x="8682587" y="3803452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458805-0E41-423B-B7F3-640C0476979E}"/>
              </a:ext>
            </a:extLst>
          </p:cNvPr>
          <p:cNvGrpSpPr/>
          <p:nvPr/>
        </p:nvGrpSpPr>
        <p:grpSpPr>
          <a:xfrm>
            <a:off x="962152" y="4228755"/>
            <a:ext cx="2122880" cy="1850056"/>
            <a:chOff x="755576" y="3995856"/>
            <a:chExt cx="1911036" cy="18500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4D6F7B-9E5A-4E37-B89F-EABDC0707902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33DFBA-E6A2-46F9-A77A-2C2DB53F4CA3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그룹 7">
            <a:extLst>
              <a:ext uri="{FF2B5EF4-FFF2-40B4-BE49-F238E27FC236}">
                <a16:creationId xmlns:a16="http://schemas.microsoft.com/office/drawing/2014/main" id="{AEF9A616-389A-481F-9B39-42E0D73836F3}"/>
              </a:ext>
            </a:extLst>
          </p:cNvPr>
          <p:cNvGrpSpPr/>
          <p:nvPr/>
        </p:nvGrpSpPr>
        <p:grpSpPr>
          <a:xfrm>
            <a:off x="772764" y="1631372"/>
            <a:ext cx="2501659" cy="2598796"/>
            <a:chOff x="2230086" y="1939021"/>
            <a:chExt cx="2010016" cy="2088063"/>
          </a:xfrm>
        </p:grpSpPr>
        <p:graphicFrame>
          <p:nvGraphicFramePr>
            <p:cNvPr id="7" name="차트 5">
              <a:extLst>
                <a:ext uri="{FF2B5EF4-FFF2-40B4-BE49-F238E27FC236}">
                  <a16:creationId xmlns:a16="http://schemas.microsoft.com/office/drawing/2014/main" id="{8C238C77-5B51-470C-A099-036F7558F2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5725055"/>
                </p:ext>
              </p:extLst>
            </p:nvPr>
          </p:nvGraphicFramePr>
          <p:xfrm>
            <a:off x="2230086" y="1939021"/>
            <a:ext cx="2010016" cy="2088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C0D0D2-C8CC-43AD-A4D1-C6B01AE84490}"/>
                </a:ext>
              </a:extLst>
            </p:cNvPr>
            <p:cNvSpPr/>
            <p:nvPr/>
          </p:nvSpPr>
          <p:spPr>
            <a:xfrm>
              <a:off x="2515094" y="2263055"/>
              <a:ext cx="1440000" cy="14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4DDB4B-1783-4773-89E4-22620311FB53}"/>
              </a:ext>
            </a:extLst>
          </p:cNvPr>
          <p:cNvSpPr txBox="1"/>
          <p:nvPr/>
        </p:nvSpPr>
        <p:spPr>
          <a:xfrm>
            <a:off x="1605463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90%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81829B-AC75-4819-B853-2EBE52D3FECB}"/>
              </a:ext>
            </a:extLst>
          </p:cNvPr>
          <p:cNvGrpSpPr/>
          <p:nvPr/>
        </p:nvGrpSpPr>
        <p:grpSpPr>
          <a:xfrm>
            <a:off x="3685866" y="4228755"/>
            <a:ext cx="2122880" cy="1850056"/>
            <a:chOff x="755576" y="3995856"/>
            <a:chExt cx="1911036" cy="18500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53FE04-2002-4D1A-B850-4CE6CEA9EBC6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F22C25-2BFB-40B1-BE9A-D402A107BE7D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6">
            <a:extLst>
              <a:ext uri="{FF2B5EF4-FFF2-40B4-BE49-F238E27FC236}">
                <a16:creationId xmlns:a16="http://schemas.microsoft.com/office/drawing/2014/main" id="{1AACC8E1-0BE4-4E21-8DB9-5E48259A2762}"/>
              </a:ext>
            </a:extLst>
          </p:cNvPr>
          <p:cNvGrpSpPr/>
          <p:nvPr/>
        </p:nvGrpSpPr>
        <p:grpSpPr>
          <a:xfrm>
            <a:off x="3496478" y="1631372"/>
            <a:ext cx="2501659" cy="2598796"/>
            <a:chOff x="4174302" y="1939021"/>
            <a:chExt cx="2010016" cy="2088063"/>
          </a:xfrm>
        </p:grpSpPr>
        <p:graphicFrame>
          <p:nvGraphicFramePr>
            <p:cNvPr id="14" name="차트 41">
              <a:extLst>
                <a:ext uri="{FF2B5EF4-FFF2-40B4-BE49-F238E27FC236}">
                  <a16:creationId xmlns:a16="http://schemas.microsoft.com/office/drawing/2014/main" id="{9B5E1A34-A27F-4368-88F5-A7D0C4004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3600776"/>
                </p:ext>
              </p:extLst>
            </p:nvPr>
          </p:nvGraphicFramePr>
          <p:xfrm>
            <a:off x="4174302" y="1939021"/>
            <a:ext cx="2010016" cy="2088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BA8A12-0577-4DE1-9B5C-8708F8F7D7CB}"/>
                </a:ext>
              </a:extLst>
            </p:cNvPr>
            <p:cNvSpPr/>
            <p:nvPr/>
          </p:nvSpPr>
          <p:spPr>
            <a:xfrm>
              <a:off x="4459310" y="2263054"/>
              <a:ext cx="1440000" cy="14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AD3330-01A2-4CD8-8B83-18140A9655D7}"/>
              </a:ext>
            </a:extLst>
          </p:cNvPr>
          <p:cNvSpPr txBox="1"/>
          <p:nvPr/>
        </p:nvSpPr>
        <p:spPr>
          <a:xfrm>
            <a:off x="4329177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748285-B742-4E2C-8269-052F72E79F7D}"/>
              </a:ext>
            </a:extLst>
          </p:cNvPr>
          <p:cNvGrpSpPr/>
          <p:nvPr/>
        </p:nvGrpSpPr>
        <p:grpSpPr>
          <a:xfrm>
            <a:off x="6409580" y="4228755"/>
            <a:ext cx="2122880" cy="1850056"/>
            <a:chOff x="755576" y="3995856"/>
            <a:chExt cx="1911036" cy="18500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B06EE9-C6B4-446A-8815-5B32D4D65F79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5963E0-6BD3-4FF3-92F1-D1A06C0B1706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4">
            <a:extLst>
              <a:ext uri="{FF2B5EF4-FFF2-40B4-BE49-F238E27FC236}">
                <a16:creationId xmlns:a16="http://schemas.microsoft.com/office/drawing/2014/main" id="{1202F022-F931-41C9-BFCC-118C4ECD6EFF}"/>
              </a:ext>
            </a:extLst>
          </p:cNvPr>
          <p:cNvGrpSpPr/>
          <p:nvPr/>
        </p:nvGrpSpPr>
        <p:grpSpPr>
          <a:xfrm>
            <a:off x="6220192" y="1631372"/>
            <a:ext cx="2501659" cy="2598796"/>
            <a:chOff x="6118518" y="1939021"/>
            <a:chExt cx="2010016" cy="2088063"/>
          </a:xfrm>
        </p:grpSpPr>
        <p:graphicFrame>
          <p:nvGraphicFramePr>
            <p:cNvPr id="21" name="차트 42">
              <a:extLst>
                <a:ext uri="{FF2B5EF4-FFF2-40B4-BE49-F238E27FC236}">
                  <a16:creationId xmlns:a16="http://schemas.microsoft.com/office/drawing/2014/main" id="{5A744C9A-595F-4CCE-BF3B-88E118A2E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8032743"/>
                </p:ext>
              </p:extLst>
            </p:nvPr>
          </p:nvGraphicFramePr>
          <p:xfrm>
            <a:off x="6118518" y="1939021"/>
            <a:ext cx="2010016" cy="2088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B32F88-B265-4BE0-978B-94CEE4AA6216}"/>
                </a:ext>
              </a:extLst>
            </p:cNvPr>
            <p:cNvSpPr/>
            <p:nvPr/>
          </p:nvSpPr>
          <p:spPr>
            <a:xfrm>
              <a:off x="6403526" y="2263053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B64C0C-0B7A-47D9-9248-8BFB5F0AB61F}"/>
              </a:ext>
            </a:extLst>
          </p:cNvPr>
          <p:cNvSpPr txBox="1"/>
          <p:nvPr/>
        </p:nvSpPr>
        <p:spPr>
          <a:xfrm>
            <a:off x="7052891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2F9DA-E035-4096-9BD8-22FCC6A8F4AA}"/>
              </a:ext>
            </a:extLst>
          </p:cNvPr>
          <p:cNvGrpSpPr/>
          <p:nvPr/>
        </p:nvGrpSpPr>
        <p:grpSpPr>
          <a:xfrm>
            <a:off x="9133295" y="4228755"/>
            <a:ext cx="2122880" cy="1850056"/>
            <a:chOff x="755576" y="3995856"/>
            <a:chExt cx="1911036" cy="18500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3DC346-BA8A-4550-9905-CFEDF7F0686F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6C2C45-1B3B-47E3-B96E-A24239D1BF9D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6C537107-E3D3-4B29-A27C-8524CED0D1C3}"/>
              </a:ext>
            </a:extLst>
          </p:cNvPr>
          <p:cNvGrpSpPr/>
          <p:nvPr/>
        </p:nvGrpSpPr>
        <p:grpSpPr>
          <a:xfrm>
            <a:off x="8943907" y="1631372"/>
            <a:ext cx="2501659" cy="2598796"/>
            <a:chOff x="8059678" y="1939021"/>
            <a:chExt cx="2010016" cy="2088063"/>
          </a:xfrm>
        </p:grpSpPr>
        <p:graphicFrame>
          <p:nvGraphicFramePr>
            <p:cNvPr id="28" name="차트 43">
              <a:extLst>
                <a:ext uri="{FF2B5EF4-FFF2-40B4-BE49-F238E27FC236}">
                  <a16:creationId xmlns:a16="http://schemas.microsoft.com/office/drawing/2014/main" id="{08F443F6-3C65-484D-9B7E-F3A2CBD2D6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9259536"/>
                </p:ext>
              </p:extLst>
            </p:nvPr>
          </p:nvGraphicFramePr>
          <p:xfrm>
            <a:off x="8059678" y="1939021"/>
            <a:ext cx="2010016" cy="2088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305057-E5C5-42A5-BDCA-613D580D72DA}"/>
                </a:ext>
              </a:extLst>
            </p:cNvPr>
            <p:cNvSpPr/>
            <p:nvPr/>
          </p:nvSpPr>
          <p:spPr>
            <a:xfrm>
              <a:off x="8347742" y="2263052"/>
              <a:ext cx="1440000" cy="144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4923F6-2F59-45ED-AE55-354AC9C775BC}"/>
              </a:ext>
            </a:extLst>
          </p:cNvPr>
          <p:cNvSpPr txBox="1"/>
          <p:nvPr/>
        </p:nvSpPr>
        <p:spPr>
          <a:xfrm>
            <a:off x="9776606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DC4AB796-802B-4814-B9E0-8977FEF9A776}"/>
              </a:ext>
            </a:extLst>
          </p:cNvPr>
          <p:cNvSpPr/>
          <p:nvPr/>
        </p:nvSpPr>
        <p:spPr>
          <a:xfrm rot="2700000">
            <a:off x="1817234" y="2482209"/>
            <a:ext cx="294674" cy="52829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FF56BA49-A044-4E50-9556-BA5C701BC83A}"/>
              </a:ext>
            </a:extLst>
          </p:cNvPr>
          <p:cNvSpPr/>
          <p:nvPr/>
        </p:nvSpPr>
        <p:spPr>
          <a:xfrm>
            <a:off x="4506981" y="2595843"/>
            <a:ext cx="431472" cy="36067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509676DE-3C56-4E1A-B43B-D38F690A895A}"/>
              </a:ext>
            </a:extLst>
          </p:cNvPr>
          <p:cNvSpPr>
            <a:spLocks noChangeAspect="1"/>
          </p:cNvSpPr>
          <p:nvPr/>
        </p:nvSpPr>
        <p:spPr>
          <a:xfrm>
            <a:off x="9975325" y="2583126"/>
            <a:ext cx="438820" cy="346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2907EEDD-D8DB-4A30-A7B7-260DEB94C9C4}"/>
              </a:ext>
            </a:extLst>
          </p:cNvPr>
          <p:cNvSpPr>
            <a:spLocks noChangeAspect="1"/>
          </p:cNvSpPr>
          <p:nvPr/>
        </p:nvSpPr>
        <p:spPr>
          <a:xfrm>
            <a:off x="7224412" y="2574770"/>
            <a:ext cx="423200" cy="42673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F2D9E5-338E-4BBB-BF28-A08CB533546B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10C54-5E85-4E08-A815-55391CB1EA14}"/>
              </a:ext>
            </a:extLst>
          </p:cNvPr>
          <p:cNvSpPr/>
          <p:nvPr/>
        </p:nvSpPr>
        <p:spPr>
          <a:xfrm>
            <a:off x="0" y="4895850"/>
            <a:ext cx="12192000" cy="16859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6B1E1284-E0BD-49CC-8906-9DEAC2AAD263}"/>
              </a:ext>
            </a:extLst>
          </p:cNvPr>
          <p:cNvSpPr/>
          <p:nvPr/>
        </p:nvSpPr>
        <p:spPr>
          <a:xfrm>
            <a:off x="6879977" y="5001578"/>
            <a:ext cx="491197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F511CC56-6435-407F-92E0-229787020539}"/>
              </a:ext>
            </a:extLst>
          </p:cNvPr>
          <p:cNvSpPr/>
          <p:nvPr/>
        </p:nvSpPr>
        <p:spPr>
          <a:xfrm>
            <a:off x="6879978" y="5726412"/>
            <a:ext cx="491197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E5B0E4-0727-40D1-B28D-1851943BE768}"/>
              </a:ext>
            </a:extLst>
          </p:cNvPr>
          <p:cNvGrpSpPr/>
          <p:nvPr/>
        </p:nvGrpSpPr>
        <p:grpSpPr>
          <a:xfrm rot="10800000">
            <a:off x="7501767" y="3751494"/>
            <a:ext cx="599323" cy="448301"/>
            <a:chOff x="8512593" y="1202677"/>
            <a:chExt cx="872029" cy="652287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E9A628-53DF-4FF9-B3F7-7BC8A7A0E219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3909E5-2EE3-47DA-9D84-57A4E5AA5FAE}"/>
                </a:ext>
              </a:extLst>
            </p:cNvPr>
            <p:cNvSpPr/>
            <p:nvPr/>
          </p:nvSpPr>
          <p:spPr>
            <a:xfrm>
              <a:off x="8512593" y="1202682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0EFC68-ACD6-4ACA-97BF-0A1431566B33}"/>
              </a:ext>
            </a:extLst>
          </p:cNvPr>
          <p:cNvGrpSpPr/>
          <p:nvPr/>
        </p:nvGrpSpPr>
        <p:grpSpPr>
          <a:xfrm>
            <a:off x="10704699" y="567273"/>
            <a:ext cx="599324" cy="448300"/>
            <a:chOff x="8512592" y="1202677"/>
            <a:chExt cx="872030" cy="652286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CB7DD5-C123-49BE-BB6B-4AC27B65237A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0FF176-F0C7-4D65-9D09-FFCFE01DD12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40971E-8100-4707-B3FE-0D7AE5339252}"/>
              </a:ext>
            </a:extLst>
          </p:cNvPr>
          <p:cNvSpPr txBox="1"/>
          <p:nvPr/>
        </p:nvSpPr>
        <p:spPr>
          <a:xfrm>
            <a:off x="8263836" y="928969"/>
            <a:ext cx="274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46666A-A360-45B4-AC65-CAF82642EA22}"/>
              </a:ext>
            </a:extLst>
          </p:cNvPr>
          <p:cNvGrpSpPr/>
          <p:nvPr/>
        </p:nvGrpSpPr>
        <p:grpSpPr>
          <a:xfrm>
            <a:off x="0" y="3890564"/>
            <a:ext cx="12193012" cy="2967436"/>
            <a:chOff x="0" y="4607111"/>
            <a:chExt cx="9144759" cy="22269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A240E7-9AF7-4A0C-BEBB-6AB287C463C9}"/>
                </a:ext>
              </a:extLst>
            </p:cNvPr>
            <p:cNvSpPr/>
            <p:nvPr userDrawn="1"/>
          </p:nvSpPr>
          <p:spPr>
            <a:xfrm>
              <a:off x="525311" y="5738463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3DE247-BA97-4997-A7A5-822F94EA6520}"/>
                </a:ext>
              </a:extLst>
            </p:cNvPr>
            <p:cNvSpPr/>
            <p:nvPr userDrawn="1"/>
          </p:nvSpPr>
          <p:spPr>
            <a:xfrm>
              <a:off x="6550" y="5738463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6BBA47-5502-4FCD-BC4F-D6545AC7BD32}"/>
                </a:ext>
              </a:extLst>
            </p:cNvPr>
            <p:cNvSpPr/>
            <p:nvPr userDrawn="1"/>
          </p:nvSpPr>
          <p:spPr>
            <a:xfrm>
              <a:off x="444781" y="5449686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B1AB0E-223E-48D8-8C13-6CE46300D02F}"/>
                </a:ext>
              </a:extLst>
            </p:cNvPr>
            <p:cNvSpPr/>
            <p:nvPr userDrawn="1"/>
          </p:nvSpPr>
          <p:spPr>
            <a:xfrm>
              <a:off x="324020" y="6212271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575F92-18D0-4911-A330-192CBA333EE6}"/>
                </a:ext>
              </a:extLst>
            </p:cNvPr>
            <p:cNvSpPr/>
            <p:nvPr userDrawn="1"/>
          </p:nvSpPr>
          <p:spPr>
            <a:xfrm>
              <a:off x="1021878" y="597380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944852-A44D-4BA4-BE30-BA669FC3D479}"/>
                </a:ext>
              </a:extLst>
            </p:cNvPr>
            <p:cNvSpPr/>
            <p:nvPr userDrawn="1"/>
          </p:nvSpPr>
          <p:spPr>
            <a:xfrm>
              <a:off x="905488" y="5671033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E27382-0C4A-4112-8570-26B7D91D0579}"/>
                </a:ext>
              </a:extLst>
            </p:cNvPr>
            <p:cNvSpPr/>
            <p:nvPr userDrawn="1"/>
          </p:nvSpPr>
          <p:spPr>
            <a:xfrm>
              <a:off x="869911" y="5429441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1FA046-6831-4D4F-B9A6-7329785FE7CF}"/>
                </a:ext>
              </a:extLst>
            </p:cNvPr>
            <p:cNvSpPr/>
            <p:nvPr userDrawn="1"/>
          </p:nvSpPr>
          <p:spPr>
            <a:xfrm>
              <a:off x="0" y="5492354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612216-A377-4C13-918E-7804F3F8CA53}"/>
                </a:ext>
              </a:extLst>
            </p:cNvPr>
            <p:cNvSpPr/>
            <p:nvPr userDrawn="1"/>
          </p:nvSpPr>
          <p:spPr>
            <a:xfrm>
              <a:off x="243600" y="552518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AC3364-8A96-48BE-982F-2DE517961EAD}"/>
                </a:ext>
              </a:extLst>
            </p:cNvPr>
            <p:cNvSpPr/>
            <p:nvPr userDrawn="1"/>
          </p:nvSpPr>
          <p:spPr>
            <a:xfrm>
              <a:off x="721950" y="4888203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BCFD58-B63F-4FA7-8DDB-DD8FB636ACE9}"/>
                </a:ext>
              </a:extLst>
            </p:cNvPr>
            <p:cNvSpPr/>
            <p:nvPr userDrawn="1"/>
          </p:nvSpPr>
          <p:spPr>
            <a:xfrm>
              <a:off x="255460" y="5134350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AB7B59-FA3B-407C-9138-BEF23D38CE68}"/>
                </a:ext>
              </a:extLst>
            </p:cNvPr>
            <p:cNvSpPr/>
            <p:nvPr userDrawn="1"/>
          </p:nvSpPr>
          <p:spPr>
            <a:xfrm>
              <a:off x="418339" y="4727142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2D4686-94EF-458A-914E-703EB3D4DC6E}"/>
                </a:ext>
              </a:extLst>
            </p:cNvPr>
            <p:cNvSpPr/>
            <p:nvPr userDrawn="1"/>
          </p:nvSpPr>
          <p:spPr>
            <a:xfrm>
              <a:off x="1738277" y="5963843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6269F-F5D4-4979-BF07-6965526D64E7}"/>
                </a:ext>
              </a:extLst>
            </p:cNvPr>
            <p:cNvSpPr/>
            <p:nvPr userDrawn="1"/>
          </p:nvSpPr>
          <p:spPr>
            <a:xfrm>
              <a:off x="1111503" y="5877048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FFBFE2-E286-4C53-BD58-1195769BAC31}"/>
                </a:ext>
              </a:extLst>
            </p:cNvPr>
            <p:cNvSpPr/>
            <p:nvPr userDrawn="1"/>
          </p:nvSpPr>
          <p:spPr>
            <a:xfrm>
              <a:off x="1395505" y="5434878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34013E-FF5F-4E03-9F09-B5D51237DF0F}"/>
                </a:ext>
              </a:extLst>
            </p:cNvPr>
            <p:cNvSpPr/>
            <p:nvPr userDrawn="1"/>
          </p:nvSpPr>
          <p:spPr>
            <a:xfrm>
              <a:off x="1545363" y="6092240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D82731-5D85-4EBC-8B13-6478CE00E5E1}"/>
                </a:ext>
              </a:extLst>
            </p:cNvPr>
            <p:cNvSpPr/>
            <p:nvPr userDrawn="1"/>
          </p:nvSpPr>
          <p:spPr>
            <a:xfrm>
              <a:off x="1782231" y="565535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E5BA26-1785-4CA9-BA5C-F3DA2A6CD640}"/>
                </a:ext>
              </a:extLst>
            </p:cNvPr>
            <p:cNvSpPr/>
            <p:nvPr userDrawn="1"/>
          </p:nvSpPr>
          <p:spPr>
            <a:xfrm>
              <a:off x="2126831" y="555100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DEA0A7D-0BAB-472F-B065-5722B3687D53}"/>
                </a:ext>
              </a:extLst>
            </p:cNvPr>
            <p:cNvSpPr/>
            <p:nvPr userDrawn="1"/>
          </p:nvSpPr>
          <p:spPr>
            <a:xfrm>
              <a:off x="2091254" y="5309410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BCBA76-CC7E-4393-B42C-6EEB7EFEFE9E}"/>
                </a:ext>
              </a:extLst>
            </p:cNvPr>
            <p:cNvSpPr/>
            <p:nvPr userDrawn="1"/>
          </p:nvSpPr>
          <p:spPr>
            <a:xfrm>
              <a:off x="1221343" y="5372323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1A0E48-86F4-410A-A952-AC47A27448C4}"/>
                </a:ext>
              </a:extLst>
            </p:cNvPr>
            <p:cNvSpPr/>
            <p:nvPr userDrawn="1"/>
          </p:nvSpPr>
          <p:spPr>
            <a:xfrm>
              <a:off x="1588179" y="5009764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0F384F-0A68-4D3A-961B-9B4464133B6D}"/>
                </a:ext>
              </a:extLst>
            </p:cNvPr>
            <p:cNvSpPr/>
            <p:nvPr userDrawn="1"/>
          </p:nvSpPr>
          <p:spPr>
            <a:xfrm>
              <a:off x="1943293" y="4768172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25EA4-4876-4BF2-A4E7-EEDA0CD5F477}"/>
                </a:ext>
              </a:extLst>
            </p:cNvPr>
            <p:cNvSpPr/>
            <p:nvPr userDrawn="1"/>
          </p:nvSpPr>
          <p:spPr>
            <a:xfrm>
              <a:off x="1786955" y="5204541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A7EFE5-780C-4A7A-AB84-C4E0DAE576FA}"/>
                </a:ext>
              </a:extLst>
            </p:cNvPr>
            <p:cNvSpPr/>
            <p:nvPr userDrawn="1"/>
          </p:nvSpPr>
          <p:spPr>
            <a:xfrm>
              <a:off x="1639682" y="4607111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B850BA-F770-40C5-8298-5DD125F0DE96}"/>
                </a:ext>
              </a:extLst>
            </p:cNvPr>
            <p:cNvSpPr/>
            <p:nvPr userDrawn="1"/>
          </p:nvSpPr>
          <p:spPr>
            <a:xfrm>
              <a:off x="3046951" y="6002069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C01B22-CE8A-423E-8064-150A6B66D6FA}"/>
                </a:ext>
              </a:extLst>
            </p:cNvPr>
            <p:cNvSpPr/>
            <p:nvPr userDrawn="1"/>
          </p:nvSpPr>
          <p:spPr>
            <a:xfrm>
              <a:off x="2273966" y="5712047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BDB2F2-DF64-4689-A170-137D0B073D7C}"/>
                </a:ext>
              </a:extLst>
            </p:cNvPr>
            <p:cNvSpPr/>
            <p:nvPr userDrawn="1"/>
          </p:nvSpPr>
          <p:spPr>
            <a:xfrm>
              <a:off x="2845938" y="5806420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FEEEFC5-E312-4D31-BECA-10964CF568C9}"/>
                </a:ext>
              </a:extLst>
            </p:cNvPr>
            <p:cNvSpPr/>
            <p:nvPr userDrawn="1"/>
          </p:nvSpPr>
          <p:spPr>
            <a:xfrm>
              <a:off x="2824760" y="6350856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19C8BB-82A1-4B11-A57B-C338B56BFCFA}"/>
                </a:ext>
              </a:extLst>
            </p:cNvPr>
            <p:cNvSpPr/>
            <p:nvPr userDrawn="1"/>
          </p:nvSpPr>
          <p:spPr>
            <a:xfrm>
              <a:off x="3303220" y="6198093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2EA1CA-42A3-4F31-8E42-CF61A4BD6438}"/>
                </a:ext>
              </a:extLst>
            </p:cNvPr>
            <p:cNvSpPr/>
            <p:nvPr userDrawn="1"/>
          </p:nvSpPr>
          <p:spPr>
            <a:xfrm>
              <a:off x="3406228" y="5809618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E270174-1314-4966-B77A-EFD67E524420}"/>
                </a:ext>
              </a:extLst>
            </p:cNvPr>
            <p:cNvSpPr/>
            <p:nvPr userDrawn="1"/>
          </p:nvSpPr>
          <p:spPr>
            <a:xfrm>
              <a:off x="3370651" y="5568026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D858F9C-2575-4D37-B802-24B6301EC51F}"/>
                </a:ext>
              </a:extLst>
            </p:cNvPr>
            <p:cNvSpPr/>
            <p:nvPr userDrawn="1"/>
          </p:nvSpPr>
          <p:spPr>
            <a:xfrm>
              <a:off x="2544585" y="547523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112F82-4325-4518-BFDC-6680E2FD9755}"/>
                </a:ext>
              </a:extLst>
            </p:cNvPr>
            <p:cNvSpPr/>
            <p:nvPr userDrawn="1"/>
          </p:nvSpPr>
          <p:spPr>
            <a:xfrm>
              <a:off x="2867576" y="526838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7FC6BEB-6C99-4C33-9A6E-38828F6EAB6C}"/>
                </a:ext>
              </a:extLst>
            </p:cNvPr>
            <p:cNvSpPr/>
            <p:nvPr userDrawn="1"/>
          </p:nvSpPr>
          <p:spPr>
            <a:xfrm>
              <a:off x="3222690" y="5026788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A25E90D-BA5C-42DC-AB4C-E5038CE945FD}"/>
                </a:ext>
              </a:extLst>
            </p:cNvPr>
            <p:cNvSpPr/>
            <p:nvPr userDrawn="1"/>
          </p:nvSpPr>
          <p:spPr>
            <a:xfrm>
              <a:off x="3066352" y="5463157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1013CC-F194-46BD-938E-918B2E43CFEA}"/>
                </a:ext>
              </a:extLst>
            </p:cNvPr>
            <p:cNvSpPr/>
            <p:nvPr userDrawn="1"/>
          </p:nvSpPr>
          <p:spPr>
            <a:xfrm>
              <a:off x="2919079" y="4865727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634216-C001-4367-9EF7-FC061BB4A5A7}"/>
                </a:ext>
              </a:extLst>
            </p:cNvPr>
            <p:cNvSpPr/>
            <p:nvPr userDrawn="1"/>
          </p:nvSpPr>
          <p:spPr>
            <a:xfrm>
              <a:off x="3411398" y="5608792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47009C-7C10-412C-A8DD-EA32482CCB37}"/>
                </a:ext>
              </a:extLst>
            </p:cNvPr>
            <p:cNvSpPr/>
            <p:nvPr userDrawn="1"/>
          </p:nvSpPr>
          <p:spPr>
            <a:xfrm>
              <a:off x="3797075" y="5428847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B8BFE5-38D1-4ED2-933D-007D6B270082}"/>
                </a:ext>
              </a:extLst>
            </p:cNvPr>
            <p:cNvSpPr/>
            <p:nvPr userDrawn="1"/>
          </p:nvSpPr>
          <p:spPr>
            <a:xfrm>
              <a:off x="3827999" y="6179824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A74E8A-B8AE-4B89-8C3B-098CF43C9128}"/>
                </a:ext>
              </a:extLst>
            </p:cNvPr>
            <p:cNvSpPr/>
            <p:nvPr userDrawn="1"/>
          </p:nvSpPr>
          <p:spPr>
            <a:xfrm>
              <a:off x="4159970" y="5938826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F9F215-F9AE-4A9F-989D-DBC1033C6902}"/>
                </a:ext>
              </a:extLst>
            </p:cNvPr>
            <p:cNvSpPr/>
            <p:nvPr userDrawn="1"/>
          </p:nvSpPr>
          <p:spPr>
            <a:xfrm>
              <a:off x="4409467" y="5638586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0E3E15C-1BD4-455F-B060-D4CF9F63E985}"/>
                </a:ext>
              </a:extLst>
            </p:cNvPr>
            <p:cNvSpPr/>
            <p:nvPr userDrawn="1"/>
          </p:nvSpPr>
          <p:spPr>
            <a:xfrm>
              <a:off x="4373890" y="5396994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6BA23EC-B3CE-42EA-A158-D834A1EC9D7D}"/>
                </a:ext>
              </a:extLst>
            </p:cNvPr>
            <p:cNvSpPr/>
            <p:nvPr userDrawn="1"/>
          </p:nvSpPr>
          <p:spPr>
            <a:xfrm>
              <a:off x="3503979" y="5459907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0694E5-F61B-41D1-AFD2-124BDE38B842}"/>
                </a:ext>
              </a:extLst>
            </p:cNvPr>
            <p:cNvSpPr/>
            <p:nvPr userDrawn="1"/>
          </p:nvSpPr>
          <p:spPr>
            <a:xfrm>
              <a:off x="3870815" y="5097348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1D273DC-7045-413A-8B92-8257B8814333}"/>
                </a:ext>
              </a:extLst>
            </p:cNvPr>
            <p:cNvSpPr/>
            <p:nvPr userDrawn="1"/>
          </p:nvSpPr>
          <p:spPr>
            <a:xfrm>
              <a:off x="4225929" y="4855756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4D56D55-71AD-4DFD-9B9C-902B383500DF}"/>
                </a:ext>
              </a:extLst>
            </p:cNvPr>
            <p:cNvSpPr/>
            <p:nvPr userDrawn="1"/>
          </p:nvSpPr>
          <p:spPr>
            <a:xfrm>
              <a:off x="4069591" y="5292125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E27AA7-E773-403F-824A-95376166C59A}"/>
                </a:ext>
              </a:extLst>
            </p:cNvPr>
            <p:cNvSpPr/>
            <p:nvPr userDrawn="1"/>
          </p:nvSpPr>
          <p:spPr>
            <a:xfrm>
              <a:off x="3922318" y="4694695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D1F949E-BB04-44D2-91B5-E46522AC1746}"/>
                </a:ext>
              </a:extLst>
            </p:cNvPr>
            <p:cNvSpPr/>
            <p:nvPr userDrawn="1"/>
          </p:nvSpPr>
          <p:spPr>
            <a:xfrm>
              <a:off x="4608102" y="5815980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E1D3DD2-EDE7-43A9-9A92-BE304AACF75A}"/>
                </a:ext>
              </a:extLst>
            </p:cNvPr>
            <p:cNvSpPr/>
            <p:nvPr userDrawn="1"/>
          </p:nvSpPr>
          <p:spPr>
            <a:xfrm>
              <a:off x="4960418" y="5568026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3B63A02-4AFB-454C-B931-CB66ACB3BF69}"/>
                </a:ext>
              </a:extLst>
            </p:cNvPr>
            <p:cNvSpPr/>
            <p:nvPr userDrawn="1"/>
          </p:nvSpPr>
          <p:spPr>
            <a:xfrm>
              <a:off x="4399701" y="6189763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3F774C-A40B-4DEB-8237-5B595FEC4B12}"/>
                </a:ext>
              </a:extLst>
            </p:cNvPr>
            <p:cNvSpPr/>
            <p:nvPr userDrawn="1"/>
          </p:nvSpPr>
          <p:spPr>
            <a:xfrm>
              <a:off x="5469802" y="6166240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35D213-7B01-45CB-9FDC-7A5A08ADCF3F}"/>
                </a:ext>
              </a:extLst>
            </p:cNvPr>
            <p:cNvSpPr/>
            <p:nvPr userDrawn="1"/>
          </p:nvSpPr>
          <p:spPr>
            <a:xfrm>
              <a:off x="5572810" y="5777765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630D746-CCBE-43FD-9B0D-68B5202951EF}"/>
                </a:ext>
              </a:extLst>
            </p:cNvPr>
            <p:cNvSpPr/>
            <p:nvPr userDrawn="1"/>
          </p:nvSpPr>
          <p:spPr>
            <a:xfrm>
              <a:off x="5537233" y="5536173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DAFCAE-4F0A-4A09-8B83-3F3CFCBE585C}"/>
                </a:ext>
              </a:extLst>
            </p:cNvPr>
            <p:cNvSpPr/>
            <p:nvPr userDrawn="1"/>
          </p:nvSpPr>
          <p:spPr>
            <a:xfrm>
              <a:off x="4667322" y="5599086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E1909F-9947-408F-AC02-D76A296ED0A7}"/>
                </a:ext>
              </a:extLst>
            </p:cNvPr>
            <p:cNvSpPr/>
            <p:nvPr userDrawn="1"/>
          </p:nvSpPr>
          <p:spPr>
            <a:xfrm>
              <a:off x="5034158" y="523652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CA86D8-3351-4758-895C-4FA4992E84C3}"/>
                </a:ext>
              </a:extLst>
            </p:cNvPr>
            <p:cNvSpPr/>
            <p:nvPr userDrawn="1"/>
          </p:nvSpPr>
          <p:spPr>
            <a:xfrm>
              <a:off x="5389272" y="4994935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7211B30-2408-46BA-9CBD-FC46B03F38AF}"/>
                </a:ext>
              </a:extLst>
            </p:cNvPr>
            <p:cNvSpPr/>
            <p:nvPr userDrawn="1"/>
          </p:nvSpPr>
          <p:spPr>
            <a:xfrm>
              <a:off x="5232934" y="5431304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FF63F74-1DD5-41C7-8C16-EE7156CC4C39}"/>
                </a:ext>
              </a:extLst>
            </p:cNvPr>
            <p:cNvSpPr/>
            <p:nvPr userDrawn="1"/>
          </p:nvSpPr>
          <p:spPr>
            <a:xfrm>
              <a:off x="5085661" y="4833874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94C8250-1FAF-4914-8EFA-AA47AF3035BE}"/>
                </a:ext>
              </a:extLst>
            </p:cNvPr>
            <p:cNvSpPr/>
            <p:nvPr userDrawn="1"/>
          </p:nvSpPr>
          <p:spPr>
            <a:xfrm>
              <a:off x="5930466" y="5961177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063CDF8-9B36-4B9E-8E32-BA2EF4C8A85D}"/>
                </a:ext>
              </a:extLst>
            </p:cNvPr>
            <p:cNvSpPr/>
            <p:nvPr userDrawn="1"/>
          </p:nvSpPr>
          <p:spPr>
            <a:xfrm>
              <a:off x="5282540" y="5906405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A0F452F-22BF-407C-97F2-6F515577E4D2}"/>
                </a:ext>
              </a:extLst>
            </p:cNvPr>
            <p:cNvSpPr/>
            <p:nvPr userDrawn="1"/>
          </p:nvSpPr>
          <p:spPr>
            <a:xfrm>
              <a:off x="5917746" y="5750912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57E055-1489-4A35-B511-447172CD7C0C}"/>
                </a:ext>
              </a:extLst>
            </p:cNvPr>
            <p:cNvSpPr/>
            <p:nvPr userDrawn="1"/>
          </p:nvSpPr>
          <p:spPr>
            <a:xfrm>
              <a:off x="6474649" y="5913982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44E7F7C-0DC7-4522-B241-76FB07CC65DE}"/>
                </a:ext>
              </a:extLst>
            </p:cNvPr>
            <p:cNvSpPr/>
            <p:nvPr userDrawn="1"/>
          </p:nvSpPr>
          <p:spPr>
            <a:xfrm>
              <a:off x="6633145" y="630541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104099A-D174-48D2-A210-A8A3DE2F18C1}"/>
                </a:ext>
              </a:extLst>
            </p:cNvPr>
            <p:cNvSpPr/>
            <p:nvPr userDrawn="1"/>
          </p:nvSpPr>
          <p:spPr>
            <a:xfrm>
              <a:off x="6854826" y="5778359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F72AD3-C6BE-436B-9CE4-3F142ADEF9F4}"/>
                </a:ext>
              </a:extLst>
            </p:cNvPr>
            <p:cNvSpPr/>
            <p:nvPr userDrawn="1"/>
          </p:nvSpPr>
          <p:spPr>
            <a:xfrm>
              <a:off x="6700576" y="5675352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BAD358-45C9-4AEF-B869-517303ECDDD0}"/>
                </a:ext>
              </a:extLst>
            </p:cNvPr>
            <p:cNvSpPr/>
            <p:nvPr userDrawn="1"/>
          </p:nvSpPr>
          <p:spPr>
            <a:xfrm>
              <a:off x="5830665" y="5738265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6B7722E-CE5F-494C-939A-090BC0630277}"/>
                </a:ext>
              </a:extLst>
            </p:cNvPr>
            <p:cNvSpPr/>
            <p:nvPr userDrawn="1"/>
          </p:nvSpPr>
          <p:spPr>
            <a:xfrm>
              <a:off x="6197501" y="5375706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F43BD1C-77F0-4A16-A8FE-E2AB7A3EA362}"/>
                </a:ext>
              </a:extLst>
            </p:cNvPr>
            <p:cNvSpPr/>
            <p:nvPr userDrawn="1"/>
          </p:nvSpPr>
          <p:spPr>
            <a:xfrm>
              <a:off x="6552615" y="5134114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B3494BF-BDD0-430D-BE32-B570D736B09A}"/>
                </a:ext>
              </a:extLst>
            </p:cNvPr>
            <p:cNvSpPr/>
            <p:nvPr userDrawn="1"/>
          </p:nvSpPr>
          <p:spPr>
            <a:xfrm>
              <a:off x="6396277" y="5570483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78FF5BE-EF95-49AB-A3C3-918380905E38}"/>
                </a:ext>
              </a:extLst>
            </p:cNvPr>
            <p:cNvSpPr/>
            <p:nvPr userDrawn="1"/>
          </p:nvSpPr>
          <p:spPr>
            <a:xfrm>
              <a:off x="6249004" y="4973053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6B83B63-78FA-4080-9F0C-5DA7314410CD}"/>
                </a:ext>
              </a:extLst>
            </p:cNvPr>
            <p:cNvSpPr/>
            <p:nvPr userDrawn="1"/>
          </p:nvSpPr>
          <p:spPr>
            <a:xfrm>
              <a:off x="7380735" y="5803398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2FF8036-5850-431B-BD19-1E0279773D4E}"/>
                </a:ext>
              </a:extLst>
            </p:cNvPr>
            <p:cNvSpPr/>
            <p:nvPr userDrawn="1"/>
          </p:nvSpPr>
          <p:spPr>
            <a:xfrm>
              <a:off x="7023035" y="5767820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8A01BB-3FBC-4296-A609-6BB5963D766E}"/>
                </a:ext>
              </a:extLst>
            </p:cNvPr>
            <p:cNvSpPr/>
            <p:nvPr userDrawn="1"/>
          </p:nvSpPr>
          <p:spPr>
            <a:xfrm>
              <a:off x="7309581" y="5490651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72F6D2F-8B4D-4BB1-8FE7-C973FEF201E5}"/>
                </a:ext>
              </a:extLst>
            </p:cNvPr>
            <p:cNvSpPr/>
            <p:nvPr userDrawn="1"/>
          </p:nvSpPr>
          <p:spPr>
            <a:xfrm>
              <a:off x="5054049" y="6175903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BE8EC04-27EB-4607-8907-04AA1DB98073}"/>
                </a:ext>
              </a:extLst>
            </p:cNvPr>
            <p:cNvSpPr/>
            <p:nvPr userDrawn="1"/>
          </p:nvSpPr>
          <p:spPr>
            <a:xfrm>
              <a:off x="7818965" y="6088865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C16E3DC-F955-4949-872C-1C4C92F7888C}"/>
                </a:ext>
              </a:extLst>
            </p:cNvPr>
            <p:cNvSpPr/>
            <p:nvPr userDrawn="1"/>
          </p:nvSpPr>
          <p:spPr>
            <a:xfrm>
              <a:off x="7921973" y="570039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93A5066-CA1B-47B8-A614-AD0BE206ADFD}"/>
                </a:ext>
              </a:extLst>
            </p:cNvPr>
            <p:cNvSpPr/>
            <p:nvPr userDrawn="1"/>
          </p:nvSpPr>
          <p:spPr>
            <a:xfrm>
              <a:off x="7886396" y="5458798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D229C1-9781-475C-AB28-1142A3202A0B}"/>
                </a:ext>
              </a:extLst>
            </p:cNvPr>
            <p:cNvSpPr/>
            <p:nvPr userDrawn="1"/>
          </p:nvSpPr>
          <p:spPr>
            <a:xfrm>
              <a:off x="7016485" y="552171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53B1EDE-0A4A-481B-89C9-881D1B26BA4E}"/>
                </a:ext>
              </a:extLst>
            </p:cNvPr>
            <p:cNvSpPr/>
            <p:nvPr userDrawn="1"/>
          </p:nvSpPr>
          <p:spPr>
            <a:xfrm>
              <a:off x="7383321" y="515915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16E84A4-5189-44D7-9F35-ECCDFA79FBDD}"/>
                </a:ext>
              </a:extLst>
            </p:cNvPr>
            <p:cNvSpPr/>
            <p:nvPr userDrawn="1"/>
          </p:nvSpPr>
          <p:spPr>
            <a:xfrm>
              <a:off x="7738435" y="4917560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DCE2CBF-242D-4656-B0DF-5CE3BE3CBD48}"/>
                </a:ext>
              </a:extLst>
            </p:cNvPr>
            <p:cNvSpPr/>
            <p:nvPr userDrawn="1"/>
          </p:nvSpPr>
          <p:spPr>
            <a:xfrm>
              <a:off x="7582097" y="5353929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0DCAE05-B9CD-440A-A5FC-244DEBD6FAEE}"/>
                </a:ext>
              </a:extLst>
            </p:cNvPr>
            <p:cNvSpPr/>
            <p:nvPr userDrawn="1"/>
          </p:nvSpPr>
          <p:spPr>
            <a:xfrm>
              <a:off x="7434824" y="4756499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8DB5AD6-795D-4B63-8EAC-34901E81653D}"/>
                </a:ext>
              </a:extLst>
            </p:cNvPr>
            <p:cNvSpPr/>
            <p:nvPr userDrawn="1"/>
          </p:nvSpPr>
          <p:spPr>
            <a:xfrm>
              <a:off x="8500514" y="5973809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E45A5C-FBF1-4EA5-87B0-929CF79BE295}"/>
                </a:ext>
              </a:extLst>
            </p:cNvPr>
            <p:cNvSpPr/>
            <p:nvPr userDrawn="1"/>
          </p:nvSpPr>
          <p:spPr>
            <a:xfrm>
              <a:off x="7943292" y="5718020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719DC7-E914-4927-9438-24439E428C2E}"/>
                </a:ext>
              </a:extLst>
            </p:cNvPr>
            <p:cNvSpPr/>
            <p:nvPr userDrawn="1"/>
          </p:nvSpPr>
          <p:spPr>
            <a:xfrm>
              <a:off x="8229838" y="5440851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68CD8E-104F-4E80-885D-75984AFB65ED}"/>
                </a:ext>
              </a:extLst>
            </p:cNvPr>
            <p:cNvSpPr/>
            <p:nvPr userDrawn="1"/>
          </p:nvSpPr>
          <p:spPr>
            <a:xfrm>
              <a:off x="8260762" y="6191828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1A62613-6F56-463C-BAD3-745ADEDA36F0}"/>
                </a:ext>
              </a:extLst>
            </p:cNvPr>
            <p:cNvSpPr/>
            <p:nvPr userDrawn="1"/>
          </p:nvSpPr>
          <p:spPr>
            <a:xfrm>
              <a:off x="8674526" y="579800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59E0D1A-5536-4720-B17A-2A682065459C}"/>
                </a:ext>
              </a:extLst>
            </p:cNvPr>
            <p:cNvSpPr/>
            <p:nvPr userDrawn="1"/>
          </p:nvSpPr>
          <p:spPr>
            <a:xfrm>
              <a:off x="8842230" y="565059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0194A09-F63B-4CB1-B377-CBBA52F82CD5}"/>
                </a:ext>
              </a:extLst>
            </p:cNvPr>
            <p:cNvSpPr/>
            <p:nvPr userDrawn="1"/>
          </p:nvSpPr>
          <p:spPr>
            <a:xfrm>
              <a:off x="8806653" y="5408998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A8B395D-B583-4E54-A6EC-D909C7A440C1}"/>
                </a:ext>
              </a:extLst>
            </p:cNvPr>
            <p:cNvSpPr/>
            <p:nvPr userDrawn="1"/>
          </p:nvSpPr>
          <p:spPr>
            <a:xfrm>
              <a:off x="7936742" y="547191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D4DB893-6564-4718-BED7-78322EA4B31F}"/>
                </a:ext>
              </a:extLst>
            </p:cNvPr>
            <p:cNvSpPr/>
            <p:nvPr userDrawn="1"/>
          </p:nvSpPr>
          <p:spPr>
            <a:xfrm>
              <a:off x="8303578" y="510935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92CCCE4-EEE2-4984-9A2D-1C1A65D470DE}"/>
                </a:ext>
              </a:extLst>
            </p:cNvPr>
            <p:cNvSpPr/>
            <p:nvPr userDrawn="1"/>
          </p:nvSpPr>
          <p:spPr>
            <a:xfrm>
              <a:off x="8658692" y="4867760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9748891-91FA-4293-B3A5-D2194067F832}"/>
                </a:ext>
              </a:extLst>
            </p:cNvPr>
            <p:cNvSpPr/>
            <p:nvPr userDrawn="1"/>
          </p:nvSpPr>
          <p:spPr>
            <a:xfrm>
              <a:off x="8502354" y="5304129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05EB556-3C48-4BF3-BCC5-F9FF736D41C9}"/>
                </a:ext>
              </a:extLst>
            </p:cNvPr>
            <p:cNvSpPr/>
            <p:nvPr userDrawn="1"/>
          </p:nvSpPr>
          <p:spPr>
            <a:xfrm>
              <a:off x="8355081" y="4706699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1684B51-381B-457B-BC75-C228EE084B0A}"/>
                </a:ext>
              </a:extLst>
            </p:cNvPr>
            <p:cNvSpPr/>
            <p:nvPr userDrawn="1"/>
          </p:nvSpPr>
          <p:spPr>
            <a:xfrm>
              <a:off x="1740579" y="5162164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564CA55-FDC7-4AD9-8502-E9D24DA1F472}"/>
              </a:ext>
            </a:extLst>
          </p:cNvPr>
          <p:cNvSpPr/>
          <p:nvPr/>
        </p:nvSpPr>
        <p:spPr>
          <a:xfrm>
            <a:off x="18493" y="3426105"/>
            <a:ext cx="12183267" cy="342307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9256CC-6458-4F53-8251-4A307F4DFB70}"/>
              </a:ext>
            </a:extLst>
          </p:cNvPr>
          <p:cNvSpPr/>
          <p:nvPr/>
        </p:nvSpPr>
        <p:spPr>
          <a:xfrm>
            <a:off x="0" y="6457057"/>
            <a:ext cx="12192000" cy="4009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F5B317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9274F31-5B82-4BD9-A2B0-870B0472A06B}"/>
              </a:ext>
            </a:extLst>
          </p:cNvPr>
          <p:cNvGrpSpPr/>
          <p:nvPr/>
        </p:nvGrpSpPr>
        <p:grpSpPr>
          <a:xfrm>
            <a:off x="9327276" y="1767574"/>
            <a:ext cx="1997216" cy="4697167"/>
            <a:chOff x="9327276" y="1767574"/>
            <a:chExt cx="1997216" cy="4697167"/>
          </a:xfrm>
        </p:grpSpPr>
        <p:grpSp>
          <p:nvGrpSpPr>
            <p:cNvPr id="116" name="그룹 7">
              <a:extLst>
                <a:ext uri="{FF2B5EF4-FFF2-40B4-BE49-F238E27FC236}">
                  <a16:creationId xmlns:a16="http://schemas.microsoft.com/office/drawing/2014/main" id="{68978B0A-9CED-465D-82D9-FA2E4F0223BF}"/>
                </a:ext>
              </a:extLst>
            </p:cNvPr>
            <p:cNvGrpSpPr/>
            <p:nvPr/>
          </p:nvGrpSpPr>
          <p:grpSpPr>
            <a:xfrm>
              <a:off x="9555832" y="3403688"/>
              <a:ext cx="1584176" cy="3061053"/>
              <a:chOff x="9555832" y="3403687"/>
              <a:chExt cx="1584176" cy="3061053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C6D9F47C-AE61-476B-9A7C-F55D38364A22}"/>
                  </a:ext>
                </a:extLst>
              </p:cNvPr>
              <p:cNvSpPr/>
              <p:nvPr/>
            </p:nvSpPr>
            <p:spPr>
              <a:xfrm>
                <a:off x="10258767" y="5636740"/>
                <a:ext cx="178306" cy="828000"/>
              </a:xfrm>
              <a:prstGeom prst="trapezoi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0208F18-CDB1-4DC7-8730-DE37F5A4DB53}"/>
                  </a:ext>
                </a:extLst>
              </p:cNvPr>
              <p:cNvGrpSpPr/>
              <p:nvPr/>
            </p:nvGrpSpPr>
            <p:grpSpPr>
              <a:xfrm>
                <a:off x="9555832" y="3403687"/>
                <a:ext cx="1584176" cy="2282988"/>
                <a:chOff x="967240" y="3289369"/>
                <a:chExt cx="1100200" cy="1585520"/>
              </a:xfrm>
            </p:grpSpPr>
            <p:sp>
              <p:nvSpPr>
                <p:cNvPr id="119" name="Freeform 27">
                  <a:extLst>
                    <a:ext uri="{FF2B5EF4-FFF2-40B4-BE49-F238E27FC236}">
                      <a16:creationId xmlns:a16="http://schemas.microsoft.com/office/drawing/2014/main" id="{1F5800D5-9CD8-4052-93A3-BEAC70DEE6F6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0" name="Freeform 28">
                  <a:extLst>
                    <a:ext uri="{FF2B5EF4-FFF2-40B4-BE49-F238E27FC236}">
                      <a16:creationId xmlns:a16="http://schemas.microsoft.com/office/drawing/2014/main" id="{BB485118-4372-4602-8A55-B03BB3B4CBAD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36D09F-8C7E-4F61-BCAE-C9A64F88CCEE}"/>
                </a:ext>
              </a:extLst>
            </p:cNvPr>
            <p:cNvGrpSpPr/>
            <p:nvPr/>
          </p:nvGrpSpPr>
          <p:grpSpPr>
            <a:xfrm>
              <a:off x="9327276" y="1767574"/>
              <a:ext cx="1997216" cy="1477328"/>
              <a:chOff x="3017859" y="4283314"/>
              <a:chExt cx="1890849" cy="1477328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73A4C1-B168-4F4B-B475-B3D64D58BD8C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CF9820C-9D83-4A83-A6F3-F294358E7FB3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32A6CC91-F3E9-4BE7-A75F-750227A7880E}"/>
                </a:ext>
              </a:extLst>
            </p:cNvPr>
            <p:cNvSpPr/>
            <p:nvPr/>
          </p:nvSpPr>
          <p:spPr>
            <a:xfrm>
              <a:off x="10077955" y="4587942"/>
              <a:ext cx="546787" cy="441297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EE16AEF-0F87-4809-9637-D8743AEAAE09}"/>
              </a:ext>
            </a:extLst>
          </p:cNvPr>
          <p:cNvGrpSpPr/>
          <p:nvPr/>
        </p:nvGrpSpPr>
        <p:grpSpPr>
          <a:xfrm>
            <a:off x="6577151" y="1767574"/>
            <a:ext cx="1997216" cy="4697167"/>
            <a:chOff x="7205366" y="1767574"/>
            <a:chExt cx="1997216" cy="4697167"/>
          </a:xfrm>
        </p:grpSpPr>
        <p:grpSp>
          <p:nvGrpSpPr>
            <p:cNvPr id="111" name="그룹 6">
              <a:extLst>
                <a:ext uri="{FF2B5EF4-FFF2-40B4-BE49-F238E27FC236}">
                  <a16:creationId xmlns:a16="http://schemas.microsoft.com/office/drawing/2014/main" id="{D4FBEA20-86F2-4C8C-BDED-62F88C367263}"/>
                </a:ext>
              </a:extLst>
            </p:cNvPr>
            <p:cNvGrpSpPr/>
            <p:nvPr/>
          </p:nvGrpSpPr>
          <p:grpSpPr>
            <a:xfrm>
              <a:off x="7428652" y="3403688"/>
              <a:ext cx="1584176" cy="3061053"/>
              <a:chOff x="7636762" y="3403687"/>
              <a:chExt cx="1584176" cy="3061053"/>
            </a:xfrm>
          </p:grpSpPr>
          <p:sp>
            <p:nvSpPr>
              <p:cNvPr id="112" name="Trapezoid 111">
                <a:extLst>
                  <a:ext uri="{FF2B5EF4-FFF2-40B4-BE49-F238E27FC236}">
                    <a16:creationId xmlns:a16="http://schemas.microsoft.com/office/drawing/2014/main" id="{AE3BE93B-BA46-45C5-872E-535DBD2D6848}"/>
                  </a:ext>
                </a:extLst>
              </p:cNvPr>
              <p:cNvSpPr/>
              <p:nvPr/>
            </p:nvSpPr>
            <p:spPr>
              <a:xfrm>
                <a:off x="8339697" y="5636740"/>
                <a:ext cx="178306" cy="828000"/>
              </a:xfrm>
              <a:prstGeom prst="trapezoi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E5B07A9-C836-4013-9778-8AC673F1589C}"/>
                  </a:ext>
                </a:extLst>
              </p:cNvPr>
              <p:cNvGrpSpPr/>
              <p:nvPr/>
            </p:nvGrpSpPr>
            <p:grpSpPr>
              <a:xfrm>
                <a:off x="7636762" y="3403687"/>
                <a:ext cx="1584176" cy="2282988"/>
                <a:chOff x="967240" y="3289369"/>
                <a:chExt cx="1100200" cy="1585520"/>
              </a:xfrm>
            </p:grpSpPr>
            <p:sp>
              <p:nvSpPr>
                <p:cNvPr id="114" name="Freeform 24">
                  <a:extLst>
                    <a:ext uri="{FF2B5EF4-FFF2-40B4-BE49-F238E27FC236}">
                      <a16:creationId xmlns:a16="http://schemas.microsoft.com/office/drawing/2014/main" id="{E90FA346-D369-4F70-AECE-581EA58C2084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5" name="Freeform 25">
                  <a:extLst>
                    <a:ext uri="{FF2B5EF4-FFF2-40B4-BE49-F238E27FC236}">
                      <a16:creationId xmlns:a16="http://schemas.microsoft.com/office/drawing/2014/main" id="{F1C997CC-7A10-4DE1-B7D0-897D63C834C7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CB51CFD-B63D-4270-A53D-966403F24CB8}"/>
                </a:ext>
              </a:extLst>
            </p:cNvPr>
            <p:cNvGrpSpPr/>
            <p:nvPr/>
          </p:nvGrpSpPr>
          <p:grpSpPr>
            <a:xfrm>
              <a:off x="7205366" y="1767574"/>
              <a:ext cx="1997216" cy="1477328"/>
              <a:chOff x="3017859" y="4283314"/>
              <a:chExt cx="1890849" cy="1477328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095FD90-BD26-418C-9564-15992F6139B3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A39FCDD-16D6-441C-8C30-8C545CA152A4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0256DBE7-475F-40BD-95FA-25121DCA2C55}"/>
                </a:ext>
              </a:extLst>
            </p:cNvPr>
            <p:cNvSpPr/>
            <p:nvPr/>
          </p:nvSpPr>
          <p:spPr>
            <a:xfrm>
              <a:off x="8000949" y="4577514"/>
              <a:ext cx="462153" cy="462153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4A6742B-A52F-43EF-BED9-D165295545CB}"/>
              </a:ext>
            </a:extLst>
          </p:cNvPr>
          <p:cNvGrpSpPr/>
          <p:nvPr/>
        </p:nvGrpSpPr>
        <p:grpSpPr>
          <a:xfrm>
            <a:off x="1076901" y="1767574"/>
            <a:ext cx="1997216" cy="4697168"/>
            <a:chOff x="2961548" y="1767574"/>
            <a:chExt cx="1997216" cy="46971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403E9A0-EB2B-4823-8F97-F84342AFC6CA}"/>
                </a:ext>
              </a:extLst>
            </p:cNvPr>
            <p:cNvGrpSpPr/>
            <p:nvPr/>
          </p:nvGrpSpPr>
          <p:grpSpPr>
            <a:xfrm>
              <a:off x="3174294" y="3403689"/>
              <a:ext cx="1584176" cy="3061053"/>
              <a:chOff x="903020" y="3403687"/>
              <a:chExt cx="1584176" cy="3061053"/>
            </a:xfrm>
          </p:grpSpPr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696585D1-04D8-4047-A59F-E341FE3BDF71}"/>
                  </a:ext>
                </a:extLst>
              </p:cNvPr>
              <p:cNvSpPr/>
              <p:nvPr/>
            </p:nvSpPr>
            <p:spPr>
              <a:xfrm>
                <a:off x="1605955" y="5636740"/>
                <a:ext cx="178306" cy="828000"/>
              </a:xfrm>
              <a:prstGeom prst="trapezoi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B41243F-FA7B-4129-91EA-989DD5745A84}"/>
                  </a:ext>
                </a:extLst>
              </p:cNvPr>
              <p:cNvGrpSpPr/>
              <p:nvPr/>
            </p:nvGrpSpPr>
            <p:grpSpPr>
              <a:xfrm>
                <a:off x="903020" y="3403687"/>
                <a:ext cx="1584176" cy="2282988"/>
                <a:chOff x="967240" y="3289369"/>
                <a:chExt cx="1100200" cy="1585520"/>
              </a:xfrm>
            </p:grpSpPr>
            <p:sp>
              <p:nvSpPr>
                <p:cNvPr id="104" name="Freeform 3">
                  <a:extLst>
                    <a:ext uri="{FF2B5EF4-FFF2-40B4-BE49-F238E27FC236}">
                      <a16:creationId xmlns:a16="http://schemas.microsoft.com/office/drawing/2014/main" id="{32E7400C-F298-4B58-B275-733BCD5CFD85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5" name="Freeform 18">
                  <a:extLst>
                    <a:ext uri="{FF2B5EF4-FFF2-40B4-BE49-F238E27FC236}">
                      <a16:creationId xmlns:a16="http://schemas.microsoft.com/office/drawing/2014/main" id="{FBAA8493-E45D-4A62-A462-29195867C08D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21B7D95-A994-4A95-9FDC-3101BED5AF6C}"/>
                </a:ext>
              </a:extLst>
            </p:cNvPr>
            <p:cNvGrpSpPr/>
            <p:nvPr/>
          </p:nvGrpSpPr>
          <p:grpSpPr>
            <a:xfrm>
              <a:off x="2961548" y="1767574"/>
              <a:ext cx="1997216" cy="1477328"/>
              <a:chOff x="3017859" y="4283314"/>
              <a:chExt cx="1890849" cy="147732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7A5E81A-62C0-46D3-AECB-4EA81719B29A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91D36ED-D635-4561-91AE-3BFDCA970088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4" name="Rectangle 16">
              <a:extLst>
                <a:ext uri="{FF2B5EF4-FFF2-40B4-BE49-F238E27FC236}">
                  <a16:creationId xmlns:a16="http://schemas.microsoft.com/office/drawing/2014/main" id="{285E4AE4-E744-4334-BED9-5F8DAAE7381A}"/>
                </a:ext>
              </a:extLst>
            </p:cNvPr>
            <p:cNvSpPr/>
            <p:nvPr/>
          </p:nvSpPr>
          <p:spPr>
            <a:xfrm>
              <a:off x="3718169" y="4642917"/>
              <a:ext cx="504164" cy="331344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065BC07-68A5-486C-A3C6-CF4298E9443C}"/>
              </a:ext>
            </a:extLst>
          </p:cNvPr>
          <p:cNvGrpSpPr/>
          <p:nvPr/>
        </p:nvGrpSpPr>
        <p:grpSpPr>
          <a:xfrm>
            <a:off x="3827026" y="1767574"/>
            <a:ext cx="1997216" cy="4697167"/>
            <a:chOff x="5083457" y="1767574"/>
            <a:chExt cx="1997216" cy="4697167"/>
          </a:xfrm>
        </p:grpSpPr>
        <p:grpSp>
          <p:nvGrpSpPr>
            <p:cNvPr id="106" name="그룹 5">
              <a:extLst>
                <a:ext uri="{FF2B5EF4-FFF2-40B4-BE49-F238E27FC236}">
                  <a16:creationId xmlns:a16="http://schemas.microsoft.com/office/drawing/2014/main" id="{BE5BB12C-C223-400A-AE65-9ABC9BD9BA62}"/>
                </a:ext>
              </a:extLst>
            </p:cNvPr>
            <p:cNvGrpSpPr/>
            <p:nvPr/>
          </p:nvGrpSpPr>
          <p:grpSpPr>
            <a:xfrm>
              <a:off x="5301473" y="3403688"/>
              <a:ext cx="1584176" cy="3061053"/>
              <a:chOff x="5717691" y="3403687"/>
              <a:chExt cx="1584176" cy="3061053"/>
            </a:xfrm>
          </p:grpSpPr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C93B129E-90B6-49DD-B14F-818C0E4B0830}"/>
                  </a:ext>
                </a:extLst>
              </p:cNvPr>
              <p:cNvSpPr/>
              <p:nvPr/>
            </p:nvSpPr>
            <p:spPr>
              <a:xfrm>
                <a:off x="6420626" y="5636740"/>
                <a:ext cx="178306" cy="828000"/>
              </a:xfrm>
              <a:prstGeom prst="trapezoi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B713A78-1EFA-4F01-9669-04DC393E2242}"/>
                  </a:ext>
                </a:extLst>
              </p:cNvPr>
              <p:cNvGrpSpPr/>
              <p:nvPr/>
            </p:nvGrpSpPr>
            <p:grpSpPr>
              <a:xfrm>
                <a:off x="5717691" y="3403687"/>
                <a:ext cx="1584176" cy="2282988"/>
                <a:chOff x="967240" y="3289369"/>
                <a:chExt cx="1100200" cy="1585520"/>
              </a:xfrm>
            </p:grpSpPr>
            <p:sp>
              <p:nvSpPr>
                <p:cNvPr id="109" name="Freeform 21">
                  <a:extLst>
                    <a:ext uri="{FF2B5EF4-FFF2-40B4-BE49-F238E27FC236}">
                      <a16:creationId xmlns:a16="http://schemas.microsoft.com/office/drawing/2014/main" id="{3CF753BE-46E2-4D44-B049-C0A858382F4E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10" name="Freeform 22">
                  <a:extLst>
                    <a:ext uri="{FF2B5EF4-FFF2-40B4-BE49-F238E27FC236}">
                      <a16:creationId xmlns:a16="http://schemas.microsoft.com/office/drawing/2014/main" id="{C705BBBA-31EB-40D2-89B1-E67F65BB63DA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FE6FF63-FBA0-4938-A663-999A602229D1}"/>
                </a:ext>
              </a:extLst>
            </p:cNvPr>
            <p:cNvGrpSpPr/>
            <p:nvPr/>
          </p:nvGrpSpPr>
          <p:grpSpPr>
            <a:xfrm>
              <a:off x="5083457" y="1767574"/>
              <a:ext cx="1997216" cy="1477328"/>
              <a:chOff x="3017859" y="4283314"/>
              <a:chExt cx="1890849" cy="1477328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97AB032-3AE8-4ADF-9EE8-919AF9030C46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88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D85E75-10FA-4F61-858D-0C66ACF47AB7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70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5" name="Round Same Side Corner Rectangle 36">
              <a:extLst>
                <a:ext uri="{FF2B5EF4-FFF2-40B4-BE49-F238E27FC236}">
                  <a16:creationId xmlns:a16="http://schemas.microsoft.com/office/drawing/2014/main" id="{E4889B7E-1BF6-4658-9862-FBE7820EE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105" y="4608339"/>
              <a:ext cx="506571" cy="400503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2BACF-AF19-4CB1-BB45-167E0FEAA50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8F14F1-5EDC-4E39-AF77-241A9BDB37F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85E205-2DAC-4C4D-A9EA-410CDCAA4737}"/>
              </a:ext>
            </a:extLst>
          </p:cNvPr>
          <p:cNvSpPr/>
          <p:nvPr/>
        </p:nvSpPr>
        <p:spPr>
          <a:xfrm>
            <a:off x="5159895" y="0"/>
            <a:ext cx="2346893" cy="33912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209EF5E-C629-47DA-A530-496EDF7FBFA0}"/>
              </a:ext>
            </a:extLst>
          </p:cNvPr>
          <p:cNvSpPr/>
          <p:nvPr/>
        </p:nvSpPr>
        <p:spPr>
          <a:xfrm>
            <a:off x="5159895" y="3466800"/>
            <a:ext cx="2346893" cy="3391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FA0121-DCF2-49D9-A489-512E4E9EFE97}"/>
              </a:ext>
            </a:extLst>
          </p:cNvPr>
          <p:cNvSpPr txBox="1"/>
          <p:nvPr/>
        </p:nvSpPr>
        <p:spPr>
          <a:xfrm>
            <a:off x="7927369" y="3995680"/>
            <a:ext cx="309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11226968" y="4129360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CAB395-E491-4761-857F-196702E7C629}"/>
              </a:ext>
            </a:extLst>
          </p:cNvPr>
          <p:cNvSpPr txBox="1"/>
          <p:nvPr/>
        </p:nvSpPr>
        <p:spPr>
          <a:xfrm>
            <a:off x="5530404" y="1003103"/>
            <a:ext cx="1605874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Professional PPT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Designed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7379E2-724A-4BF8-A265-9D1BBD4008F6}"/>
              </a:ext>
            </a:extLst>
          </p:cNvPr>
          <p:cNvSpPr txBox="1"/>
          <p:nvPr/>
        </p:nvSpPr>
        <p:spPr>
          <a:xfrm>
            <a:off x="5530404" y="4469903"/>
            <a:ext cx="1605874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Professional PPT 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Designed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4247F4-8A18-4ADB-949F-50A91C63E33D}"/>
              </a:ext>
            </a:extLst>
          </p:cNvPr>
          <p:cNvSpPr txBox="1"/>
          <p:nvPr/>
        </p:nvSpPr>
        <p:spPr>
          <a:xfrm>
            <a:off x="8054440" y="447926"/>
            <a:ext cx="365336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763BE9-DC8D-4CCB-BCB2-66986325EFF6}"/>
              </a:ext>
            </a:extLst>
          </p:cNvPr>
          <p:cNvSpPr txBox="1"/>
          <p:nvPr/>
        </p:nvSpPr>
        <p:spPr>
          <a:xfrm>
            <a:off x="8832305" y="2931003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cs typeface="Arial" pitchFamily="34" charset="0"/>
              </a:rPr>
              <a:t>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12FF68-DDEC-4E39-BBE0-AFFA5F50372A}"/>
              </a:ext>
            </a:extLst>
          </p:cNvPr>
          <p:cNvSpPr txBox="1"/>
          <p:nvPr/>
        </p:nvSpPr>
        <p:spPr>
          <a:xfrm>
            <a:off x="8832304" y="2100006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D82E8E-6541-471B-B8A2-75B291B911BB}"/>
              </a:ext>
            </a:extLst>
          </p:cNvPr>
          <p:cNvSpPr txBox="1"/>
          <p:nvPr/>
        </p:nvSpPr>
        <p:spPr>
          <a:xfrm>
            <a:off x="7927369" y="4778982"/>
            <a:ext cx="309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Chevron 2">
            <a:extLst>
              <a:ext uri="{FF2B5EF4-FFF2-40B4-BE49-F238E27FC236}">
                <a16:creationId xmlns:a16="http://schemas.microsoft.com/office/drawing/2014/main" id="{8B7E94CE-9D92-4E32-89B2-61E279A150EF}"/>
              </a:ext>
            </a:extLst>
          </p:cNvPr>
          <p:cNvSpPr/>
          <p:nvPr/>
        </p:nvSpPr>
        <p:spPr>
          <a:xfrm rot="5400000">
            <a:off x="11226968" y="4912662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E03578-7957-4370-9CA2-D07089E3859D}"/>
              </a:ext>
            </a:extLst>
          </p:cNvPr>
          <p:cNvSpPr txBox="1"/>
          <p:nvPr/>
        </p:nvSpPr>
        <p:spPr>
          <a:xfrm>
            <a:off x="7927369" y="5562284"/>
            <a:ext cx="309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Chevron 2">
            <a:extLst>
              <a:ext uri="{FF2B5EF4-FFF2-40B4-BE49-F238E27FC236}">
                <a16:creationId xmlns:a16="http://schemas.microsoft.com/office/drawing/2014/main" id="{189A187B-843E-4DB2-96EA-33DD84E0C765}"/>
              </a:ext>
            </a:extLst>
          </p:cNvPr>
          <p:cNvSpPr/>
          <p:nvPr/>
        </p:nvSpPr>
        <p:spPr>
          <a:xfrm rot="5400000">
            <a:off x="11226968" y="5695964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308642" y="574655"/>
            <a:ext cx="35172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4885685" y="247269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8209" y="1916480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8575460" y="172178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4885685" y="354369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8209" y="3055472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8575460" y="286077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4885685" y="4682688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828209" y="4194464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8575460" y="399976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4885685" y="582168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828209" y="5333456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8575460" y="513876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D65843-3729-41BD-BAE3-24132E813B77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6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63D7EA4-6A42-4DB1-B8CA-6EC04F5B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06175"/>
              </p:ext>
            </p:extLst>
          </p:nvPr>
        </p:nvGraphicFramePr>
        <p:xfrm>
          <a:off x="924724" y="1585760"/>
          <a:ext cx="2327801" cy="48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380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4" name="표 72">
            <a:extLst>
              <a:ext uri="{FF2B5EF4-FFF2-40B4-BE49-F238E27FC236}">
                <a16:creationId xmlns:a16="http://schemas.microsoft.com/office/drawing/2014/main" id="{0A4C3A0D-A6FA-4131-989B-90F14A10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46260"/>
              </p:ext>
            </p:extLst>
          </p:nvPr>
        </p:nvGraphicFramePr>
        <p:xfrm>
          <a:off x="3587943" y="1585760"/>
          <a:ext cx="2327801" cy="48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5" name="표 73">
            <a:extLst>
              <a:ext uri="{FF2B5EF4-FFF2-40B4-BE49-F238E27FC236}">
                <a16:creationId xmlns:a16="http://schemas.microsoft.com/office/drawing/2014/main" id="{361D123E-F22E-498D-80A9-C507958AE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65322"/>
              </p:ext>
            </p:extLst>
          </p:nvPr>
        </p:nvGraphicFramePr>
        <p:xfrm>
          <a:off x="6251162" y="1585760"/>
          <a:ext cx="2327801" cy="48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410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6" name="표 74">
            <a:extLst>
              <a:ext uri="{FF2B5EF4-FFF2-40B4-BE49-F238E27FC236}">
                <a16:creationId xmlns:a16="http://schemas.microsoft.com/office/drawing/2014/main" id="{125C620F-43DC-47B2-A747-6E0767AB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55210"/>
              </p:ext>
            </p:extLst>
          </p:nvPr>
        </p:nvGraphicFramePr>
        <p:xfrm>
          <a:off x="8914382" y="1585760"/>
          <a:ext cx="2327801" cy="48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190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Presentation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950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Add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282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3D1AD2B8-22B7-47E4-AEBB-FA3391D2399F}"/>
              </a:ext>
            </a:extLst>
          </p:cNvPr>
          <p:cNvGrpSpPr/>
          <p:nvPr/>
        </p:nvGrpSpPr>
        <p:grpSpPr>
          <a:xfrm>
            <a:off x="4612702" y="5656058"/>
            <a:ext cx="2966597" cy="657346"/>
            <a:chOff x="4965551" y="1783849"/>
            <a:chExt cx="1780587" cy="657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BE5D42-337C-4441-B95C-4EA55592D41D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56197A-F007-4DF4-96B3-1D764B2CE9DA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12D57D80-D19F-417C-8C1D-3A607C15DE1B}"/>
              </a:ext>
            </a:extLst>
          </p:cNvPr>
          <p:cNvGrpSpPr/>
          <p:nvPr/>
        </p:nvGrpSpPr>
        <p:grpSpPr>
          <a:xfrm>
            <a:off x="8391355" y="3550085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8C1FDA-B85A-4657-A616-C978DC11E8A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B04309-75D8-4945-8172-5E5BF9C533F9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CC433DE6-D19D-457C-B5C2-A8BD4455C6F6}"/>
              </a:ext>
            </a:extLst>
          </p:cNvPr>
          <p:cNvGrpSpPr/>
          <p:nvPr/>
        </p:nvGrpSpPr>
        <p:grpSpPr>
          <a:xfrm>
            <a:off x="7868336" y="4855493"/>
            <a:ext cx="2966597" cy="657346"/>
            <a:chOff x="4965551" y="1783849"/>
            <a:chExt cx="1780587" cy="6573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421335-35A2-4A32-887A-6444EEB90646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8C734B-00D4-45A9-AB78-9457EC073DF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272264CD-118B-4040-981D-160FB35C06E9}"/>
              </a:ext>
            </a:extLst>
          </p:cNvPr>
          <p:cNvGrpSpPr/>
          <p:nvPr/>
        </p:nvGrpSpPr>
        <p:grpSpPr>
          <a:xfrm>
            <a:off x="871736" y="3696218"/>
            <a:ext cx="2983091" cy="657346"/>
            <a:chOff x="4965551" y="1783849"/>
            <a:chExt cx="1780587" cy="6573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9A9C99-8D8B-4B51-8988-35F6EEDC06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AF5420-0ED7-4A0E-8A2C-5878E36C66C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AFD347BC-B318-4390-9691-01C765F0E1FD}"/>
              </a:ext>
            </a:extLst>
          </p:cNvPr>
          <p:cNvGrpSpPr/>
          <p:nvPr/>
        </p:nvGrpSpPr>
        <p:grpSpPr>
          <a:xfrm>
            <a:off x="1473054" y="4928927"/>
            <a:ext cx="2983091" cy="657346"/>
            <a:chOff x="4965551" y="1783849"/>
            <a:chExt cx="1780587" cy="6573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1897A-2581-4FD7-9328-D692C4825D9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509A7F-3B1E-4206-81AC-5645A20CFA2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39E8EF78-B544-43F8-977C-21692B4CFF9D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E546A318-1320-4A83-A6EB-BE79F2A8332E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B7FD1F74-C94D-443D-BBBC-943738E6BBA8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7CEBA5EB-60D9-49B7-8244-6CE5B8ECAE98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99F846CE-D20A-4A4B-8F02-A9902CAF5666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D361C11B-CA37-47A8-801F-D7211381F076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3529F494-BB3F-417E-87B1-9DB5AA22E403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4C7D84DD-FCFE-4C17-9E6A-186AE2DAB8F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AAE32255-7BDA-4550-8186-054E7013A19F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A344257-38E2-4056-A63D-6E31B6DAD4ED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4E2C2E97-FF61-4A7A-930D-98B4B78D6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AFACA444-9635-4203-9DF1-3CA2FA70C7C8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E10F3555-88B2-4732-B10F-31F8173BC763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1EFADF0-F4A9-421F-A257-F9A542347728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1696BA31-F38C-4BE8-9855-582F263B10A6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5619FA45-11D3-44DA-9825-47EB19A61A0D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10064A6F-A9AF-468F-B02B-04BAD9CA09D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754C92C8-E434-4AE5-BF87-C17E844E757E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B39A0D88-76A7-4E5F-8950-8D5D5984BDBA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028AC211-D626-435E-BD25-D38CB1692295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F05C75E6-074F-4DBC-97A6-F97326476C02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4011B538-56ED-4932-9304-E657AB1CEDD7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E13E4FEE-8552-43ED-ADE1-B43C3C892DB8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1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id="{C2C554BC-124C-4A4E-A51E-716583B2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86" y="1672854"/>
            <a:ext cx="1939961" cy="1939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aphic 30">
            <a:extLst>
              <a:ext uri="{FF2B5EF4-FFF2-40B4-BE49-F238E27FC236}">
                <a16:creationId xmlns:a16="http://schemas.microsoft.com/office/drawing/2014/main" id="{ED940A2D-3D45-469C-9A02-5D8DBF448C0E}"/>
              </a:ext>
            </a:extLst>
          </p:cNvPr>
          <p:cNvGrpSpPr/>
          <p:nvPr/>
        </p:nvGrpSpPr>
        <p:grpSpPr>
          <a:xfrm>
            <a:off x="5551306" y="2096894"/>
            <a:ext cx="1302602" cy="1188974"/>
            <a:chOff x="5655661" y="377455"/>
            <a:chExt cx="4490127" cy="4098447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7A07D6-BCBE-49A4-9A07-A6C9D9C06BBF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7527EA-DD6E-473A-9940-2BC2C472E421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2A0DAB2-EA20-45A4-A103-A38B22BDFD8A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95E2745-2547-4141-9601-62E17D33ED5D}"/>
              </a:ext>
            </a:extLst>
          </p:cNvPr>
          <p:cNvSpPr txBox="1"/>
          <p:nvPr/>
        </p:nvSpPr>
        <p:spPr>
          <a:xfrm>
            <a:off x="5702238" y="568506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4CC3C-2F9B-44F3-BFF5-B15D38474BAB}"/>
              </a:ext>
            </a:extLst>
          </p:cNvPr>
          <p:cNvSpPr txBox="1"/>
          <p:nvPr/>
        </p:nvSpPr>
        <p:spPr>
          <a:xfrm>
            <a:off x="511449" y="402050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159C77-8A8A-479C-B006-81103331AF8D}"/>
              </a:ext>
            </a:extLst>
          </p:cNvPr>
          <p:cNvSpPr txBox="1"/>
          <p:nvPr/>
        </p:nvSpPr>
        <p:spPr>
          <a:xfrm>
            <a:off x="497929" y="1673845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cs typeface="Arial" pitchFamily="34" charset="0"/>
              </a:rPr>
              <a:t>DOLOR SIT AMET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DC7D2B-981D-4068-B0D6-FB563BA9D3A9}"/>
              </a:ext>
            </a:extLst>
          </p:cNvPr>
          <p:cNvGrpSpPr/>
          <p:nvPr/>
        </p:nvGrpSpPr>
        <p:grpSpPr>
          <a:xfrm>
            <a:off x="723900" y="5154258"/>
            <a:ext cx="5107230" cy="1191037"/>
            <a:chOff x="4822352" y="1916832"/>
            <a:chExt cx="3422056" cy="1191037"/>
          </a:xfrm>
        </p:grpSpPr>
        <p:sp>
          <p:nvSpPr>
            <p:cNvPr id="38" name="Text Placeholder 10">
              <a:extLst>
                <a:ext uri="{FF2B5EF4-FFF2-40B4-BE49-F238E27FC236}">
                  <a16:creationId xmlns:a16="http://schemas.microsoft.com/office/drawing/2014/main" id="{B8EEDADF-ED5F-4C5E-AF15-0206510346E6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40D089-7392-4BD8-83A7-000D4FBD4EBD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/>
                <a:t>Get a modern PowerPoint  Presentation that is beautifully designed.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268B9D-F256-4260-B484-211604274660}"/>
              </a:ext>
            </a:extLst>
          </p:cNvPr>
          <p:cNvSpPr txBox="1"/>
          <p:nvPr/>
        </p:nvSpPr>
        <p:spPr>
          <a:xfrm>
            <a:off x="3888100" y="3429000"/>
            <a:ext cx="1943030" cy="153888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/>
              <a:t>We Create </a:t>
            </a:r>
            <a:r>
              <a:rPr lang="en-US" altLang="ko-KR" sz="2000" dirty="0">
                <a:solidFill>
                  <a:schemeClr val="accent2"/>
                </a:solidFill>
              </a:rPr>
              <a:t>Quality </a:t>
            </a:r>
          </a:p>
          <a:p>
            <a:pPr algn="r"/>
            <a:r>
              <a:rPr lang="en-US" altLang="ko-KR" sz="2000" dirty="0"/>
              <a:t>Professional PPT </a:t>
            </a:r>
          </a:p>
          <a:p>
            <a:pPr algn="r"/>
            <a:r>
              <a:rPr lang="en-US" altLang="ko-KR" sz="2000" dirty="0"/>
              <a:t>Designed</a:t>
            </a:r>
            <a:endParaRPr lang="ko-KR" altLang="en-US" sz="2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924915-7741-46D5-9593-90CDEB2ABC7E}"/>
              </a:ext>
            </a:extLst>
          </p:cNvPr>
          <p:cNvGrpSpPr/>
          <p:nvPr/>
        </p:nvGrpSpPr>
        <p:grpSpPr>
          <a:xfrm>
            <a:off x="4771143" y="2199722"/>
            <a:ext cx="3172422" cy="1191037"/>
            <a:chOff x="4822352" y="1916832"/>
            <a:chExt cx="3422056" cy="1191037"/>
          </a:xfrm>
        </p:grpSpPr>
        <p:sp>
          <p:nvSpPr>
            <p:cNvPr id="42" name="Text Placeholder 10">
              <a:extLst>
                <a:ext uri="{FF2B5EF4-FFF2-40B4-BE49-F238E27FC236}">
                  <a16:creationId xmlns:a16="http://schemas.microsoft.com/office/drawing/2014/main" id="{B6B4CC92-6D7D-4326-9BAF-AAAC5FF29AA6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104AF-5700-48B6-BE60-D7007C32439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B0229-948F-41EE-8D6A-1B463A68E0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F9DE8D-113F-4120-A331-D5BF4013F09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8423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aphic 17">
            <a:extLst>
              <a:ext uri="{FF2B5EF4-FFF2-40B4-BE49-F238E27FC236}">
                <a16:creationId xmlns:a16="http://schemas.microsoft.com/office/drawing/2014/main" id="{0652947C-38A3-42D0-87DE-C1D6662C95C4}"/>
              </a:ext>
            </a:extLst>
          </p:cNvPr>
          <p:cNvGrpSpPr/>
          <p:nvPr/>
        </p:nvGrpSpPr>
        <p:grpSpPr>
          <a:xfrm>
            <a:off x="3535711" y="1759662"/>
            <a:ext cx="5158677" cy="3027467"/>
            <a:chOff x="2687161" y="3731096"/>
            <a:chExt cx="5158677" cy="3027467"/>
          </a:xfrm>
          <a:solidFill>
            <a:schemeClr val="bg1">
              <a:lumMod val="75000"/>
            </a:schemeClr>
          </a:solidFill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CA0190D-C672-4591-AAFC-BCDE2C9D7CE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4F66F828-F3D5-469A-9B1A-194E0B5D995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F356E64-E3DA-4A84-8D14-DE4E1196F10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8B0AECB-47F6-4112-A9EF-689608BA7BD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F2725D4-E6D9-450A-A312-C9EF0D7666EB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B67CFDA-1510-4F23-9B6A-D96E6CA9843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8EB7D70-F9DF-40D8-A8E8-B18BD9D29878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B7432D7-B0FD-47B3-B1DF-3EC72ED9166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92B8416-6A4A-4AC6-AEEC-5C4E35B27B9F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15A1982-3E39-4BA6-9A2A-B70594253B3F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F85E77D-6CAC-4BB1-8B5F-51698435A713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553CEA3-8AE0-488B-8208-08B94DD646B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FAD4CB4-AAE3-4940-BBE8-8C6CD1F01B3E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60B9EC4-84F1-4CED-B58E-59022D7B998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F40EC020-CB55-41FA-AA20-FB271010E84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C268181-DE16-4FFE-BDB9-E539299F1AA0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86A3FC7-6C30-4E0D-BDA7-A5FC29A94D29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2E0C0EA-FD2D-4208-87CF-08D073395C1C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4C2688E-A5D3-405D-A17C-5429369F01E6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0BAFC41-1A37-4519-9368-18F2BE1849A9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4E97E973-7D09-448B-B30E-94F391B016EF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955A649-2532-415F-A0B1-35E2B51EE28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35E702B-2E77-4BC4-8507-6A87CDAE981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D1A18A-D226-45A3-9BF4-B4E5ECE5EF60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DF3BA16-A598-41BB-B557-0401CBD7655D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1429FAA-B627-4E2B-BD50-772973A9821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76B12894-4684-4C14-B81B-91F8D9F7C0F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1045BF26-1E87-4018-9A90-A7059802EEFB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877A0DE-8278-40A5-B592-FF39D8EC3EB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9493D55-394D-4531-9974-92E9B63B455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8DFBD35-85F3-4DA1-ADF5-B270ECBF350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BB03BF7-0515-4D73-973F-00DC037888CE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1D606AA-A204-4ED2-AE9B-73D4502ACFE7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00BFDCFC-3278-4C4B-8475-DA5019C41591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83753C3-5423-4438-913C-98020D21583A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8AA23CF4-9FC5-4655-BE59-5DA73B99D9CD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EC6C8F6-5108-48F0-94EC-A2A9F2D1103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740EDE2-D7EB-4E09-8A46-67586A69ACF8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51D8A4B-3D6B-40EC-AAAF-959AD7A5243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F5B2F21-D0F3-4CC7-A6DB-6C07DDCDCEB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72619C4-9E2D-4219-817D-752202F3786B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B184DAB2-C8E1-4822-8CCA-95FB5183B87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225C6CC-64C0-449C-9E85-F8D4B9DB6463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7716DFD-CFDC-4561-A942-69F4D261C57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A8D184A-29D9-49B8-B0A2-CB3B8138B04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1AA426C-404A-4EFF-825D-700249D798F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48E9600-9FF2-466C-A9D8-2A6A4F377D0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06A7594B-31A0-41E9-8BEF-BF08CC17511C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851809A6-1B22-4468-805A-E6B1561F254F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DF79174-7E62-4209-A1D5-BC0EF60E6BD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F509C39A-9DC6-4C58-9990-23F3C59DFAE5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59CBC520-D422-4FD2-B17F-D10BB83DF6A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B886E6CB-D434-4391-B128-C04E6BC52644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BF7C428-B129-44EB-97B1-785F2B544E48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958E878-8FB1-42ED-9CE3-AFB2187281A5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5C9FF28-DD95-47D9-AB42-F7B56C77BDA4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EA092731-D90B-47EE-9835-D846918BFFC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7D44A2C-9C9A-448D-A8B3-B3B40408F84B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1ABB417-2DD7-4269-808F-7AC3AF72538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FD01AC9A-9F1F-46F5-B5D1-51EC86E01D99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B20298C-8801-4C16-BFA5-4B8E16F004FB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71DF809-9453-4B06-9FA2-60F03FC84D3A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7FA09A2-859F-4B71-9A99-E5658E776EB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37B1239-FF0D-4497-A4BA-9DE5F8DDEE70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62CF111-F603-4F21-83BE-033E4BCAA5B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6E05E043-BD8A-42F0-9696-460FD4FE2A95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744D412D-6E8C-47D6-9715-D71581AE2C09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2C1C7A2-435A-4961-8AF6-2158682F0B18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3E72A80-7A56-4308-9D34-472B62E671EA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E7F716BC-2ADD-4383-9BE7-65BD2CF82F3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CDFAA69-8DCC-4279-B0F4-1C1B5088BFA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992D7F5-50B0-4229-B882-875FA9D12E6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E10A7DF-CFDE-4F43-8189-1B150806F215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8ABC25F3-390C-42BF-862B-58813719E41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2C86A91-E4A8-4042-BE1B-414E7BF25E63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DBA1EE7-7A17-473E-B9B8-838F55868A67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AEF0D77-47CA-4EC7-A5B6-4C623E4FDA5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286BADA-52CA-49C4-B348-68F0D5B5F709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1E91C7D-18FC-4BD4-878C-57B4AADDCFF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F86BE63-713F-40EB-B6EE-462543E5F50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482C595F-418B-453A-AE9F-0B95FA49B01A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21F6D84-ACCD-4E76-8B0E-A942E030DFE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F303711-89F1-4FC5-8472-066D660B9C4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4E7A81AF-F01A-4089-8C1E-B22E3BBB2DEB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CF903778-AC14-48E6-9D95-8C747E337B5B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343174A-E35C-4A6F-BCCA-D4C8396F8DB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B3F7C33-6788-496C-9571-3B6C7763112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07055AC-F01F-48B4-BFA0-DF604F8C9FB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33B72F30-3541-4927-B4C2-B8A5525819C9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D5985C9-19BF-410D-96E2-8D5DB2C0F006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B44C39B2-2D13-438F-A1E7-AF3F821B602E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2290EA4-6AC9-4252-9753-18D6C592313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3D35559-0C4A-4737-AD70-6CC5AFD522D8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B220CEEF-1831-4585-B0C9-53A6BD39E7D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42FE44D-51C9-4B62-B6DF-E5204FFFB8C7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528B911-949F-47A4-9A4E-5EADD09994F7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845B25CC-1B40-4B13-8FFA-D6A6BC0E870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7F8661E-59ED-4068-AEBE-047746A48730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92F0884-D533-44EE-A2AD-804D1A243FB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DF99FF97-87FE-4BD4-AAF3-A49BB6124C2E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3C414F9-03A4-4EFB-AF89-BB684331F96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C33A44A9-DE27-4CE2-BBED-D618CCEEE63F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FA8E4AB-4EF2-44B6-A4B2-9FAF6FA2DB6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9113FD9E-5514-41EE-8474-DF20F7ABCBBB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D242024-8075-42B3-8843-42A2B5AC8C8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174AFCC9-1A13-419A-9B34-8288FE12A1F9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6C1CA2C-0769-414E-81B6-038BCA636E8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DFCED5A1-B9EC-4EAC-AE68-FA1EF31EEFF2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8428C6DB-729A-426A-9699-560B8FAAEAA8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44502175-10DC-4029-92BF-CF0882DD85E4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38BF086A-8ED8-4163-AE70-6E966513C81C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EA76BB73-49E1-4258-9C4E-BA5450019CD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0" name="그룹 23">
            <a:extLst>
              <a:ext uri="{FF2B5EF4-FFF2-40B4-BE49-F238E27FC236}">
                <a16:creationId xmlns:a16="http://schemas.microsoft.com/office/drawing/2014/main" id="{128C2B47-8E7F-4F2D-835D-7AAE081C3372}"/>
              </a:ext>
            </a:extLst>
          </p:cNvPr>
          <p:cNvGrpSpPr/>
          <p:nvPr/>
        </p:nvGrpSpPr>
        <p:grpSpPr>
          <a:xfrm>
            <a:off x="8734146" y="1824493"/>
            <a:ext cx="2880000" cy="714882"/>
            <a:chOff x="8715096" y="1919743"/>
            <a:chExt cx="2880000" cy="714882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0C66F97-F8D7-4CA2-A1FC-94B9B202A77A}"/>
                </a:ext>
              </a:extLst>
            </p:cNvPr>
            <p:cNvSpPr txBox="1"/>
            <p:nvPr/>
          </p:nvSpPr>
          <p:spPr>
            <a:xfrm>
              <a:off x="8715096" y="1919743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BF545EC-758D-4C44-B219-F71410D37DE1}"/>
                </a:ext>
              </a:extLst>
            </p:cNvPr>
            <p:cNvSpPr txBox="1"/>
            <p:nvPr/>
          </p:nvSpPr>
          <p:spPr>
            <a:xfrm>
              <a:off x="8715096" y="2172960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3" name="그룹 24">
            <a:extLst>
              <a:ext uri="{FF2B5EF4-FFF2-40B4-BE49-F238E27FC236}">
                <a16:creationId xmlns:a16="http://schemas.microsoft.com/office/drawing/2014/main" id="{91D213ED-F066-460F-90E6-6C56E0CA2517}"/>
              </a:ext>
            </a:extLst>
          </p:cNvPr>
          <p:cNvGrpSpPr/>
          <p:nvPr/>
        </p:nvGrpSpPr>
        <p:grpSpPr>
          <a:xfrm>
            <a:off x="8734146" y="2677795"/>
            <a:ext cx="2880000" cy="714882"/>
            <a:chOff x="8715096" y="2773045"/>
            <a:chExt cx="2880000" cy="714882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D99FF98-2400-411A-A7D7-834F56C41A16}"/>
                </a:ext>
              </a:extLst>
            </p:cNvPr>
            <p:cNvSpPr txBox="1"/>
            <p:nvPr/>
          </p:nvSpPr>
          <p:spPr>
            <a:xfrm>
              <a:off x="8715096" y="2773045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7F053BFB-E6F3-44CE-819B-704BC3A520C3}"/>
                </a:ext>
              </a:extLst>
            </p:cNvPr>
            <p:cNvSpPr txBox="1"/>
            <p:nvPr/>
          </p:nvSpPr>
          <p:spPr>
            <a:xfrm>
              <a:off x="8715096" y="302626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6" name="그룹 25">
            <a:extLst>
              <a:ext uri="{FF2B5EF4-FFF2-40B4-BE49-F238E27FC236}">
                <a16:creationId xmlns:a16="http://schemas.microsoft.com/office/drawing/2014/main" id="{FED713DF-6206-4E8D-9BD4-9CF472E6E5B0}"/>
              </a:ext>
            </a:extLst>
          </p:cNvPr>
          <p:cNvGrpSpPr/>
          <p:nvPr/>
        </p:nvGrpSpPr>
        <p:grpSpPr>
          <a:xfrm>
            <a:off x="8734146" y="3531097"/>
            <a:ext cx="2880000" cy="714882"/>
            <a:chOff x="8715096" y="3626347"/>
            <a:chExt cx="2880000" cy="714882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560CC6C1-CB2E-4296-847C-1FAC8B0D8D32}"/>
                </a:ext>
              </a:extLst>
            </p:cNvPr>
            <p:cNvSpPr txBox="1"/>
            <p:nvPr/>
          </p:nvSpPr>
          <p:spPr>
            <a:xfrm>
              <a:off x="8715096" y="3626347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6BFC077-9E76-4283-A5E6-A2EA41411696}"/>
                </a:ext>
              </a:extLst>
            </p:cNvPr>
            <p:cNvSpPr txBox="1"/>
            <p:nvPr/>
          </p:nvSpPr>
          <p:spPr>
            <a:xfrm>
              <a:off x="8715096" y="387956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9" name="그룹 30">
            <a:extLst>
              <a:ext uri="{FF2B5EF4-FFF2-40B4-BE49-F238E27FC236}">
                <a16:creationId xmlns:a16="http://schemas.microsoft.com/office/drawing/2014/main" id="{7AF5A0DA-3B0A-467C-A818-04C80A8B29D7}"/>
              </a:ext>
            </a:extLst>
          </p:cNvPr>
          <p:cNvGrpSpPr/>
          <p:nvPr/>
        </p:nvGrpSpPr>
        <p:grpSpPr>
          <a:xfrm>
            <a:off x="660402" y="1824493"/>
            <a:ext cx="2880000" cy="714882"/>
            <a:chOff x="1705184" y="1930537"/>
            <a:chExt cx="2880000" cy="714882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75FFDB6-AFE6-4703-8A19-24C64F629B54}"/>
                </a:ext>
              </a:extLst>
            </p:cNvPr>
            <p:cNvSpPr txBox="1"/>
            <p:nvPr/>
          </p:nvSpPr>
          <p:spPr>
            <a:xfrm>
              <a:off x="1705184" y="1930537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756E307C-32F6-4262-B47F-DCEDCD329A71}"/>
                </a:ext>
              </a:extLst>
            </p:cNvPr>
            <p:cNvSpPr txBox="1"/>
            <p:nvPr/>
          </p:nvSpPr>
          <p:spPr>
            <a:xfrm>
              <a:off x="1705184" y="218375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그룹 28">
            <a:extLst>
              <a:ext uri="{FF2B5EF4-FFF2-40B4-BE49-F238E27FC236}">
                <a16:creationId xmlns:a16="http://schemas.microsoft.com/office/drawing/2014/main" id="{294B4CE2-2EFA-4C79-AC72-2AFF7C21BCFC}"/>
              </a:ext>
            </a:extLst>
          </p:cNvPr>
          <p:cNvGrpSpPr/>
          <p:nvPr/>
        </p:nvGrpSpPr>
        <p:grpSpPr>
          <a:xfrm>
            <a:off x="660402" y="2677795"/>
            <a:ext cx="2880000" cy="714882"/>
            <a:chOff x="1705184" y="2783839"/>
            <a:chExt cx="2880000" cy="714882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DF4E070-C941-4D5A-8584-D7D3D486BBCF}"/>
                </a:ext>
              </a:extLst>
            </p:cNvPr>
            <p:cNvSpPr txBox="1"/>
            <p:nvPr/>
          </p:nvSpPr>
          <p:spPr>
            <a:xfrm>
              <a:off x="1705184" y="2783839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A21D34C-7ED5-427A-9AEA-9BBB9366B419}"/>
                </a:ext>
              </a:extLst>
            </p:cNvPr>
            <p:cNvSpPr txBox="1"/>
            <p:nvPr/>
          </p:nvSpPr>
          <p:spPr>
            <a:xfrm>
              <a:off x="1705184" y="3037056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그룹 27">
            <a:extLst>
              <a:ext uri="{FF2B5EF4-FFF2-40B4-BE49-F238E27FC236}">
                <a16:creationId xmlns:a16="http://schemas.microsoft.com/office/drawing/2014/main" id="{A6BDDB57-F175-421C-9AFA-40E6BB8A3EA5}"/>
              </a:ext>
            </a:extLst>
          </p:cNvPr>
          <p:cNvGrpSpPr/>
          <p:nvPr/>
        </p:nvGrpSpPr>
        <p:grpSpPr>
          <a:xfrm>
            <a:off x="660402" y="3531097"/>
            <a:ext cx="2880000" cy="714882"/>
            <a:chOff x="1705184" y="3637141"/>
            <a:chExt cx="2880000" cy="71488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5DE2214-2150-429A-89B7-E89F0E12BDE6}"/>
                </a:ext>
              </a:extLst>
            </p:cNvPr>
            <p:cNvSpPr txBox="1"/>
            <p:nvPr/>
          </p:nvSpPr>
          <p:spPr>
            <a:xfrm>
              <a:off x="1705184" y="3637141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C153098-169C-4512-8074-06D90C890950}"/>
                </a:ext>
              </a:extLst>
            </p:cNvPr>
            <p:cNvSpPr txBox="1"/>
            <p:nvPr/>
          </p:nvSpPr>
          <p:spPr>
            <a:xfrm>
              <a:off x="1705184" y="3890358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8" name="Oval 297">
            <a:extLst>
              <a:ext uri="{FF2B5EF4-FFF2-40B4-BE49-F238E27FC236}">
                <a16:creationId xmlns:a16="http://schemas.microsoft.com/office/drawing/2014/main" id="{3C35A62C-6021-4E5D-825F-06D8FB9C969A}"/>
              </a:ext>
            </a:extLst>
          </p:cNvPr>
          <p:cNvSpPr/>
          <p:nvPr/>
        </p:nvSpPr>
        <p:spPr>
          <a:xfrm>
            <a:off x="4140630" y="2591025"/>
            <a:ext cx="444523" cy="444523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F35347D0-C20C-4E40-9B17-9BF84DD455BA}"/>
              </a:ext>
            </a:extLst>
          </p:cNvPr>
          <p:cNvSpPr/>
          <p:nvPr/>
        </p:nvSpPr>
        <p:spPr>
          <a:xfrm>
            <a:off x="4337668" y="3014355"/>
            <a:ext cx="444523" cy="44452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DAE00863-4D61-4C3D-94A4-316B439C243B}"/>
              </a:ext>
            </a:extLst>
          </p:cNvPr>
          <p:cNvSpPr/>
          <p:nvPr/>
        </p:nvSpPr>
        <p:spPr>
          <a:xfrm>
            <a:off x="5031570" y="3809370"/>
            <a:ext cx="444523" cy="444523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D85E6E7-9DDC-4859-9557-72166BC1C8ED}"/>
              </a:ext>
            </a:extLst>
          </p:cNvPr>
          <p:cNvSpPr/>
          <p:nvPr/>
        </p:nvSpPr>
        <p:spPr>
          <a:xfrm>
            <a:off x="6556679" y="2556134"/>
            <a:ext cx="444523" cy="444523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24A7BB74-8382-4F1E-AC2E-253C4A117E47}"/>
              </a:ext>
            </a:extLst>
          </p:cNvPr>
          <p:cNvSpPr/>
          <p:nvPr/>
        </p:nvSpPr>
        <p:spPr>
          <a:xfrm>
            <a:off x="7365981" y="3142405"/>
            <a:ext cx="444523" cy="4445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AB854"/>
              </a:solidFill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81CB2070-B225-4C94-A9C6-E095D212B164}"/>
              </a:ext>
            </a:extLst>
          </p:cNvPr>
          <p:cNvSpPr/>
          <p:nvPr/>
        </p:nvSpPr>
        <p:spPr>
          <a:xfrm>
            <a:off x="7663739" y="4009763"/>
            <a:ext cx="444523" cy="444523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AB854"/>
              </a:solidFill>
            </a:endParaRPr>
          </a:p>
        </p:txBody>
      </p:sp>
      <p:cxnSp>
        <p:nvCxnSpPr>
          <p:cNvPr id="304" name="Elbow Connector 22">
            <a:extLst>
              <a:ext uri="{FF2B5EF4-FFF2-40B4-BE49-F238E27FC236}">
                <a16:creationId xmlns:a16="http://schemas.microsoft.com/office/drawing/2014/main" id="{B50895E6-9360-4152-B88C-795F3294E8E3}"/>
              </a:ext>
            </a:extLst>
          </p:cNvPr>
          <p:cNvCxnSpPr>
            <a:cxnSpLocks/>
            <a:stCxn id="301" idx="0"/>
            <a:endCxn id="281" idx="1"/>
          </p:cNvCxnSpPr>
          <p:nvPr/>
        </p:nvCxnSpPr>
        <p:spPr>
          <a:xfrm rot="5400000" flipH="1" flipV="1">
            <a:off x="7467667" y="1289656"/>
            <a:ext cx="577752" cy="1955205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26">
            <a:extLst>
              <a:ext uri="{FF2B5EF4-FFF2-40B4-BE49-F238E27FC236}">
                <a16:creationId xmlns:a16="http://schemas.microsoft.com/office/drawing/2014/main" id="{69173C47-5CC6-4F62-9278-1C43DEE944C8}"/>
              </a:ext>
            </a:extLst>
          </p:cNvPr>
          <p:cNvCxnSpPr>
            <a:cxnSpLocks/>
            <a:stCxn id="302" idx="6"/>
            <a:endCxn id="284" idx="1"/>
          </p:cNvCxnSpPr>
          <p:nvPr/>
        </p:nvCxnSpPr>
        <p:spPr>
          <a:xfrm flipV="1">
            <a:off x="7810504" y="2831684"/>
            <a:ext cx="923642" cy="5329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29">
            <a:extLst>
              <a:ext uri="{FF2B5EF4-FFF2-40B4-BE49-F238E27FC236}">
                <a16:creationId xmlns:a16="http://schemas.microsoft.com/office/drawing/2014/main" id="{C0331D1E-908D-40DB-BE2E-6220DE960CE6}"/>
              </a:ext>
            </a:extLst>
          </p:cNvPr>
          <p:cNvCxnSpPr>
            <a:stCxn id="303" idx="6"/>
            <a:endCxn id="287" idx="1"/>
          </p:cNvCxnSpPr>
          <p:nvPr/>
        </p:nvCxnSpPr>
        <p:spPr>
          <a:xfrm flipV="1">
            <a:off x="8108262" y="3684986"/>
            <a:ext cx="625884" cy="5470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2">
            <a:extLst>
              <a:ext uri="{FF2B5EF4-FFF2-40B4-BE49-F238E27FC236}">
                <a16:creationId xmlns:a16="http://schemas.microsoft.com/office/drawing/2014/main" id="{9DF05923-AAE8-4523-99FA-8FB87C982F96}"/>
              </a:ext>
            </a:extLst>
          </p:cNvPr>
          <p:cNvCxnSpPr>
            <a:stCxn id="298" idx="0"/>
            <a:endCxn id="290" idx="3"/>
          </p:cNvCxnSpPr>
          <p:nvPr/>
        </p:nvCxnSpPr>
        <p:spPr>
          <a:xfrm rot="16200000" flipV="1">
            <a:off x="3645326" y="1873459"/>
            <a:ext cx="612643" cy="822490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6">
            <a:extLst>
              <a:ext uri="{FF2B5EF4-FFF2-40B4-BE49-F238E27FC236}">
                <a16:creationId xmlns:a16="http://schemas.microsoft.com/office/drawing/2014/main" id="{04FB8671-766F-4EE4-A4E1-C88A19A85CD2}"/>
              </a:ext>
            </a:extLst>
          </p:cNvPr>
          <p:cNvCxnSpPr>
            <a:cxnSpLocks/>
            <a:stCxn id="299" idx="2"/>
            <a:endCxn id="293" idx="3"/>
          </p:cNvCxnSpPr>
          <p:nvPr/>
        </p:nvCxnSpPr>
        <p:spPr>
          <a:xfrm rot="10800000">
            <a:off x="3540402" y="2831685"/>
            <a:ext cx="797266" cy="4049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9">
            <a:extLst>
              <a:ext uri="{FF2B5EF4-FFF2-40B4-BE49-F238E27FC236}">
                <a16:creationId xmlns:a16="http://schemas.microsoft.com/office/drawing/2014/main" id="{BB135DCC-1CD9-43A1-8B15-BCC57C43CD2C}"/>
              </a:ext>
            </a:extLst>
          </p:cNvPr>
          <p:cNvCxnSpPr>
            <a:cxnSpLocks/>
            <a:endCxn id="296" idx="3"/>
          </p:cNvCxnSpPr>
          <p:nvPr/>
        </p:nvCxnSpPr>
        <p:spPr>
          <a:xfrm rot="10800000">
            <a:off x="3540403" y="3684987"/>
            <a:ext cx="1435059" cy="3984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0" name="Chart 309">
            <a:extLst>
              <a:ext uri="{FF2B5EF4-FFF2-40B4-BE49-F238E27FC236}">
                <a16:creationId xmlns:a16="http://schemas.microsoft.com/office/drawing/2014/main" id="{8C0D2AE0-4A76-4B06-B203-3FDF3F60F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311822"/>
              </p:ext>
            </p:extLst>
          </p:nvPr>
        </p:nvGraphicFramePr>
        <p:xfrm>
          <a:off x="910726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1" name="Chart 310">
            <a:extLst>
              <a:ext uri="{FF2B5EF4-FFF2-40B4-BE49-F238E27FC236}">
                <a16:creationId xmlns:a16="http://schemas.microsoft.com/office/drawing/2014/main" id="{7D107909-7900-4460-85BF-10440F3D6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473743"/>
              </p:ext>
            </p:extLst>
          </p:nvPr>
        </p:nvGraphicFramePr>
        <p:xfrm>
          <a:off x="2629034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2" name="Chart 311">
            <a:extLst>
              <a:ext uri="{FF2B5EF4-FFF2-40B4-BE49-F238E27FC236}">
                <a16:creationId xmlns:a16="http://schemas.microsoft.com/office/drawing/2014/main" id="{4770BC66-2442-4AC7-9B05-4181CC149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162779"/>
              </p:ext>
            </p:extLst>
          </p:nvPr>
        </p:nvGraphicFramePr>
        <p:xfrm>
          <a:off x="4347342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3" name="Chart 312">
            <a:extLst>
              <a:ext uri="{FF2B5EF4-FFF2-40B4-BE49-F238E27FC236}">
                <a16:creationId xmlns:a16="http://schemas.microsoft.com/office/drawing/2014/main" id="{66576FB7-9DA7-4AEF-A4A4-8A49EB963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064086"/>
              </p:ext>
            </p:extLst>
          </p:nvPr>
        </p:nvGraphicFramePr>
        <p:xfrm>
          <a:off x="6065650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4" name="Chart 313">
            <a:extLst>
              <a:ext uri="{FF2B5EF4-FFF2-40B4-BE49-F238E27FC236}">
                <a16:creationId xmlns:a16="http://schemas.microsoft.com/office/drawing/2014/main" id="{EC0FB02A-3CFA-42A8-A342-C0C5342E6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426989"/>
              </p:ext>
            </p:extLst>
          </p:nvPr>
        </p:nvGraphicFramePr>
        <p:xfrm>
          <a:off x="7783958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5" name="Chart 314">
            <a:extLst>
              <a:ext uri="{FF2B5EF4-FFF2-40B4-BE49-F238E27FC236}">
                <a16:creationId xmlns:a16="http://schemas.microsoft.com/office/drawing/2014/main" id="{461937A4-132B-4742-BEA1-7EEA1AC2F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12918"/>
              </p:ext>
            </p:extLst>
          </p:nvPr>
        </p:nvGraphicFramePr>
        <p:xfrm>
          <a:off x="9502264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9" name="TextBox 428">
            <a:extLst>
              <a:ext uri="{FF2B5EF4-FFF2-40B4-BE49-F238E27FC236}">
                <a16:creationId xmlns:a16="http://schemas.microsoft.com/office/drawing/2014/main" id="{6BF90D38-F6AB-44FB-97FF-AB93BAE05232}"/>
              </a:ext>
            </a:extLst>
          </p:cNvPr>
          <p:cNvSpPr txBox="1"/>
          <p:nvPr/>
        </p:nvSpPr>
        <p:spPr>
          <a:xfrm>
            <a:off x="945656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CBF970F-45AB-4D27-A0ED-A6FD52AE4A37}"/>
              </a:ext>
            </a:extLst>
          </p:cNvPr>
          <p:cNvSpPr txBox="1"/>
          <p:nvPr/>
        </p:nvSpPr>
        <p:spPr>
          <a:xfrm>
            <a:off x="2663964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721A8426-FC9E-4CAB-A38B-3C6C98A9A421}"/>
              </a:ext>
            </a:extLst>
          </p:cNvPr>
          <p:cNvSpPr txBox="1"/>
          <p:nvPr/>
        </p:nvSpPr>
        <p:spPr>
          <a:xfrm>
            <a:off x="4382272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1775A83A-3317-4141-B8BD-DBB5D000DE5A}"/>
              </a:ext>
            </a:extLst>
          </p:cNvPr>
          <p:cNvSpPr txBox="1"/>
          <p:nvPr/>
        </p:nvSpPr>
        <p:spPr>
          <a:xfrm>
            <a:off x="6100580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694527AF-E3B3-4FD6-B2CD-0A11A86217B4}"/>
              </a:ext>
            </a:extLst>
          </p:cNvPr>
          <p:cNvSpPr txBox="1"/>
          <p:nvPr/>
        </p:nvSpPr>
        <p:spPr>
          <a:xfrm>
            <a:off x="7818888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F06688A6-C490-44A9-BBF7-A864031C3FB8}"/>
              </a:ext>
            </a:extLst>
          </p:cNvPr>
          <p:cNvSpPr txBox="1"/>
          <p:nvPr/>
        </p:nvSpPr>
        <p:spPr>
          <a:xfrm>
            <a:off x="9537194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55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5">
            <a:extLst>
              <a:ext uri="{FF2B5EF4-FFF2-40B4-BE49-F238E27FC236}">
                <a16:creationId xmlns:a16="http://schemas.microsoft.com/office/drawing/2014/main" id="{09191789-EE12-47E9-8405-FF00A4F44E54}"/>
              </a:ext>
            </a:extLst>
          </p:cNvPr>
          <p:cNvSpPr/>
          <p:nvPr/>
        </p:nvSpPr>
        <p:spPr>
          <a:xfrm>
            <a:off x="1692854" y="3449487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46">
            <a:extLst>
              <a:ext uri="{FF2B5EF4-FFF2-40B4-BE49-F238E27FC236}">
                <a16:creationId xmlns:a16="http://schemas.microsoft.com/office/drawing/2014/main" id="{65BA95F9-E3F9-4FB0-8A5B-A417A4C473EA}"/>
              </a:ext>
            </a:extLst>
          </p:cNvPr>
          <p:cNvSpPr/>
          <p:nvPr/>
        </p:nvSpPr>
        <p:spPr>
          <a:xfrm>
            <a:off x="5699284" y="2670247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9">
            <a:extLst>
              <a:ext uri="{FF2B5EF4-FFF2-40B4-BE49-F238E27FC236}">
                <a16:creationId xmlns:a16="http://schemas.microsoft.com/office/drawing/2014/main" id="{1A36C978-E994-444B-86A8-2C3CAAE50D81}"/>
              </a:ext>
            </a:extLst>
          </p:cNvPr>
          <p:cNvSpPr/>
          <p:nvPr/>
        </p:nvSpPr>
        <p:spPr>
          <a:xfrm>
            <a:off x="7702499" y="2280628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1">
            <a:extLst>
              <a:ext uri="{FF2B5EF4-FFF2-40B4-BE49-F238E27FC236}">
                <a16:creationId xmlns:a16="http://schemas.microsoft.com/office/drawing/2014/main" id="{B59737C5-C49A-46BE-9819-7B7A3F472E4E}"/>
              </a:ext>
            </a:extLst>
          </p:cNvPr>
          <p:cNvSpPr/>
          <p:nvPr/>
        </p:nvSpPr>
        <p:spPr>
          <a:xfrm>
            <a:off x="9705716" y="189100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52">
            <a:extLst>
              <a:ext uri="{FF2B5EF4-FFF2-40B4-BE49-F238E27FC236}">
                <a16:creationId xmlns:a16="http://schemas.microsoft.com/office/drawing/2014/main" id="{AFFCA5EC-9F47-497F-998C-921433F1271E}"/>
              </a:ext>
            </a:extLst>
          </p:cNvPr>
          <p:cNvSpPr/>
          <p:nvPr/>
        </p:nvSpPr>
        <p:spPr>
          <a:xfrm>
            <a:off x="3696069" y="3059866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51">
            <a:extLst>
              <a:ext uri="{FF2B5EF4-FFF2-40B4-BE49-F238E27FC236}">
                <a16:creationId xmlns:a16="http://schemas.microsoft.com/office/drawing/2014/main" id="{AC8455D1-93A8-4F13-A3C4-E4EE2C886B18}"/>
              </a:ext>
            </a:extLst>
          </p:cNvPr>
          <p:cNvSpPr/>
          <p:nvPr/>
        </p:nvSpPr>
        <p:spPr>
          <a:xfrm>
            <a:off x="9936877" y="217753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A72B0E05-AEC0-49AF-9DAD-C5DB053653BB}"/>
              </a:ext>
            </a:extLst>
          </p:cNvPr>
          <p:cNvSpPr/>
          <p:nvPr/>
        </p:nvSpPr>
        <p:spPr>
          <a:xfrm>
            <a:off x="1966007" y="368380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130">
            <a:extLst>
              <a:ext uri="{FF2B5EF4-FFF2-40B4-BE49-F238E27FC236}">
                <a16:creationId xmlns:a16="http://schemas.microsoft.com/office/drawing/2014/main" id="{D850002E-1109-4B43-AA2D-6DEC1CC7C3C8}"/>
              </a:ext>
            </a:extLst>
          </p:cNvPr>
          <p:cNvSpPr/>
          <p:nvPr/>
        </p:nvSpPr>
        <p:spPr>
          <a:xfrm>
            <a:off x="7952077" y="250621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113D2100-049E-422E-B870-DDE3101704AF}"/>
              </a:ext>
            </a:extLst>
          </p:cNvPr>
          <p:cNvSpPr/>
          <p:nvPr/>
        </p:nvSpPr>
        <p:spPr>
          <a:xfrm>
            <a:off x="3897384" y="329950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158D9F6-3A84-4C83-9F64-E2F66D931EA3}"/>
              </a:ext>
            </a:extLst>
          </p:cNvPr>
          <p:cNvSpPr/>
          <p:nvPr/>
        </p:nvSpPr>
        <p:spPr>
          <a:xfrm>
            <a:off x="5923424" y="296286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자유형: 도형 2">
            <a:extLst>
              <a:ext uri="{FF2B5EF4-FFF2-40B4-BE49-F238E27FC236}">
                <a16:creationId xmlns:a16="http://schemas.microsoft.com/office/drawing/2014/main" id="{A14B080D-E66B-48BA-B848-12ECD9AE92A5}"/>
              </a:ext>
            </a:extLst>
          </p:cNvPr>
          <p:cNvSpPr/>
          <p:nvPr/>
        </p:nvSpPr>
        <p:spPr>
          <a:xfrm>
            <a:off x="2209800" y="4219575"/>
            <a:ext cx="2428875" cy="962025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5" h="962025">
                <a:moveTo>
                  <a:pt x="2428875" y="962025"/>
                </a:moveTo>
                <a:lnTo>
                  <a:pt x="485775" y="7239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31">
            <a:extLst>
              <a:ext uri="{FF2B5EF4-FFF2-40B4-BE49-F238E27FC236}">
                <a16:creationId xmlns:a16="http://schemas.microsoft.com/office/drawing/2014/main" id="{E2732123-F57B-4611-A206-9E2D4EC3A903}"/>
              </a:ext>
            </a:extLst>
          </p:cNvPr>
          <p:cNvSpPr/>
          <p:nvPr/>
        </p:nvSpPr>
        <p:spPr>
          <a:xfrm>
            <a:off x="4173752" y="3827912"/>
            <a:ext cx="923925" cy="828675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428875 w 2428875"/>
              <a:gd name="connsiteY0" fmla="*/ 962025 h 962025"/>
              <a:gd name="connsiteX1" fmla="*/ 161925 w 2428875"/>
              <a:gd name="connsiteY1" fmla="*/ 571500 h 962025"/>
              <a:gd name="connsiteX2" fmla="*/ 0 w 2428875"/>
              <a:gd name="connsiteY2" fmla="*/ 0 h 962025"/>
              <a:gd name="connsiteX0" fmla="*/ 923925 w 923925"/>
              <a:gd name="connsiteY0" fmla="*/ 828675 h 828675"/>
              <a:gd name="connsiteX1" fmla="*/ 161925 w 923925"/>
              <a:gd name="connsiteY1" fmla="*/ 571500 h 828675"/>
              <a:gd name="connsiteX2" fmla="*/ 0 w 923925"/>
              <a:gd name="connsiteY2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" h="828675">
                <a:moveTo>
                  <a:pt x="923925" y="828675"/>
                </a:moveTo>
                <a:lnTo>
                  <a:pt x="161925" y="5715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32">
            <a:extLst>
              <a:ext uri="{FF2B5EF4-FFF2-40B4-BE49-F238E27FC236}">
                <a16:creationId xmlns:a16="http://schemas.microsoft.com/office/drawing/2014/main" id="{F8413DAA-D99A-4471-957B-19BA0FBC0824}"/>
              </a:ext>
            </a:extLst>
          </p:cNvPr>
          <p:cNvSpPr/>
          <p:nvPr/>
        </p:nvSpPr>
        <p:spPr>
          <a:xfrm flipH="1">
            <a:off x="7446751" y="3041244"/>
            <a:ext cx="748188" cy="1072873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428875 w 2428875"/>
              <a:gd name="connsiteY0" fmla="*/ 962025 h 962025"/>
              <a:gd name="connsiteX1" fmla="*/ 161925 w 2428875"/>
              <a:gd name="connsiteY1" fmla="*/ 571500 h 962025"/>
              <a:gd name="connsiteX2" fmla="*/ 0 w 2428875"/>
              <a:gd name="connsiteY2" fmla="*/ 0 h 962025"/>
              <a:gd name="connsiteX0" fmla="*/ 923925 w 923925"/>
              <a:gd name="connsiteY0" fmla="*/ 828675 h 828675"/>
              <a:gd name="connsiteX1" fmla="*/ 161925 w 923925"/>
              <a:gd name="connsiteY1" fmla="*/ 571500 h 828675"/>
              <a:gd name="connsiteX2" fmla="*/ 0 w 923925"/>
              <a:gd name="connsiteY2" fmla="*/ 0 h 828675"/>
              <a:gd name="connsiteX0" fmla="*/ 923925 w 923925"/>
              <a:gd name="connsiteY0" fmla="*/ 828675 h 828675"/>
              <a:gd name="connsiteX1" fmla="*/ 89962 w 923925"/>
              <a:gd name="connsiteY1" fmla="*/ 483545 h 828675"/>
              <a:gd name="connsiteX2" fmla="*/ 0 w 923925"/>
              <a:gd name="connsiteY2" fmla="*/ 0 h 828675"/>
              <a:gd name="connsiteX0" fmla="*/ 628077 w 628077"/>
              <a:gd name="connsiteY0" fmla="*/ 900638 h 900638"/>
              <a:gd name="connsiteX1" fmla="*/ 89962 w 628077"/>
              <a:gd name="connsiteY1" fmla="*/ 483545 h 900638"/>
              <a:gd name="connsiteX2" fmla="*/ 0 w 628077"/>
              <a:gd name="connsiteY2" fmla="*/ 0 h 900638"/>
              <a:gd name="connsiteX0" fmla="*/ 628077 w 628077"/>
              <a:gd name="connsiteY0" fmla="*/ 900638 h 900638"/>
              <a:gd name="connsiteX1" fmla="*/ 41987 w 628077"/>
              <a:gd name="connsiteY1" fmla="*/ 467554 h 900638"/>
              <a:gd name="connsiteX2" fmla="*/ 0 w 628077"/>
              <a:gd name="connsiteY2" fmla="*/ 0 h 90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077" h="900638">
                <a:moveTo>
                  <a:pt x="628077" y="900638"/>
                </a:moveTo>
                <a:lnTo>
                  <a:pt x="41987" y="467554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33">
            <a:extLst>
              <a:ext uri="{FF2B5EF4-FFF2-40B4-BE49-F238E27FC236}">
                <a16:creationId xmlns:a16="http://schemas.microsoft.com/office/drawing/2014/main" id="{581E943B-7D02-4CB4-8F5D-5E4BC6BAB2F4}"/>
              </a:ext>
            </a:extLst>
          </p:cNvPr>
          <p:cNvSpPr/>
          <p:nvPr/>
        </p:nvSpPr>
        <p:spPr>
          <a:xfrm flipH="1">
            <a:off x="7858022" y="2628285"/>
            <a:ext cx="2215077" cy="1794029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305050 w 2305050"/>
              <a:gd name="connsiteY0" fmla="*/ 1866900 h 1866900"/>
              <a:gd name="connsiteX1" fmla="*/ 485775 w 2305050"/>
              <a:gd name="connsiteY1" fmla="*/ 723900 h 1866900"/>
              <a:gd name="connsiteX2" fmla="*/ 0 w 2305050"/>
              <a:gd name="connsiteY2" fmla="*/ 0 h 1866900"/>
              <a:gd name="connsiteX0" fmla="*/ 2305050 w 2305050"/>
              <a:gd name="connsiteY0" fmla="*/ 1866900 h 1866900"/>
              <a:gd name="connsiteX1" fmla="*/ 619125 w 2305050"/>
              <a:gd name="connsiteY1" fmla="*/ 1333500 h 1866900"/>
              <a:gd name="connsiteX2" fmla="*/ 0 w 2305050"/>
              <a:gd name="connsiteY2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1866900">
                <a:moveTo>
                  <a:pt x="2305050" y="1866900"/>
                </a:moveTo>
                <a:lnTo>
                  <a:pt x="619125" y="13335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34">
            <a:extLst>
              <a:ext uri="{FF2B5EF4-FFF2-40B4-BE49-F238E27FC236}">
                <a16:creationId xmlns:a16="http://schemas.microsoft.com/office/drawing/2014/main" id="{A79CB1C0-2EFC-4B38-9492-E83C83223610}"/>
              </a:ext>
            </a:extLst>
          </p:cNvPr>
          <p:cNvSpPr/>
          <p:nvPr/>
        </p:nvSpPr>
        <p:spPr>
          <a:xfrm>
            <a:off x="6096000" y="3457575"/>
            <a:ext cx="9525" cy="1104900"/>
          </a:xfrm>
          <a:custGeom>
            <a:avLst/>
            <a:gdLst>
              <a:gd name="connsiteX0" fmla="*/ 0 w 9525"/>
              <a:gd name="connsiteY0" fmla="*/ 0 h 1104900"/>
              <a:gd name="connsiteX1" fmla="*/ 9525 w 9525"/>
              <a:gd name="connsiteY1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04900">
                <a:moveTo>
                  <a:pt x="0" y="0"/>
                </a:moveTo>
                <a:lnTo>
                  <a:pt x="9525" y="1104900"/>
                </a:lnTo>
              </a:path>
            </a:pathLst>
          </a:cu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71">
            <a:extLst>
              <a:ext uri="{FF2B5EF4-FFF2-40B4-BE49-F238E27FC236}">
                <a16:creationId xmlns:a16="http://schemas.microsoft.com/office/drawing/2014/main" id="{76214B3E-577E-4CCB-99BF-B20B383EAF20}"/>
              </a:ext>
            </a:extLst>
          </p:cNvPr>
          <p:cNvGrpSpPr/>
          <p:nvPr/>
        </p:nvGrpSpPr>
        <p:grpSpPr>
          <a:xfrm>
            <a:off x="714374" y="4548528"/>
            <a:ext cx="1631431" cy="1111394"/>
            <a:chOff x="575693" y="4067337"/>
            <a:chExt cx="1626989" cy="12999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A1D93C-FF27-4747-AA70-352633EE2B98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7377E1-E25D-4E12-9DF0-B01F528D07F2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71">
            <a:extLst>
              <a:ext uri="{FF2B5EF4-FFF2-40B4-BE49-F238E27FC236}">
                <a16:creationId xmlns:a16="http://schemas.microsoft.com/office/drawing/2014/main" id="{A22F2ADC-EC7E-48EB-BD63-C7CA225C8A2F}"/>
              </a:ext>
            </a:extLst>
          </p:cNvPr>
          <p:cNvGrpSpPr/>
          <p:nvPr/>
        </p:nvGrpSpPr>
        <p:grpSpPr>
          <a:xfrm>
            <a:off x="2739286" y="1977611"/>
            <a:ext cx="3138946" cy="742061"/>
            <a:chOff x="575693" y="4067337"/>
            <a:chExt cx="1626989" cy="8679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B451A9-33F6-422A-8D4B-80EF364674D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CF65E4-5340-42C6-9232-7AF268EA6019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1">
            <a:extLst>
              <a:ext uri="{FF2B5EF4-FFF2-40B4-BE49-F238E27FC236}">
                <a16:creationId xmlns:a16="http://schemas.microsoft.com/office/drawing/2014/main" id="{25F34E61-90AE-4979-833E-C8202F36FEAD}"/>
              </a:ext>
            </a:extLst>
          </p:cNvPr>
          <p:cNvGrpSpPr/>
          <p:nvPr/>
        </p:nvGrpSpPr>
        <p:grpSpPr>
          <a:xfrm>
            <a:off x="5338979" y="1368885"/>
            <a:ext cx="3138946" cy="742061"/>
            <a:chOff x="575693" y="4067337"/>
            <a:chExt cx="1626989" cy="8679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2D5708-9287-45B8-A714-43230D2872E0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038CFA-E2D4-4E64-8508-8A24961854F0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1">
            <a:extLst>
              <a:ext uri="{FF2B5EF4-FFF2-40B4-BE49-F238E27FC236}">
                <a16:creationId xmlns:a16="http://schemas.microsoft.com/office/drawing/2014/main" id="{EFA77E65-8B33-400D-9175-65504B1EAE24}"/>
              </a:ext>
            </a:extLst>
          </p:cNvPr>
          <p:cNvGrpSpPr/>
          <p:nvPr/>
        </p:nvGrpSpPr>
        <p:grpSpPr>
          <a:xfrm>
            <a:off x="9953972" y="3094716"/>
            <a:ext cx="1631431" cy="1111394"/>
            <a:chOff x="575693" y="4067337"/>
            <a:chExt cx="1626989" cy="12999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E0EE40-086C-481D-A5ED-95CB27C1D992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27C906-277E-4F9D-BE51-996672C77145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aphic 30">
            <a:extLst>
              <a:ext uri="{FF2B5EF4-FFF2-40B4-BE49-F238E27FC236}">
                <a16:creationId xmlns:a16="http://schemas.microsoft.com/office/drawing/2014/main" id="{FCD55409-7EA7-4EB4-ABE3-1E8E1B7A4E13}"/>
              </a:ext>
            </a:extLst>
          </p:cNvPr>
          <p:cNvGrpSpPr/>
          <p:nvPr/>
        </p:nvGrpSpPr>
        <p:grpSpPr>
          <a:xfrm>
            <a:off x="5024262" y="4295558"/>
            <a:ext cx="2606621" cy="2111939"/>
            <a:chOff x="5655661" y="377455"/>
            <a:chExt cx="4490127" cy="4098447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94A00E-D7C0-4375-9BB2-C16CA68858F5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E2A87C-E7BD-411D-989E-9F5D10CCAF82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8DFF69-0458-40E5-8272-5BCA0C452021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38EC15-47D8-4139-BF6C-D8710A87416F}"/>
              </a:ext>
            </a:extLst>
          </p:cNvPr>
          <p:cNvSpPr/>
          <p:nvPr/>
        </p:nvSpPr>
        <p:spPr>
          <a:xfrm>
            <a:off x="4093316" y="3485579"/>
            <a:ext cx="828000" cy="828000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897A2F-615C-4093-B6BC-DC011C78B897}"/>
              </a:ext>
            </a:extLst>
          </p:cNvPr>
          <p:cNvSpPr/>
          <p:nvPr/>
        </p:nvSpPr>
        <p:spPr>
          <a:xfrm>
            <a:off x="5729665" y="3485579"/>
            <a:ext cx="828000" cy="828000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8B207D-FEDC-48E7-9DAF-5272F2A95A15}"/>
              </a:ext>
            </a:extLst>
          </p:cNvPr>
          <p:cNvSpPr/>
          <p:nvPr/>
        </p:nvSpPr>
        <p:spPr>
          <a:xfrm>
            <a:off x="7366014" y="3485579"/>
            <a:ext cx="828000" cy="82800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E40851-EC98-4BA3-9BD1-511FECE49CF7}"/>
              </a:ext>
            </a:extLst>
          </p:cNvPr>
          <p:cNvSpPr/>
          <p:nvPr/>
        </p:nvSpPr>
        <p:spPr>
          <a:xfrm>
            <a:off x="9002363" y="3485579"/>
            <a:ext cx="828000" cy="828000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117D48-8368-401D-838B-78E20ADEE541}"/>
              </a:ext>
            </a:extLst>
          </p:cNvPr>
          <p:cNvSpPr/>
          <p:nvPr/>
        </p:nvSpPr>
        <p:spPr>
          <a:xfrm>
            <a:off x="10638711" y="3485579"/>
            <a:ext cx="828000" cy="82800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9" name="Group 35">
            <a:extLst>
              <a:ext uri="{FF2B5EF4-FFF2-40B4-BE49-F238E27FC236}">
                <a16:creationId xmlns:a16="http://schemas.microsoft.com/office/drawing/2014/main" id="{29B636A7-C24F-46CF-A284-CA2AA112CF3F}"/>
              </a:ext>
            </a:extLst>
          </p:cNvPr>
          <p:cNvGrpSpPr/>
          <p:nvPr/>
        </p:nvGrpSpPr>
        <p:grpSpPr>
          <a:xfrm>
            <a:off x="3956776" y="4736327"/>
            <a:ext cx="7587524" cy="1362660"/>
            <a:chOff x="356293" y="3271893"/>
            <a:chExt cx="2645972" cy="13626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F58CBE-2B1C-402A-9693-A71C4776F6DC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AEBD08-5B95-4CE6-8DD4-7547211D62FB}"/>
                </a:ext>
              </a:extLst>
            </p:cNvPr>
            <p:cNvSpPr txBox="1"/>
            <p:nvPr/>
          </p:nvSpPr>
          <p:spPr>
            <a:xfrm>
              <a:off x="356293" y="3618890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35">
            <a:extLst>
              <a:ext uri="{FF2B5EF4-FFF2-40B4-BE49-F238E27FC236}">
                <a16:creationId xmlns:a16="http://schemas.microsoft.com/office/drawing/2014/main" id="{FAD371D5-1B46-41EC-9875-971E154986AA}"/>
              </a:ext>
            </a:extLst>
          </p:cNvPr>
          <p:cNvGrpSpPr/>
          <p:nvPr/>
        </p:nvGrpSpPr>
        <p:grpSpPr>
          <a:xfrm>
            <a:off x="3956776" y="1695456"/>
            <a:ext cx="7587524" cy="1397496"/>
            <a:chOff x="356293" y="3271893"/>
            <a:chExt cx="2645972" cy="13974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556D55-993E-4BD4-83D3-007BB73014CC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1CAB2-1EF4-43AD-BC4A-E1E3887ECD16}"/>
                </a:ext>
              </a:extLst>
            </p:cNvPr>
            <p:cNvSpPr txBox="1"/>
            <p:nvPr/>
          </p:nvSpPr>
          <p:spPr>
            <a:xfrm>
              <a:off x="356293" y="3653726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>
            <a:extLst>
              <a:ext uri="{FF2B5EF4-FFF2-40B4-BE49-F238E27FC236}">
                <a16:creationId xmlns:a16="http://schemas.microsoft.com/office/drawing/2014/main" id="{3994D7D3-1538-461A-BFF7-0139598ADDF7}"/>
              </a:ext>
            </a:extLst>
          </p:cNvPr>
          <p:cNvSpPr>
            <a:spLocks noChangeAspect="1"/>
          </p:cNvSpPr>
          <p:nvPr/>
        </p:nvSpPr>
        <p:spPr>
          <a:xfrm>
            <a:off x="5967244" y="372865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78587D22-EB60-4455-A5BF-01B2AF86B744}"/>
              </a:ext>
            </a:extLst>
          </p:cNvPr>
          <p:cNvSpPr/>
          <p:nvPr/>
        </p:nvSpPr>
        <p:spPr>
          <a:xfrm>
            <a:off x="7598089" y="374300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B05048CE-234D-4238-8FE2-35047DC70160}"/>
              </a:ext>
            </a:extLst>
          </p:cNvPr>
          <p:cNvSpPr/>
          <p:nvPr/>
        </p:nvSpPr>
        <p:spPr>
          <a:xfrm>
            <a:off x="4376650" y="371657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0A20931-B4B7-46B3-B3A4-972911E40938}"/>
              </a:ext>
            </a:extLst>
          </p:cNvPr>
          <p:cNvSpPr/>
          <p:nvPr/>
        </p:nvSpPr>
        <p:spPr>
          <a:xfrm rot="2700000">
            <a:off x="10932909" y="3672735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31FA971-5EEA-4921-9948-6C047F29337A}"/>
              </a:ext>
            </a:extLst>
          </p:cNvPr>
          <p:cNvSpPr/>
          <p:nvPr/>
        </p:nvSpPr>
        <p:spPr>
          <a:xfrm>
            <a:off x="9247191" y="373848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F911645-42E7-4470-A3AC-502FB57481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01DC069-EE74-4B4E-9036-7347F3DC3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660399"/>
              </p:ext>
            </p:extLst>
          </p:nvPr>
        </p:nvGraphicFramePr>
        <p:xfrm>
          <a:off x="846035" y="2983815"/>
          <a:ext cx="4948549" cy="314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BD1BA39-A0FB-44D1-B897-8F57A1D6AAE6}"/>
              </a:ext>
            </a:extLst>
          </p:cNvPr>
          <p:cNvGrpSpPr/>
          <p:nvPr/>
        </p:nvGrpSpPr>
        <p:grpSpPr>
          <a:xfrm>
            <a:off x="6312025" y="1750502"/>
            <a:ext cx="5040001" cy="1041157"/>
            <a:chOff x="80902" y="1129566"/>
            <a:chExt cx="3288292" cy="10411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24C6CA-D2A5-4167-977B-F34A5B7F8953}"/>
                </a:ext>
              </a:extLst>
            </p:cNvPr>
            <p:cNvSpPr txBox="1"/>
            <p:nvPr/>
          </p:nvSpPr>
          <p:spPr>
            <a:xfrm>
              <a:off x="80902" y="1129566"/>
              <a:ext cx="3288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0DD484-11B9-4177-9A26-A32778FF10E7}"/>
                </a:ext>
              </a:extLst>
            </p:cNvPr>
            <p:cNvSpPr txBox="1"/>
            <p:nvPr/>
          </p:nvSpPr>
          <p:spPr>
            <a:xfrm>
              <a:off x="80902" y="1339726"/>
              <a:ext cx="326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90B76-D613-4A97-8431-75B6152393A3}"/>
              </a:ext>
            </a:extLst>
          </p:cNvPr>
          <p:cNvGrpSpPr/>
          <p:nvPr/>
        </p:nvGrpSpPr>
        <p:grpSpPr>
          <a:xfrm>
            <a:off x="850466" y="1750502"/>
            <a:ext cx="5040000" cy="1041157"/>
            <a:chOff x="80902" y="1129566"/>
            <a:chExt cx="3288292" cy="10411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85287-2401-466B-8432-C9503D607581}"/>
                </a:ext>
              </a:extLst>
            </p:cNvPr>
            <p:cNvSpPr txBox="1"/>
            <p:nvPr/>
          </p:nvSpPr>
          <p:spPr>
            <a:xfrm>
              <a:off x="80902" y="1129566"/>
              <a:ext cx="3288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8AE06-90F0-4536-8292-204416BC62D8}"/>
                </a:ext>
              </a:extLst>
            </p:cNvPr>
            <p:cNvSpPr txBox="1"/>
            <p:nvPr/>
          </p:nvSpPr>
          <p:spPr>
            <a:xfrm>
              <a:off x="80902" y="1339726"/>
              <a:ext cx="326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3FB9171-2BAB-46C4-A073-DBEBCE936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174911"/>
              </p:ext>
            </p:extLst>
          </p:nvPr>
        </p:nvGraphicFramePr>
        <p:xfrm>
          <a:off x="6682674" y="3144144"/>
          <a:ext cx="2894126" cy="2899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9F0BCF-4FE4-46CD-BFB3-050B0EFF3F2D}"/>
              </a:ext>
            </a:extLst>
          </p:cNvPr>
          <p:cNvSpPr txBox="1"/>
          <p:nvPr/>
        </p:nvSpPr>
        <p:spPr>
          <a:xfrm>
            <a:off x="8298804" y="467160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C7E5-B75A-499B-9C03-3BE4DB210C82}"/>
              </a:ext>
            </a:extLst>
          </p:cNvPr>
          <p:cNvSpPr txBox="1"/>
          <p:nvPr/>
        </p:nvSpPr>
        <p:spPr>
          <a:xfrm>
            <a:off x="7000615" y="4116553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CD6A1-A06F-4C78-A4B1-A967D74B481A}"/>
              </a:ext>
            </a:extLst>
          </p:cNvPr>
          <p:cNvSpPr txBox="1"/>
          <p:nvPr/>
        </p:nvSpPr>
        <p:spPr>
          <a:xfrm>
            <a:off x="7515333" y="350023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그룹 1">
            <a:extLst>
              <a:ext uri="{FF2B5EF4-FFF2-40B4-BE49-F238E27FC236}">
                <a16:creationId xmlns:a16="http://schemas.microsoft.com/office/drawing/2014/main" id="{C4311BDC-E5D8-4F2B-B3EE-31B92AF182F0}"/>
              </a:ext>
            </a:extLst>
          </p:cNvPr>
          <p:cNvGrpSpPr/>
          <p:nvPr/>
        </p:nvGrpSpPr>
        <p:grpSpPr>
          <a:xfrm>
            <a:off x="9907246" y="4003196"/>
            <a:ext cx="1208982" cy="1181651"/>
            <a:chOff x="8860744" y="3917651"/>
            <a:chExt cx="1208982" cy="11816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784457-2585-498B-8EA2-A1913E9C6788}"/>
                </a:ext>
              </a:extLst>
            </p:cNvPr>
            <p:cNvSpPr/>
            <p:nvPr/>
          </p:nvSpPr>
          <p:spPr>
            <a:xfrm>
              <a:off x="8860744" y="3948014"/>
              <a:ext cx="216272" cy="216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98FC6-74E4-4936-A000-EAB8F1C03932}"/>
                </a:ext>
              </a:extLst>
            </p:cNvPr>
            <p:cNvSpPr/>
            <p:nvPr/>
          </p:nvSpPr>
          <p:spPr>
            <a:xfrm>
              <a:off x="8860744" y="4400340"/>
              <a:ext cx="216272" cy="216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3874B3-3FB5-4B10-BB2C-A6812FA0A0C6}"/>
                </a:ext>
              </a:extLst>
            </p:cNvPr>
            <p:cNvSpPr/>
            <p:nvPr/>
          </p:nvSpPr>
          <p:spPr>
            <a:xfrm>
              <a:off x="8860744" y="4852666"/>
              <a:ext cx="216272" cy="216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5654AD-AA26-481C-9C8A-BB79ED7D3F75}"/>
                </a:ext>
              </a:extLst>
            </p:cNvPr>
            <p:cNvSpPr txBox="1"/>
            <p:nvPr/>
          </p:nvSpPr>
          <p:spPr>
            <a:xfrm>
              <a:off x="9077017" y="3917651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ABB482-36E2-448D-877A-5453B56FD66E}"/>
                </a:ext>
              </a:extLst>
            </p:cNvPr>
            <p:cNvSpPr txBox="1"/>
            <p:nvPr/>
          </p:nvSpPr>
          <p:spPr>
            <a:xfrm>
              <a:off x="9077017" y="4369977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D0E7D1-C0B0-4727-B5ED-4BCD7026B9D0}"/>
                </a:ext>
              </a:extLst>
            </p:cNvPr>
            <p:cNvSpPr txBox="1"/>
            <p:nvPr/>
          </p:nvSpPr>
          <p:spPr>
            <a:xfrm>
              <a:off x="9077017" y="4822303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DAAD4-1915-4F5D-B55B-922158F802B2}"/>
              </a:ext>
            </a:extLst>
          </p:cNvPr>
          <p:cNvSpPr txBox="1"/>
          <p:nvPr/>
        </p:nvSpPr>
        <p:spPr>
          <a:xfrm>
            <a:off x="6343066" y="1777436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F23670-A481-415C-8D83-527B3D507A31}"/>
              </a:ext>
            </a:extLst>
          </p:cNvPr>
          <p:cNvSpPr/>
          <p:nvPr/>
        </p:nvSpPr>
        <p:spPr>
          <a:xfrm>
            <a:off x="5753685" y="1834585"/>
            <a:ext cx="572874" cy="5772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D0C83-1AF4-4E2A-B17B-56D85DF32834}"/>
              </a:ext>
            </a:extLst>
          </p:cNvPr>
          <p:cNvSpPr txBox="1"/>
          <p:nvPr/>
        </p:nvSpPr>
        <p:spPr>
          <a:xfrm>
            <a:off x="6343066" y="2943293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9F254A-4044-4BA6-9B88-D3A47C350570}"/>
              </a:ext>
            </a:extLst>
          </p:cNvPr>
          <p:cNvSpPr/>
          <p:nvPr/>
        </p:nvSpPr>
        <p:spPr>
          <a:xfrm>
            <a:off x="5753685" y="3000443"/>
            <a:ext cx="572874" cy="577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B723D-4A0C-40CD-A80F-AB9D27071A37}"/>
              </a:ext>
            </a:extLst>
          </p:cNvPr>
          <p:cNvSpPr txBox="1"/>
          <p:nvPr/>
        </p:nvSpPr>
        <p:spPr>
          <a:xfrm>
            <a:off x="6343066" y="41091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7BFA0E-F3B7-4474-A526-DF730A4C3359}"/>
              </a:ext>
            </a:extLst>
          </p:cNvPr>
          <p:cNvSpPr/>
          <p:nvPr/>
        </p:nvSpPr>
        <p:spPr>
          <a:xfrm>
            <a:off x="5753685" y="4166299"/>
            <a:ext cx="572874" cy="577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CB7D3-F813-44B5-A9CC-4D8377256B86}"/>
              </a:ext>
            </a:extLst>
          </p:cNvPr>
          <p:cNvSpPr txBox="1"/>
          <p:nvPr/>
        </p:nvSpPr>
        <p:spPr>
          <a:xfrm>
            <a:off x="6343066" y="5275007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88BD09-9098-4988-B221-D6C25AD7A7F6}"/>
              </a:ext>
            </a:extLst>
          </p:cNvPr>
          <p:cNvSpPr/>
          <p:nvPr/>
        </p:nvSpPr>
        <p:spPr>
          <a:xfrm>
            <a:off x="5753685" y="5332156"/>
            <a:ext cx="572874" cy="577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C94C27-A7B9-431A-BF9E-41243B9384C1}"/>
              </a:ext>
            </a:extLst>
          </p:cNvPr>
          <p:cNvGrpSpPr/>
          <p:nvPr/>
        </p:nvGrpSpPr>
        <p:grpSpPr>
          <a:xfrm>
            <a:off x="991411" y="2186857"/>
            <a:ext cx="3650418" cy="3880562"/>
            <a:chOff x="2771800" y="2060848"/>
            <a:chExt cx="3653928" cy="3884295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74C369D-9E2E-4CFB-924F-AFA3B7635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4" name="Pie 6">
              <a:extLst>
                <a:ext uri="{FF2B5EF4-FFF2-40B4-BE49-F238E27FC236}">
                  <a16:creationId xmlns:a16="http://schemas.microsoft.com/office/drawing/2014/main" id="{4EC4E958-4001-4603-84C8-76C0A90DC92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5" name="Pie 13">
              <a:extLst>
                <a:ext uri="{FF2B5EF4-FFF2-40B4-BE49-F238E27FC236}">
                  <a16:creationId xmlns:a16="http://schemas.microsoft.com/office/drawing/2014/main" id="{3D9BF0E0-9C93-4A36-8C6E-EDC40EA71350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6" name="Pie 14">
              <a:extLst>
                <a:ext uri="{FF2B5EF4-FFF2-40B4-BE49-F238E27FC236}">
                  <a16:creationId xmlns:a16="http://schemas.microsoft.com/office/drawing/2014/main" id="{0D67383A-4493-44BB-AA3A-4B854064D98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7" name="Pie 15">
              <a:extLst>
                <a:ext uri="{FF2B5EF4-FFF2-40B4-BE49-F238E27FC236}">
                  <a16:creationId xmlns:a16="http://schemas.microsoft.com/office/drawing/2014/main" id="{C4525C1D-9D22-436C-B382-553C0BCF6823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6CE043-88B1-4B8C-A911-A7BAF1EB4112}"/>
              </a:ext>
            </a:extLst>
          </p:cNvPr>
          <p:cNvGrpSpPr/>
          <p:nvPr/>
        </p:nvGrpSpPr>
        <p:grpSpPr>
          <a:xfrm>
            <a:off x="879403" y="1813638"/>
            <a:ext cx="4032340" cy="3953350"/>
            <a:chOff x="879403" y="1813638"/>
            <a:chExt cx="4032340" cy="395335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42057BC-C28B-4F80-8E1D-B3C1FE3D9B9A}"/>
                </a:ext>
              </a:extLst>
            </p:cNvPr>
            <p:cNvSpPr/>
            <p:nvPr/>
          </p:nvSpPr>
          <p:spPr>
            <a:xfrm>
              <a:off x="879403" y="1813638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17364-D7D6-429B-8978-63F94D6BAA16}"/>
                </a:ext>
              </a:extLst>
            </p:cNvPr>
            <p:cNvSpPr/>
            <p:nvPr/>
          </p:nvSpPr>
          <p:spPr>
            <a:xfrm>
              <a:off x="1791611" y="1946801"/>
              <a:ext cx="240059" cy="2400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B14807-5FAC-4A0F-BA52-FD69A769B7AC}"/>
                </a:ext>
              </a:extLst>
            </p:cNvPr>
            <p:cNvSpPr/>
            <p:nvPr/>
          </p:nvSpPr>
          <p:spPr>
            <a:xfrm>
              <a:off x="3672073" y="1946801"/>
              <a:ext cx="240059" cy="2400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4A5296-FBD6-4FAE-9FED-833911E112E9}"/>
                </a:ext>
              </a:extLst>
            </p:cNvPr>
            <p:cNvSpPr/>
            <p:nvPr/>
          </p:nvSpPr>
          <p:spPr>
            <a:xfrm>
              <a:off x="4671684" y="3248604"/>
              <a:ext cx="240059" cy="24005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E2E457-CB1E-489A-AC81-F9EE3BBE1A48}"/>
                </a:ext>
              </a:extLst>
            </p:cNvPr>
            <p:cNvSpPr/>
            <p:nvPr/>
          </p:nvSpPr>
          <p:spPr>
            <a:xfrm>
              <a:off x="4429697" y="4749383"/>
              <a:ext cx="240059" cy="24005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6E1B4A95-1382-48E7-AE78-A18A9B17F8DD}"/>
              </a:ext>
            </a:extLst>
          </p:cNvPr>
          <p:cNvSpPr>
            <a:spLocks noChangeAspect="1"/>
          </p:cNvSpPr>
          <p:nvPr/>
        </p:nvSpPr>
        <p:spPr>
          <a:xfrm>
            <a:off x="2264856" y="2889320"/>
            <a:ext cx="258797" cy="32055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48A8FC4A-E33A-4AB3-BC45-ECF2DDBCDF81}"/>
              </a:ext>
            </a:extLst>
          </p:cNvPr>
          <p:cNvSpPr>
            <a:spLocks/>
          </p:cNvSpPr>
          <p:nvPr/>
        </p:nvSpPr>
        <p:spPr>
          <a:xfrm>
            <a:off x="3439540" y="4166606"/>
            <a:ext cx="292493" cy="388019"/>
          </a:xfrm>
          <a:custGeom>
            <a:avLst/>
            <a:gdLst/>
            <a:ahLst/>
            <a:cxnLst/>
            <a:rect l="l" t="t" r="r" b="b"/>
            <a:pathLst>
              <a:path w="2044268" h="3675920">
                <a:moveTo>
                  <a:pt x="1849759" y="1844470"/>
                </a:moveTo>
                <a:cubicBezTo>
                  <a:pt x="1902285" y="1986097"/>
                  <a:pt x="1856232" y="2145419"/>
                  <a:pt x="1736244" y="2237180"/>
                </a:cubicBezTo>
                <a:cubicBezTo>
                  <a:pt x="1616256" y="2328941"/>
                  <a:pt x="1450434" y="2331652"/>
                  <a:pt x="1327511" y="2243861"/>
                </a:cubicBezTo>
                <a:cubicBezTo>
                  <a:pt x="1204588" y="2156070"/>
                  <a:pt x="1153353" y="1998338"/>
                  <a:pt x="1201222" y="1855070"/>
                </a:cubicBezTo>
                <a:close/>
                <a:moveTo>
                  <a:pt x="472244" y="1811579"/>
                </a:moveTo>
                <a:lnTo>
                  <a:pt x="936104" y="1811579"/>
                </a:lnTo>
                <a:lnTo>
                  <a:pt x="936104" y="3084966"/>
                </a:lnTo>
                <a:lnTo>
                  <a:pt x="472244" y="3084966"/>
                </a:lnTo>
                <a:close/>
                <a:moveTo>
                  <a:pt x="1055772" y="1382864"/>
                </a:moveTo>
                <a:lnTo>
                  <a:pt x="1182194" y="1400951"/>
                </a:lnTo>
                <a:lnTo>
                  <a:pt x="1140092" y="1976144"/>
                </a:lnTo>
                <a:lnTo>
                  <a:pt x="1141240" y="1976152"/>
                </a:lnTo>
                <a:cubicBezTo>
                  <a:pt x="1142160" y="2114088"/>
                  <a:pt x="1216927" y="2241891"/>
                  <a:pt x="1337039" y="2310849"/>
                </a:cubicBezTo>
                <a:cubicBezTo>
                  <a:pt x="1395846" y="2344611"/>
                  <a:pt x="1461087" y="2361721"/>
                  <a:pt x="1526190" y="2361677"/>
                </a:cubicBezTo>
                <a:cubicBezTo>
                  <a:pt x="1591293" y="2361720"/>
                  <a:pt x="1656534" y="2344611"/>
                  <a:pt x="1715341" y="2310849"/>
                </a:cubicBezTo>
                <a:cubicBezTo>
                  <a:pt x="1835453" y="2241891"/>
                  <a:pt x="1910221" y="2114088"/>
                  <a:pt x="1911140" y="1976152"/>
                </a:cubicBezTo>
                <a:lnTo>
                  <a:pt x="1912289" y="1976144"/>
                </a:lnTo>
                <a:lnTo>
                  <a:pt x="1870187" y="1400951"/>
                </a:lnTo>
                <a:lnTo>
                  <a:pt x="1996607" y="1382864"/>
                </a:lnTo>
                <a:lnTo>
                  <a:pt x="2043841" y="1975264"/>
                </a:lnTo>
                <a:lnTo>
                  <a:pt x="2044268" y="1980631"/>
                </a:lnTo>
                <a:lnTo>
                  <a:pt x="2032513" y="2078292"/>
                </a:lnTo>
                <a:cubicBezTo>
                  <a:pt x="2003256" y="2223457"/>
                  <a:pt x="1912046" y="2351246"/>
                  <a:pt x="1780540" y="2426745"/>
                </a:cubicBezTo>
                <a:cubicBezTo>
                  <a:pt x="1725784" y="2458182"/>
                  <a:pt x="1666892" y="2478916"/>
                  <a:pt x="1606676" y="2488123"/>
                </a:cubicBezTo>
                <a:lnTo>
                  <a:pt x="1606676" y="3411706"/>
                </a:lnTo>
                <a:cubicBezTo>
                  <a:pt x="1824984" y="3421296"/>
                  <a:pt x="1991876" y="3476350"/>
                  <a:pt x="1991876" y="3542756"/>
                </a:cubicBezTo>
                <a:cubicBezTo>
                  <a:pt x="1991876" y="3616300"/>
                  <a:pt x="1787181" y="3675920"/>
                  <a:pt x="1534676" y="3675920"/>
                </a:cubicBezTo>
                <a:cubicBezTo>
                  <a:pt x="1282171" y="3675920"/>
                  <a:pt x="1077476" y="3616300"/>
                  <a:pt x="1077476" y="3542756"/>
                </a:cubicBezTo>
                <a:cubicBezTo>
                  <a:pt x="1077476" y="3476350"/>
                  <a:pt x="1244368" y="3421296"/>
                  <a:pt x="1462676" y="3411706"/>
                </a:cubicBezTo>
                <a:lnTo>
                  <a:pt x="1462676" y="2490951"/>
                </a:lnTo>
                <a:cubicBezTo>
                  <a:pt x="1396633" y="2482731"/>
                  <a:pt x="1331761" y="2461147"/>
                  <a:pt x="1271841" y="2426746"/>
                </a:cubicBezTo>
                <a:cubicBezTo>
                  <a:pt x="1140335" y="2351247"/>
                  <a:pt x="1049125" y="2223457"/>
                  <a:pt x="1019867" y="2078292"/>
                </a:cubicBezTo>
                <a:lnTo>
                  <a:pt x="1008112" y="1980631"/>
                </a:lnTo>
                <a:lnTo>
                  <a:pt x="1008540" y="1975264"/>
                </a:lnTo>
                <a:close/>
                <a:moveTo>
                  <a:pt x="319275" y="795860"/>
                </a:moveTo>
                <a:lnTo>
                  <a:pt x="468052" y="795860"/>
                </a:lnTo>
                <a:lnTo>
                  <a:pt x="616829" y="795860"/>
                </a:lnTo>
                <a:cubicBezTo>
                  <a:pt x="626877" y="929839"/>
                  <a:pt x="606781" y="968357"/>
                  <a:pt x="702240" y="1117409"/>
                </a:cubicBezTo>
                <a:cubicBezTo>
                  <a:pt x="838130" y="1263926"/>
                  <a:pt x="933525" y="1350835"/>
                  <a:pt x="936104" y="1491940"/>
                </a:cubicBezTo>
                <a:lnTo>
                  <a:pt x="936104" y="1764197"/>
                </a:lnTo>
                <a:lnTo>
                  <a:pt x="432048" y="1764197"/>
                </a:lnTo>
                <a:lnTo>
                  <a:pt x="432048" y="3132349"/>
                </a:lnTo>
                <a:lnTo>
                  <a:pt x="936104" y="3132349"/>
                </a:lnTo>
                <a:lnTo>
                  <a:pt x="936104" y="3519900"/>
                </a:lnTo>
                <a:cubicBezTo>
                  <a:pt x="936104" y="3606067"/>
                  <a:pt x="866251" y="3675920"/>
                  <a:pt x="780084" y="3675920"/>
                </a:cubicBezTo>
                <a:lnTo>
                  <a:pt x="468052" y="3675920"/>
                </a:lnTo>
                <a:lnTo>
                  <a:pt x="156020" y="3675920"/>
                </a:lnTo>
                <a:cubicBezTo>
                  <a:pt x="69853" y="3675920"/>
                  <a:pt x="0" y="3606067"/>
                  <a:pt x="0" y="3519900"/>
                </a:cubicBezTo>
                <a:lnTo>
                  <a:pt x="0" y="1491940"/>
                </a:lnTo>
                <a:cubicBezTo>
                  <a:pt x="2579" y="1350835"/>
                  <a:pt x="97974" y="1263926"/>
                  <a:pt x="233864" y="1117409"/>
                </a:cubicBezTo>
                <a:cubicBezTo>
                  <a:pt x="329323" y="968357"/>
                  <a:pt x="309227" y="929839"/>
                  <a:pt x="319275" y="795860"/>
                </a:cubicBezTo>
                <a:close/>
                <a:moveTo>
                  <a:pt x="319544" y="0"/>
                </a:moveTo>
                <a:lnTo>
                  <a:pt x="616561" y="0"/>
                </a:lnTo>
                <a:cubicBezTo>
                  <a:pt x="633132" y="0"/>
                  <a:pt x="646565" y="13433"/>
                  <a:pt x="646565" y="30004"/>
                </a:cubicBezTo>
                <a:lnTo>
                  <a:pt x="646565" y="150016"/>
                </a:lnTo>
                <a:cubicBezTo>
                  <a:pt x="646565" y="166587"/>
                  <a:pt x="633132" y="180020"/>
                  <a:pt x="616561" y="180020"/>
                </a:cubicBezTo>
                <a:lnTo>
                  <a:pt x="616829" y="180020"/>
                </a:lnTo>
                <a:lnTo>
                  <a:pt x="616829" y="756020"/>
                </a:lnTo>
                <a:lnTo>
                  <a:pt x="319275" y="756020"/>
                </a:lnTo>
                <a:lnTo>
                  <a:pt x="319275" y="180020"/>
                </a:lnTo>
                <a:lnTo>
                  <a:pt x="319544" y="180020"/>
                </a:lnTo>
                <a:cubicBezTo>
                  <a:pt x="302973" y="180020"/>
                  <a:pt x="289540" y="166587"/>
                  <a:pt x="289540" y="150016"/>
                </a:cubicBezTo>
                <a:lnTo>
                  <a:pt x="289540" y="30004"/>
                </a:lnTo>
                <a:cubicBezTo>
                  <a:pt x="289540" y="13433"/>
                  <a:pt x="302973" y="0"/>
                  <a:pt x="3195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Teardrop 15">
            <a:extLst>
              <a:ext uri="{FF2B5EF4-FFF2-40B4-BE49-F238E27FC236}">
                <a16:creationId xmlns:a16="http://schemas.microsoft.com/office/drawing/2014/main" id="{DC1B2163-7ACA-46F8-8511-7D8CB205105F}"/>
              </a:ext>
            </a:extLst>
          </p:cNvPr>
          <p:cNvSpPr>
            <a:spLocks noChangeAspect="1"/>
          </p:cNvSpPr>
          <p:nvPr/>
        </p:nvSpPr>
        <p:spPr>
          <a:xfrm rot="10138534">
            <a:off x="3011161" y="2756731"/>
            <a:ext cx="449989" cy="367051"/>
          </a:xfrm>
          <a:custGeom>
            <a:avLst/>
            <a:gdLst/>
            <a:ahLst/>
            <a:cxnLst/>
            <a:rect l="l" t="t" r="r" b="b"/>
            <a:pathLst>
              <a:path w="4184701" h="3958584">
                <a:moveTo>
                  <a:pt x="1747091" y="518820"/>
                </a:moveTo>
                <a:cubicBezTo>
                  <a:pt x="1991765" y="434966"/>
                  <a:pt x="2252127" y="414339"/>
                  <a:pt x="2511919" y="467230"/>
                </a:cubicBezTo>
                <a:cubicBezTo>
                  <a:pt x="2762999" y="518347"/>
                  <a:pt x="2988112" y="632970"/>
                  <a:pt x="3177256" y="796863"/>
                </a:cubicBezTo>
                <a:cubicBezTo>
                  <a:pt x="3407997" y="811892"/>
                  <a:pt x="3558359" y="796150"/>
                  <a:pt x="3567776" y="747812"/>
                </a:cubicBezTo>
                <a:cubicBezTo>
                  <a:pt x="3585195" y="658406"/>
                  <a:pt x="3113835" y="491346"/>
                  <a:pt x="2514965" y="374672"/>
                </a:cubicBezTo>
                <a:cubicBezTo>
                  <a:pt x="1916096" y="257999"/>
                  <a:pt x="1416495" y="235893"/>
                  <a:pt x="1399077" y="325300"/>
                </a:cubicBezTo>
                <a:cubicBezTo>
                  <a:pt x="1389596" y="373964"/>
                  <a:pt x="1524927" y="445636"/>
                  <a:pt x="1747091" y="518820"/>
                </a:cubicBezTo>
                <a:close/>
                <a:moveTo>
                  <a:pt x="3623548" y="2515472"/>
                </a:moveTo>
                <a:cubicBezTo>
                  <a:pt x="3716210" y="2065521"/>
                  <a:pt x="3565914" y="1638880"/>
                  <a:pt x="3341371" y="1321395"/>
                </a:cubicBezTo>
                <a:cubicBezTo>
                  <a:pt x="3431596" y="1689238"/>
                  <a:pt x="3530325" y="2058742"/>
                  <a:pt x="3417312" y="2404651"/>
                </a:cubicBezTo>
                <a:close/>
                <a:moveTo>
                  <a:pt x="460289" y="1922553"/>
                </a:moveTo>
                <a:lnTo>
                  <a:pt x="471090" y="1923642"/>
                </a:lnTo>
                <a:cubicBezTo>
                  <a:pt x="551432" y="1659724"/>
                  <a:pt x="672313" y="1420911"/>
                  <a:pt x="822683" y="1215863"/>
                </a:cubicBezTo>
                <a:lnTo>
                  <a:pt x="532232" y="1215863"/>
                </a:lnTo>
                <a:cubicBezTo>
                  <a:pt x="335082" y="1215863"/>
                  <a:pt x="175260" y="1375684"/>
                  <a:pt x="175260" y="1572834"/>
                </a:cubicBezTo>
                <a:lnTo>
                  <a:pt x="175259" y="1572834"/>
                </a:lnTo>
                <a:cubicBezTo>
                  <a:pt x="175259" y="1745340"/>
                  <a:pt x="297623" y="1889266"/>
                  <a:pt x="460289" y="1922553"/>
                </a:cubicBezTo>
                <a:close/>
                <a:moveTo>
                  <a:pt x="2059628" y="2765696"/>
                </a:moveTo>
                <a:lnTo>
                  <a:pt x="2321225" y="2811600"/>
                </a:lnTo>
                <a:cubicBezTo>
                  <a:pt x="2377562" y="2638693"/>
                  <a:pt x="2266237" y="2497865"/>
                  <a:pt x="2136064" y="2257473"/>
                </a:cubicBezTo>
                <a:cubicBezTo>
                  <a:pt x="2341942" y="2437884"/>
                  <a:pt x="2577613" y="2594022"/>
                  <a:pt x="2532550" y="2841953"/>
                </a:cubicBezTo>
                <a:cubicBezTo>
                  <a:pt x="3138690" y="2923471"/>
                  <a:pt x="3591636" y="2903038"/>
                  <a:pt x="3615687" y="2779586"/>
                </a:cubicBezTo>
                <a:cubicBezTo>
                  <a:pt x="3645674" y="2625671"/>
                  <a:pt x="2997620" y="2369906"/>
                  <a:pt x="2168217" y="2208319"/>
                </a:cubicBezTo>
                <a:cubicBezTo>
                  <a:pt x="1338815" y="2046733"/>
                  <a:pt x="642144" y="2040514"/>
                  <a:pt x="612157" y="2194429"/>
                </a:cubicBezTo>
                <a:cubicBezTo>
                  <a:pt x="584716" y="2335283"/>
                  <a:pt x="1125116" y="2561433"/>
                  <a:pt x="1852965" y="2721406"/>
                </a:cubicBezTo>
                <a:cubicBezTo>
                  <a:pt x="1986864" y="2533919"/>
                  <a:pt x="1882305" y="2417728"/>
                  <a:pt x="1755364" y="2183304"/>
                </a:cubicBezTo>
                <a:cubicBezTo>
                  <a:pt x="1948494" y="2352544"/>
                  <a:pt x="2174363" y="2495111"/>
                  <a:pt x="2034132" y="2760232"/>
                </a:cubicBezTo>
                <a:cubicBezTo>
                  <a:pt x="2042553" y="2762356"/>
                  <a:pt x="2051081" y="2764031"/>
                  <a:pt x="2059628" y="2765696"/>
                </a:cubicBezTo>
                <a:close/>
                <a:moveTo>
                  <a:pt x="2190894" y="3958584"/>
                </a:moveTo>
                <a:cubicBezTo>
                  <a:pt x="1768295" y="3627782"/>
                  <a:pt x="1896695" y="3283026"/>
                  <a:pt x="2140623" y="3067523"/>
                </a:cubicBezTo>
                <a:cubicBezTo>
                  <a:pt x="2193320" y="3015715"/>
                  <a:pt x="2233849" y="2968611"/>
                  <a:pt x="2263357" y="2924193"/>
                </a:cubicBezTo>
                <a:cubicBezTo>
                  <a:pt x="2186267" y="2913353"/>
                  <a:pt x="2108037" y="2899464"/>
                  <a:pt x="2028791" y="2884025"/>
                </a:cubicBezTo>
                <a:lnTo>
                  <a:pt x="1961861" y="2869343"/>
                </a:lnTo>
                <a:cubicBezTo>
                  <a:pt x="1948180" y="2887432"/>
                  <a:pt x="1932565" y="2905632"/>
                  <a:pt x="1915415" y="2924359"/>
                </a:cubicBezTo>
                <a:cubicBezTo>
                  <a:pt x="1817852" y="3057880"/>
                  <a:pt x="1560103" y="3193899"/>
                  <a:pt x="1799272" y="3545553"/>
                </a:cubicBezTo>
                <a:cubicBezTo>
                  <a:pt x="1460854" y="3280647"/>
                  <a:pt x="1563677" y="3004566"/>
                  <a:pt x="1759014" y="2831992"/>
                </a:cubicBezTo>
                <a:lnTo>
                  <a:pt x="1764677" y="2826090"/>
                </a:lnTo>
                <a:cubicBezTo>
                  <a:pt x="982901" y="2644363"/>
                  <a:pt x="406649" y="2366625"/>
                  <a:pt x="412121" y="2165041"/>
                </a:cubicBezTo>
                <a:lnTo>
                  <a:pt x="408595" y="2164332"/>
                </a:lnTo>
                <a:lnTo>
                  <a:pt x="411905" y="2150927"/>
                </a:lnTo>
                <a:cubicBezTo>
                  <a:pt x="411404" y="2149617"/>
                  <a:pt x="411615" y="2148419"/>
                  <a:pt x="411848" y="2147224"/>
                </a:cubicBezTo>
                <a:lnTo>
                  <a:pt x="414179" y="2141711"/>
                </a:lnTo>
                <a:lnTo>
                  <a:pt x="426269" y="2094377"/>
                </a:lnTo>
                <a:cubicBezTo>
                  <a:pt x="425816" y="2094419"/>
                  <a:pt x="425390" y="2094332"/>
                  <a:pt x="424963" y="2094245"/>
                </a:cubicBezTo>
                <a:cubicBezTo>
                  <a:pt x="182437" y="2044617"/>
                  <a:pt x="1" y="1830030"/>
                  <a:pt x="0" y="1572833"/>
                </a:cubicBezTo>
                <a:lnTo>
                  <a:pt x="1" y="1572833"/>
                </a:lnTo>
                <a:cubicBezTo>
                  <a:pt x="1" y="1278893"/>
                  <a:pt x="238286" y="1040608"/>
                  <a:pt x="532226" y="1040608"/>
                </a:cubicBezTo>
                <a:lnTo>
                  <a:pt x="966936" y="1040608"/>
                </a:lnTo>
                <a:cubicBezTo>
                  <a:pt x="1123433" y="865626"/>
                  <a:pt x="1304254" y="723953"/>
                  <a:pt x="1499342" y="622082"/>
                </a:cubicBezTo>
                <a:cubicBezTo>
                  <a:pt x="1047629" y="466253"/>
                  <a:pt x="762789" y="292915"/>
                  <a:pt x="787934" y="163850"/>
                </a:cubicBezTo>
                <a:cubicBezTo>
                  <a:pt x="827501" y="-39241"/>
                  <a:pt x="1619623" y="-55804"/>
                  <a:pt x="2557190" y="126856"/>
                </a:cubicBezTo>
                <a:cubicBezTo>
                  <a:pt x="3494756" y="309515"/>
                  <a:pt x="4222729" y="622227"/>
                  <a:pt x="4183162" y="825318"/>
                </a:cubicBezTo>
                <a:cubicBezTo>
                  <a:pt x="4158267" y="953098"/>
                  <a:pt x="3835461" y="1007038"/>
                  <a:pt x="3365964" y="983851"/>
                </a:cubicBezTo>
                <a:cubicBezTo>
                  <a:pt x="3747047" y="1429972"/>
                  <a:pt x="3927961" y="2099812"/>
                  <a:pt x="3803926" y="2798722"/>
                </a:cubicBezTo>
                <a:cubicBezTo>
                  <a:pt x="3805119" y="2801970"/>
                  <a:pt x="3804666" y="2805049"/>
                  <a:pt x="3804070" y="2808106"/>
                </a:cubicBezTo>
                <a:lnTo>
                  <a:pt x="3801620" y="2813901"/>
                </a:lnTo>
                <a:cubicBezTo>
                  <a:pt x="3800848" y="2824321"/>
                  <a:pt x="3798919" y="2834550"/>
                  <a:pt x="3796925" y="2844784"/>
                </a:cubicBezTo>
                <a:lnTo>
                  <a:pt x="3789212" y="2843235"/>
                </a:lnTo>
                <a:cubicBezTo>
                  <a:pt x="3693045" y="3000715"/>
                  <a:pt x="3167676" y="3043207"/>
                  <a:pt x="2495214" y="2957076"/>
                </a:cubicBezTo>
                <a:cubicBezTo>
                  <a:pt x="2463609" y="3025452"/>
                  <a:pt x="2411786" y="3100029"/>
                  <a:pt x="2335929" y="3182867"/>
                </a:cubicBezTo>
                <a:cubicBezTo>
                  <a:pt x="2214096" y="3349602"/>
                  <a:pt x="1892232" y="3519455"/>
                  <a:pt x="2190894" y="3958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96AACBB-48E7-4EF8-B051-10A289664890}"/>
              </a:ext>
            </a:extLst>
          </p:cNvPr>
          <p:cNvSpPr>
            <a:spLocks noChangeAspect="1"/>
          </p:cNvSpPr>
          <p:nvPr/>
        </p:nvSpPr>
        <p:spPr>
          <a:xfrm>
            <a:off x="3539560" y="3407426"/>
            <a:ext cx="449989" cy="241189"/>
          </a:xfrm>
          <a:custGeom>
            <a:avLst/>
            <a:gdLst/>
            <a:ahLst/>
            <a:cxnLst/>
            <a:rect l="l" t="t" r="r" b="b"/>
            <a:pathLst>
              <a:path w="3932090" h="2444140">
                <a:moveTo>
                  <a:pt x="3752090" y="1724140"/>
                </a:moveTo>
                <a:lnTo>
                  <a:pt x="3932090" y="1724140"/>
                </a:lnTo>
                <a:lnTo>
                  <a:pt x="3932090" y="2444140"/>
                </a:lnTo>
                <a:lnTo>
                  <a:pt x="3752090" y="2444140"/>
                </a:lnTo>
                <a:close/>
                <a:moveTo>
                  <a:pt x="3507168" y="1724140"/>
                </a:moveTo>
                <a:lnTo>
                  <a:pt x="3687168" y="1724140"/>
                </a:lnTo>
                <a:lnTo>
                  <a:pt x="3687168" y="2444140"/>
                </a:lnTo>
                <a:lnTo>
                  <a:pt x="3507168" y="2444140"/>
                </a:lnTo>
                <a:close/>
                <a:moveTo>
                  <a:pt x="3262246" y="1724140"/>
                </a:moveTo>
                <a:lnTo>
                  <a:pt x="3442246" y="1724140"/>
                </a:lnTo>
                <a:lnTo>
                  <a:pt x="3442246" y="2444140"/>
                </a:lnTo>
                <a:lnTo>
                  <a:pt x="3262246" y="2444140"/>
                </a:lnTo>
                <a:close/>
                <a:moveTo>
                  <a:pt x="1055059" y="1724140"/>
                </a:moveTo>
                <a:lnTo>
                  <a:pt x="3143291" y="1724140"/>
                </a:lnTo>
                <a:lnTo>
                  <a:pt x="3143291" y="2444140"/>
                </a:lnTo>
                <a:lnTo>
                  <a:pt x="1055059" y="2444140"/>
                </a:lnTo>
                <a:close/>
                <a:moveTo>
                  <a:pt x="0" y="1724140"/>
                </a:moveTo>
                <a:lnTo>
                  <a:pt x="936104" y="1724140"/>
                </a:lnTo>
                <a:lnTo>
                  <a:pt x="936104" y="2444140"/>
                </a:lnTo>
                <a:lnTo>
                  <a:pt x="0" y="2444140"/>
                </a:lnTo>
                <a:close/>
                <a:moveTo>
                  <a:pt x="3762587" y="1589250"/>
                </a:moveTo>
                <a:lnTo>
                  <a:pt x="3765926" y="1589250"/>
                </a:lnTo>
                <a:lnTo>
                  <a:pt x="3765536" y="1590703"/>
                </a:lnTo>
                <a:close/>
                <a:moveTo>
                  <a:pt x="3220509" y="127090"/>
                </a:moveTo>
                <a:cubicBezTo>
                  <a:pt x="3119394" y="287890"/>
                  <a:pt x="3131085" y="531689"/>
                  <a:pt x="3167859" y="664285"/>
                </a:cubicBezTo>
                <a:cubicBezTo>
                  <a:pt x="3206229" y="802641"/>
                  <a:pt x="3326101" y="848242"/>
                  <a:pt x="3454497" y="918848"/>
                </a:cubicBezTo>
                <a:cubicBezTo>
                  <a:pt x="3570280" y="981111"/>
                  <a:pt x="3683530" y="1073194"/>
                  <a:pt x="3717026" y="1189260"/>
                </a:cubicBezTo>
                <a:cubicBezTo>
                  <a:pt x="3750313" y="1304598"/>
                  <a:pt x="3742628" y="1529634"/>
                  <a:pt x="3568800" y="1629993"/>
                </a:cubicBezTo>
                <a:cubicBezTo>
                  <a:pt x="3616998" y="1398869"/>
                  <a:pt x="3491441" y="1157349"/>
                  <a:pt x="3350531" y="1088131"/>
                </a:cubicBezTo>
                <a:cubicBezTo>
                  <a:pt x="3206654" y="1043087"/>
                  <a:pt x="3006067" y="916673"/>
                  <a:pt x="2942451" y="750665"/>
                </a:cubicBezTo>
                <a:cubicBezTo>
                  <a:pt x="2847039" y="501685"/>
                  <a:pt x="2971529" y="222502"/>
                  <a:pt x="3220509" y="127090"/>
                </a:cubicBezTo>
                <a:close/>
                <a:moveTo>
                  <a:pt x="3467790" y="0"/>
                </a:moveTo>
                <a:cubicBezTo>
                  <a:pt x="3400562" y="106909"/>
                  <a:pt x="3408335" y="269002"/>
                  <a:pt x="3432785" y="357161"/>
                </a:cubicBezTo>
                <a:cubicBezTo>
                  <a:pt x="3458296" y="449148"/>
                  <a:pt x="3537994" y="479466"/>
                  <a:pt x="3623360" y="526409"/>
                </a:cubicBezTo>
                <a:cubicBezTo>
                  <a:pt x="3700340" y="567806"/>
                  <a:pt x="3775635" y="629028"/>
                  <a:pt x="3797906" y="706196"/>
                </a:cubicBezTo>
                <a:cubicBezTo>
                  <a:pt x="3820036" y="782880"/>
                  <a:pt x="3814927" y="932498"/>
                  <a:pt x="3699356" y="999223"/>
                </a:cubicBezTo>
                <a:cubicBezTo>
                  <a:pt x="3731401" y="845558"/>
                  <a:pt x="3647923" y="684980"/>
                  <a:pt x="3554236" y="638959"/>
                </a:cubicBezTo>
                <a:cubicBezTo>
                  <a:pt x="3458578" y="609011"/>
                  <a:pt x="3325215" y="524963"/>
                  <a:pt x="3282919" y="414591"/>
                </a:cubicBezTo>
                <a:cubicBezTo>
                  <a:pt x="3219483" y="249054"/>
                  <a:pt x="3302253" y="63436"/>
                  <a:pt x="34677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4FF2332-FD10-4902-B25D-E0DF5B48317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08EDC034-A991-4699-858B-A280F31DDBE4}"/>
              </a:ext>
            </a:extLst>
          </p:cNvPr>
          <p:cNvGrpSpPr/>
          <p:nvPr/>
        </p:nvGrpSpPr>
        <p:grpSpPr>
          <a:xfrm rot="10800000">
            <a:off x="143338" y="144392"/>
            <a:ext cx="11905323" cy="1936765"/>
            <a:chOff x="107504" y="3517096"/>
            <a:chExt cx="8928992" cy="1936765"/>
          </a:xfrm>
          <a:solidFill>
            <a:schemeClr val="accent1">
              <a:alpha val="70000"/>
            </a:schemeClr>
          </a:solidFill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8A418106-E41C-4EA5-B3C3-BABC6C12802C}"/>
                </a:ext>
              </a:extLst>
            </p:cNvPr>
            <p:cNvSpPr/>
            <p:nvPr userDrawn="1"/>
          </p:nvSpPr>
          <p:spPr>
            <a:xfrm>
              <a:off x="107504" y="4431498"/>
              <a:ext cx="8928992" cy="1022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Isosceles Triangle 11">
              <a:extLst>
                <a:ext uri="{FF2B5EF4-FFF2-40B4-BE49-F238E27FC236}">
                  <a16:creationId xmlns:a16="http://schemas.microsoft.com/office/drawing/2014/main" id="{D57AB529-7BBC-48C5-89D5-422DA60C4BAC}"/>
                </a:ext>
              </a:extLst>
            </p:cNvPr>
            <p:cNvSpPr/>
            <p:nvPr userDrawn="1"/>
          </p:nvSpPr>
          <p:spPr>
            <a:xfrm>
              <a:off x="3874776" y="35170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6">
            <a:extLst>
              <a:ext uri="{FF2B5EF4-FFF2-40B4-BE49-F238E27FC236}">
                <a16:creationId xmlns:a16="http://schemas.microsoft.com/office/drawing/2014/main" id="{EA1B1993-0940-458F-962F-F1DFD5AE98FE}"/>
              </a:ext>
            </a:extLst>
          </p:cNvPr>
          <p:cNvGrpSpPr/>
          <p:nvPr/>
        </p:nvGrpSpPr>
        <p:grpSpPr>
          <a:xfrm>
            <a:off x="143338" y="3368531"/>
            <a:ext cx="11905323" cy="1936800"/>
            <a:chOff x="107504" y="3378696"/>
            <a:chExt cx="8928992" cy="1936800"/>
          </a:xfrm>
          <a:solidFill>
            <a:schemeClr val="accent1">
              <a:alpha val="70000"/>
            </a:schemeClr>
          </a:solidFill>
        </p:grpSpPr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BA9540B7-AA4A-4628-801D-8F22FEB0E691}"/>
                </a:ext>
              </a:extLst>
            </p:cNvPr>
            <p:cNvSpPr/>
            <p:nvPr userDrawn="1"/>
          </p:nvSpPr>
          <p:spPr>
            <a:xfrm>
              <a:off x="107504" y="4293096"/>
              <a:ext cx="8928992" cy="102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8">
              <a:extLst>
                <a:ext uri="{FF2B5EF4-FFF2-40B4-BE49-F238E27FC236}">
                  <a16:creationId xmlns:a16="http://schemas.microsoft.com/office/drawing/2014/main" id="{E01233EC-9E5B-43B2-B42A-9E096CB3215C}"/>
                </a:ext>
              </a:extLst>
            </p:cNvPr>
            <p:cNvSpPr/>
            <p:nvPr userDrawn="1"/>
          </p:nvSpPr>
          <p:spPr>
            <a:xfrm>
              <a:off x="3874776" y="33786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5">
            <a:extLst>
              <a:ext uri="{FF2B5EF4-FFF2-40B4-BE49-F238E27FC236}">
                <a16:creationId xmlns:a16="http://schemas.microsoft.com/office/drawing/2014/main" id="{E637CDF8-58B2-4551-A7A0-9B3967E257C0}"/>
              </a:ext>
            </a:extLst>
          </p:cNvPr>
          <p:cNvGrpSpPr/>
          <p:nvPr/>
        </p:nvGrpSpPr>
        <p:grpSpPr>
          <a:xfrm>
            <a:off x="657219" y="5392446"/>
            <a:ext cx="2393794" cy="1151796"/>
            <a:chOff x="601944" y="5162525"/>
            <a:chExt cx="1737808" cy="11517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DBA151-EB57-4730-ADF3-EF7B3A99EBDA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E6AF2E-4F8A-43C7-9B74-B79DCDD8FD54}"/>
                </a:ext>
              </a:extLst>
            </p:cNvPr>
            <p:cNvSpPr txBox="1"/>
            <p:nvPr/>
          </p:nvSpPr>
          <p:spPr>
            <a:xfrm>
              <a:off x="608263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9023505F-D3CF-43DE-BA85-D9A744CDF848}"/>
              </a:ext>
            </a:extLst>
          </p:cNvPr>
          <p:cNvGrpSpPr/>
          <p:nvPr/>
        </p:nvGrpSpPr>
        <p:grpSpPr>
          <a:xfrm>
            <a:off x="3480810" y="5392446"/>
            <a:ext cx="2393794" cy="1151796"/>
            <a:chOff x="2598653" y="5162525"/>
            <a:chExt cx="1737808" cy="115179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A68B53-7C88-45A9-9C70-F253B0E529A0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314B24-3794-4F53-A3FB-44D55C3B7A9E}"/>
                </a:ext>
              </a:extLst>
            </p:cNvPr>
            <p:cNvSpPr txBox="1"/>
            <p:nvPr/>
          </p:nvSpPr>
          <p:spPr>
            <a:xfrm>
              <a:off x="2604972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4CFC53CA-6889-410A-8274-2C364C075E2B}"/>
              </a:ext>
            </a:extLst>
          </p:cNvPr>
          <p:cNvGrpSpPr/>
          <p:nvPr/>
        </p:nvGrpSpPr>
        <p:grpSpPr>
          <a:xfrm>
            <a:off x="6304401" y="5392446"/>
            <a:ext cx="2393794" cy="1151796"/>
            <a:chOff x="4595362" y="5162525"/>
            <a:chExt cx="1737808" cy="11517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9843A7-DF03-42A5-B6E7-A21714C87827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D56219-195D-4493-ACC0-D6D4CADA881E}"/>
                </a:ext>
              </a:extLst>
            </p:cNvPr>
            <p:cNvSpPr txBox="1"/>
            <p:nvPr/>
          </p:nvSpPr>
          <p:spPr>
            <a:xfrm>
              <a:off x="4601681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1" name="Group 2">
            <a:extLst>
              <a:ext uri="{FF2B5EF4-FFF2-40B4-BE49-F238E27FC236}">
                <a16:creationId xmlns:a16="http://schemas.microsoft.com/office/drawing/2014/main" id="{06BA93DE-6BCB-46AF-8C6A-27FD0118CEF3}"/>
              </a:ext>
            </a:extLst>
          </p:cNvPr>
          <p:cNvGrpSpPr/>
          <p:nvPr/>
        </p:nvGrpSpPr>
        <p:grpSpPr>
          <a:xfrm>
            <a:off x="9127992" y="5392446"/>
            <a:ext cx="2393794" cy="1151796"/>
            <a:chOff x="6592070" y="5162525"/>
            <a:chExt cx="1737808" cy="115179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6173A9-4DCE-4599-A4F9-22E20BD2F73E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2B3614-B2EA-40A9-8FAD-A7D8B46464C6}"/>
                </a:ext>
              </a:extLst>
            </p:cNvPr>
            <p:cNvSpPr txBox="1"/>
            <p:nvPr/>
          </p:nvSpPr>
          <p:spPr>
            <a:xfrm>
              <a:off x="6598389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064"/>
            <a:ext cx="12192000" cy="7108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BFBB39-4CCB-46A0-8E57-39C5F3231E1E}"/>
              </a:ext>
            </a:extLst>
          </p:cNvPr>
          <p:cNvSpPr/>
          <p:nvPr/>
        </p:nvSpPr>
        <p:spPr>
          <a:xfrm>
            <a:off x="1506869" y="4447479"/>
            <a:ext cx="694494" cy="694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524967-38E3-4B6C-A897-2F008AD5F4A0}"/>
              </a:ext>
            </a:extLst>
          </p:cNvPr>
          <p:cNvSpPr/>
          <p:nvPr/>
        </p:nvSpPr>
        <p:spPr>
          <a:xfrm>
            <a:off x="4330460" y="4447479"/>
            <a:ext cx="694494" cy="694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F38165-2E79-47B4-B5EF-24ADA0868AC1}"/>
              </a:ext>
            </a:extLst>
          </p:cNvPr>
          <p:cNvSpPr/>
          <p:nvPr/>
        </p:nvSpPr>
        <p:spPr>
          <a:xfrm>
            <a:off x="7154051" y="4447479"/>
            <a:ext cx="694494" cy="694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7976E5-387A-4D8D-92F7-B40A967A57A5}"/>
              </a:ext>
            </a:extLst>
          </p:cNvPr>
          <p:cNvSpPr/>
          <p:nvPr/>
        </p:nvSpPr>
        <p:spPr>
          <a:xfrm>
            <a:off x="9977642" y="4447479"/>
            <a:ext cx="694494" cy="694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88DA5BB-5433-49D4-B976-CFD04E5B9618}"/>
              </a:ext>
            </a:extLst>
          </p:cNvPr>
          <p:cNvSpPr/>
          <p:nvPr/>
        </p:nvSpPr>
        <p:spPr>
          <a:xfrm>
            <a:off x="7323068" y="4616496"/>
            <a:ext cx="356460" cy="3564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E21DAF24-4358-46E5-936E-C9322223A9F1}"/>
              </a:ext>
            </a:extLst>
          </p:cNvPr>
          <p:cNvSpPr/>
          <p:nvPr/>
        </p:nvSpPr>
        <p:spPr>
          <a:xfrm>
            <a:off x="1684330" y="4636676"/>
            <a:ext cx="356460" cy="29797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ardrop 6">
            <a:extLst>
              <a:ext uri="{FF2B5EF4-FFF2-40B4-BE49-F238E27FC236}">
                <a16:creationId xmlns:a16="http://schemas.microsoft.com/office/drawing/2014/main" id="{9D1AF3B3-BF83-4924-9FE6-12287734DC11}"/>
              </a:ext>
            </a:extLst>
          </p:cNvPr>
          <p:cNvSpPr/>
          <p:nvPr/>
        </p:nvSpPr>
        <p:spPr>
          <a:xfrm rot="8100000">
            <a:off x="10178403" y="4624709"/>
            <a:ext cx="312022" cy="31202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35516313-6CE7-446C-B259-A962595E719D}"/>
              </a:ext>
            </a:extLst>
          </p:cNvPr>
          <p:cNvSpPr>
            <a:spLocks noChangeAspect="1"/>
          </p:cNvSpPr>
          <p:nvPr/>
        </p:nvSpPr>
        <p:spPr>
          <a:xfrm>
            <a:off x="4499477" y="4615008"/>
            <a:ext cx="356460" cy="3594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16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79D8D7-6198-410B-87F5-C5FD0B48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59961"/>
              </p:ext>
            </p:extLst>
          </p:nvPr>
        </p:nvGraphicFramePr>
        <p:xfrm>
          <a:off x="9087988" y="20525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F28263-DE1A-4C1F-AB41-4EEECC99E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116"/>
              </p:ext>
            </p:extLst>
          </p:nvPr>
        </p:nvGraphicFramePr>
        <p:xfrm>
          <a:off x="4784023" y="20525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F7E8CD-87DD-4203-919D-FF60CD2B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80590"/>
              </p:ext>
            </p:extLst>
          </p:nvPr>
        </p:nvGraphicFramePr>
        <p:xfrm>
          <a:off x="6781811" y="1826997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23159EB-D72B-4B42-ABA3-07807CD41306}"/>
              </a:ext>
            </a:extLst>
          </p:cNvPr>
          <p:cNvGrpSpPr/>
          <p:nvPr/>
        </p:nvGrpSpPr>
        <p:grpSpPr>
          <a:xfrm>
            <a:off x="870857" y="2094362"/>
            <a:ext cx="3119056" cy="3323987"/>
            <a:chOff x="5375474" y="2822446"/>
            <a:chExt cx="3312368" cy="3323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3E94DA-11F7-4988-B25E-7F6BD6FD7A52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5606FB-28E7-4809-86A9-B4E367C62087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6">
            <a:extLst>
              <a:ext uri="{FF2B5EF4-FFF2-40B4-BE49-F238E27FC236}">
                <a16:creationId xmlns:a16="http://schemas.microsoft.com/office/drawing/2014/main" id="{039A075F-A84B-4B1F-9747-B8DA13D7935F}"/>
              </a:ext>
            </a:extLst>
          </p:cNvPr>
          <p:cNvSpPr/>
          <p:nvPr/>
        </p:nvSpPr>
        <p:spPr>
          <a:xfrm>
            <a:off x="9963416" y="240214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자유형 151">
            <a:extLst>
              <a:ext uri="{FF2B5EF4-FFF2-40B4-BE49-F238E27FC236}">
                <a16:creationId xmlns:a16="http://schemas.microsoft.com/office/drawing/2014/main" id="{E59C87B8-3904-4BEC-96D3-F0FB4D31B407}"/>
              </a:ext>
            </a:extLst>
          </p:cNvPr>
          <p:cNvSpPr/>
          <p:nvPr/>
        </p:nvSpPr>
        <p:spPr>
          <a:xfrm>
            <a:off x="5678011" y="232012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AF35DDDD-7F75-4123-B4D1-635A68254979}"/>
              </a:ext>
            </a:extLst>
          </p:cNvPr>
          <p:cNvSpPr/>
          <p:nvPr/>
        </p:nvSpPr>
        <p:spPr>
          <a:xfrm>
            <a:off x="7838604" y="2192409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F41F1CE-7EBC-4D6E-9FDA-69B7EE84FBEB}"/>
              </a:ext>
            </a:extLst>
          </p:cNvPr>
          <p:cNvSpPr/>
          <p:nvPr/>
        </p:nvSpPr>
        <p:spPr>
          <a:xfrm>
            <a:off x="466725" y="-1"/>
            <a:ext cx="3480767" cy="6875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489559-9603-47F8-A391-E9727E880868}"/>
              </a:ext>
            </a:extLst>
          </p:cNvPr>
          <p:cNvGrpSpPr/>
          <p:nvPr/>
        </p:nvGrpSpPr>
        <p:grpSpPr>
          <a:xfrm>
            <a:off x="4284150" y="0"/>
            <a:ext cx="7013389" cy="6876000"/>
            <a:chOff x="4284150" y="0"/>
            <a:chExt cx="7013389" cy="687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1E9540-ED76-432F-A628-F79FBF7368B6}"/>
                </a:ext>
              </a:extLst>
            </p:cNvPr>
            <p:cNvSpPr/>
            <p:nvPr/>
          </p:nvSpPr>
          <p:spPr>
            <a:xfrm rot="5400000">
              <a:off x="6433478" y="3420000"/>
              <a:ext cx="6876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C3AE1C-8EB9-47B4-805C-13E3DFB82E3B}"/>
                </a:ext>
              </a:extLst>
            </p:cNvPr>
            <p:cNvSpPr/>
            <p:nvPr/>
          </p:nvSpPr>
          <p:spPr>
            <a:xfrm flipV="1">
              <a:off x="9644901" y="5487427"/>
              <a:ext cx="436064" cy="43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85A48A-0804-41D0-BB22-E4C93627C21D}"/>
                </a:ext>
              </a:extLst>
            </p:cNvPr>
            <p:cNvSpPr/>
            <p:nvPr/>
          </p:nvSpPr>
          <p:spPr>
            <a:xfrm flipV="1">
              <a:off x="9748212" y="1037821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624282-EC0C-4B15-A2FC-BF4955FAAED3}"/>
                </a:ext>
              </a:extLst>
            </p:cNvPr>
            <p:cNvSpPr/>
            <p:nvPr/>
          </p:nvSpPr>
          <p:spPr>
            <a:xfrm flipV="1">
              <a:off x="9748212" y="1929369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A86F16-F8D0-478C-85F1-86CC73D50BF1}"/>
                </a:ext>
              </a:extLst>
            </p:cNvPr>
            <p:cNvSpPr/>
            <p:nvPr/>
          </p:nvSpPr>
          <p:spPr>
            <a:xfrm flipV="1">
              <a:off x="9748212" y="2820915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1C4AF1-2D5C-45A3-BB2E-877A4E5A7381}"/>
                </a:ext>
              </a:extLst>
            </p:cNvPr>
            <p:cNvSpPr/>
            <p:nvPr/>
          </p:nvSpPr>
          <p:spPr>
            <a:xfrm flipV="1">
              <a:off x="9748212" y="4604007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55B4A7-DC00-469D-A467-836AAE0B40A0}"/>
                </a:ext>
              </a:extLst>
            </p:cNvPr>
            <p:cNvSpPr/>
            <p:nvPr/>
          </p:nvSpPr>
          <p:spPr>
            <a:xfrm flipV="1">
              <a:off x="9748212" y="3712461"/>
              <a:ext cx="229442" cy="22944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직사각형 113">
              <a:extLst>
                <a:ext uri="{FF2B5EF4-FFF2-40B4-BE49-F238E27FC236}">
                  <a16:creationId xmlns:a16="http://schemas.microsoft.com/office/drawing/2014/main" id="{2761EB60-50CA-4990-8783-2A43EEF3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6136" y="1838893"/>
              <a:ext cx="10652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accent5"/>
                  </a:solidFill>
                  <a:cs typeface="Arial" charset="0"/>
                </a:rPr>
                <a:t>2015</a:t>
              </a:r>
              <a:endParaRPr lang="ko-KR" altLang="en-US" sz="20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DB4CBD-9480-4288-8C7B-B9172A8CCE58}"/>
                </a:ext>
              </a:extLst>
            </p:cNvPr>
            <p:cNvSpPr txBox="1"/>
            <p:nvPr/>
          </p:nvSpPr>
          <p:spPr>
            <a:xfrm>
              <a:off x="10216324" y="2730440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2016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822865-4C04-439A-B8E1-85D3F3AAD393}"/>
                </a:ext>
              </a:extLst>
            </p:cNvPr>
            <p:cNvSpPr txBox="1"/>
            <p:nvPr/>
          </p:nvSpPr>
          <p:spPr>
            <a:xfrm>
              <a:off x="10216324" y="3621987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2017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5853E4-B489-4045-9342-90D30DEF743B}"/>
                </a:ext>
              </a:extLst>
            </p:cNvPr>
            <p:cNvSpPr txBox="1"/>
            <p:nvPr/>
          </p:nvSpPr>
          <p:spPr>
            <a:xfrm>
              <a:off x="10216324" y="4513534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BC6212-9FAA-4991-B0D2-BA1BA98CA9C1}"/>
                </a:ext>
              </a:extLst>
            </p:cNvPr>
            <p:cNvSpPr txBox="1"/>
            <p:nvPr/>
          </p:nvSpPr>
          <p:spPr>
            <a:xfrm>
              <a:off x="10216324" y="5500264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7726D-CDE5-4218-906E-D5535F7C32C0}"/>
                </a:ext>
              </a:extLst>
            </p:cNvPr>
            <p:cNvSpPr txBox="1"/>
            <p:nvPr/>
          </p:nvSpPr>
          <p:spPr>
            <a:xfrm>
              <a:off x="10216324" y="947348"/>
              <a:ext cx="1081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6"/>
                  </a:solidFill>
                  <a:cs typeface="Arial" pitchFamily="34" charset="0"/>
                </a:rPr>
                <a:t>2014</a:t>
              </a:r>
              <a:endParaRPr lang="ko-KR" altLang="en-US" sz="2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0A600C-5884-4C81-9330-77DE2FF61D26}"/>
                </a:ext>
              </a:extLst>
            </p:cNvPr>
            <p:cNvGrpSpPr/>
            <p:nvPr/>
          </p:nvGrpSpPr>
          <p:grpSpPr>
            <a:xfrm>
              <a:off x="4284150" y="5349148"/>
              <a:ext cx="5157578" cy="712619"/>
              <a:chOff x="1062658" y="3986014"/>
              <a:chExt cx="1728192" cy="71261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8B6E4A-78B7-47C3-BE92-84D88F7336CA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2AF5FC-E21B-43F1-BB32-9A7488FB3DEF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7721108-1E68-43B2-A707-1F03BB5C9A7E}"/>
                </a:ext>
              </a:extLst>
            </p:cNvPr>
            <p:cNvGrpSpPr/>
            <p:nvPr/>
          </p:nvGrpSpPr>
          <p:grpSpPr>
            <a:xfrm>
              <a:off x="4284150" y="4362419"/>
              <a:ext cx="5157578" cy="712619"/>
              <a:chOff x="1062658" y="3986014"/>
              <a:chExt cx="1728192" cy="71261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A9B0AD-F599-4CC1-B34F-2A760A57794C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2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6D0CF2-9794-4524-A020-E1B416254B95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59C5FE4-6B4C-419C-A87C-9B832A9D141F}"/>
                </a:ext>
              </a:extLst>
            </p:cNvPr>
            <p:cNvGrpSpPr/>
            <p:nvPr/>
          </p:nvGrpSpPr>
          <p:grpSpPr>
            <a:xfrm>
              <a:off x="4284150" y="3470873"/>
              <a:ext cx="5157578" cy="712619"/>
              <a:chOff x="1062658" y="3986014"/>
              <a:chExt cx="1728192" cy="7126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3E3AA-6D77-4C95-AC3C-EA9D778CFFDC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3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3"/>
                  </a:solidFill>
                  <a:cs typeface="Calibri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A415D3-EDE6-46A1-855A-52762ABC8A2B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8475B8-457F-495D-8678-55504AA103DB}"/>
                </a:ext>
              </a:extLst>
            </p:cNvPr>
            <p:cNvGrpSpPr/>
            <p:nvPr/>
          </p:nvGrpSpPr>
          <p:grpSpPr>
            <a:xfrm>
              <a:off x="4284150" y="2579327"/>
              <a:ext cx="5157578" cy="712619"/>
              <a:chOff x="1062658" y="3986014"/>
              <a:chExt cx="1728192" cy="71261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3A9339-B4FF-4A44-BF15-B5E65EA79E33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4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4"/>
                  </a:solidFill>
                  <a:cs typeface="Calibri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3F129D-AB07-4C7E-B4E2-82D1E5D38F7B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EC3FBE-C5FE-4059-9361-73F6C1DC0B79}"/>
                </a:ext>
              </a:extLst>
            </p:cNvPr>
            <p:cNvGrpSpPr/>
            <p:nvPr/>
          </p:nvGrpSpPr>
          <p:grpSpPr>
            <a:xfrm>
              <a:off x="4284150" y="1687781"/>
              <a:ext cx="5157578" cy="712619"/>
              <a:chOff x="1062658" y="3986014"/>
              <a:chExt cx="1728192" cy="71261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81864-8015-4CD3-A8AE-F89E53C22889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5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5"/>
                  </a:solidFill>
                  <a:cs typeface="Calibri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21684F-BCF3-4B6F-AAD1-1AD52B54FEB0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accent5"/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721352-66D1-45DE-AF38-F158316A9631}"/>
                </a:ext>
              </a:extLst>
            </p:cNvPr>
            <p:cNvGrpSpPr/>
            <p:nvPr/>
          </p:nvGrpSpPr>
          <p:grpSpPr>
            <a:xfrm>
              <a:off x="4284150" y="796233"/>
              <a:ext cx="5157578" cy="712619"/>
              <a:chOff x="1062658" y="3986014"/>
              <a:chExt cx="1728192" cy="71261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A4004E-11A0-4583-90D5-B2C386FD59E1}"/>
                  </a:ext>
                </a:extLst>
              </p:cNvPr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accent6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6"/>
                  </a:solidFill>
                  <a:cs typeface="Calibri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8AB812-90EC-4188-9B92-A88E07642788}"/>
                  </a:ext>
                </a:extLst>
              </p:cNvPr>
              <p:cNvSpPr txBox="1"/>
              <p:nvPr/>
            </p:nvSpPr>
            <p:spPr>
              <a:xfrm>
                <a:off x="1062658" y="4236968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I hope and I believe that this Template will your Time and Money.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5" name="Title 3">
            <a:extLst>
              <a:ext uri="{FF2B5EF4-FFF2-40B4-BE49-F238E27FC236}">
                <a16:creationId xmlns:a16="http://schemas.microsoft.com/office/drawing/2014/main" id="{CECE02BE-6612-4FC2-8171-F782C05A9DDC}"/>
              </a:ext>
            </a:extLst>
          </p:cNvPr>
          <p:cNvSpPr txBox="1">
            <a:spLocks/>
          </p:cNvSpPr>
          <p:nvPr/>
        </p:nvSpPr>
        <p:spPr>
          <a:xfrm>
            <a:off x="831384" y="579745"/>
            <a:ext cx="2751448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accent1"/>
                </a:solidFill>
              </a:rPr>
              <a:t>Timeline Style</a:t>
            </a:r>
            <a:endParaRPr lang="ko-KR" altLang="en-US" sz="5400" dirty="0">
              <a:solidFill>
                <a:schemeClr val="accent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56DB28-E9B3-4C54-9698-FDAD2829B467}"/>
              </a:ext>
            </a:extLst>
          </p:cNvPr>
          <p:cNvGrpSpPr/>
          <p:nvPr/>
        </p:nvGrpSpPr>
        <p:grpSpPr>
          <a:xfrm>
            <a:off x="683394" y="2760815"/>
            <a:ext cx="3047427" cy="3253295"/>
            <a:chOff x="653473" y="4416753"/>
            <a:chExt cx="4431062" cy="325329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BB3321-44F6-497B-9480-2C4646E7D244}"/>
                </a:ext>
              </a:extLst>
            </p:cNvPr>
            <p:cNvSpPr txBox="1"/>
            <p:nvPr/>
          </p:nvSpPr>
          <p:spPr>
            <a:xfrm>
              <a:off x="653473" y="4416753"/>
              <a:ext cx="443106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Power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직사각형 1">
              <a:extLst>
                <a:ext uri="{FF2B5EF4-FFF2-40B4-BE49-F238E27FC236}">
                  <a16:creationId xmlns:a16="http://schemas.microsoft.com/office/drawing/2014/main" id="{18B5489E-1F8A-4478-A0DB-7D6549BFDAAC}"/>
                </a:ext>
              </a:extLst>
            </p:cNvPr>
            <p:cNvSpPr/>
            <p:nvPr/>
          </p:nvSpPr>
          <p:spPr>
            <a:xfrm>
              <a:off x="653473" y="4807726"/>
              <a:ext cx="443106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2015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2016 ~ 2017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2018~ 2019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2020~ 2021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632064-F465-488A-A069-7D416FC5FDCB}"/>
              </a:ext>
            </a:extLst>
          </p:cNvPr>
          <p:cNvCxnSpPr>
            <a:cxnSpLocks/>
          </p:cNvCxnSpPr>
          <p:nvPr/>
        </p:nvCxnSpPr>
        <p:spPr>
          <a:xfrm>
            <a:off x="-19050" y="3457351"/>
            <a:ext cx="12192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CFA4FC-039A-401A-B2FD-806B82C6359D}"/>
              </a:ext>
            </a:extLst>
          </p:cNvPr>
          <p:cNvSpPr/>
          <p:nvPr/>
        </p:nvSpPr>
        <p:spPr>
          <a:xfrm>
            <a:off x="1249538" y="2889000"/>
            <a:ext cx="1080000" cy="10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21CE89-CC5E-462D-8F29-D458B219C44E}"/>
              </a:ext>
            </a:extLst>
          </p:cNvPr>
          <p:cNvSpPr/>
          <p:nvPr/>
        </p:nvSpPr>
        <p:spPr>
          <a:xfrm>
            <a:off x="6951604" y="2889000"/>
            <a:ext cx="1080000" cy="108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6AE455-DA30-43B6-AA00-3495FB1C4858}"/>
              </a:ext>
            </a:extLst>
          </p:cNvPr>
          <p:cNvSpPr/>
          <p:nvPr/>
        </p:nvSpPr>
        <p:spPr>
          <a:xfrm>
            <a:off x="9802638" y="2889000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090167-3AEF-4486-91F3-21F21F42C6CB}"/>
              </a:ext>
            </a:extLst>
          </p:cNvPr>
          <p:cNvSpPr/>
          <p:nvPr/>
        </p:nvSpPr>
        <p:spPr>
          <a:xfrm>
            <a:off x="4100571" y="2889000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6263C7-4F27-45BF-A47B-7D1B95C30968}"/>
              </a:ext>
            </a:extLst>
          </p:cNvPr>
          <p:cNvGrpSpPr/>
          <p:nvPr/>
        </p:nvGrpSpPr>
        <p:grpSpPr>
          <a:xfrm>
            <a:off x="867723" y="4314304"/>
            <a:ext cx="1843633" cy="1872208"/>
            <a:chOff x="2079598" y="4199174"/>
            <a:chExt cx="3303211" cy="1872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F42356-6CF7-48C5-BB4A-3D645F34B613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DAAFEA-8A48-4204-93CB-400655B7076C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635856-DEF8-4EC1-BD04-5A78176202F5}"/>
              </a:ext>
            </a:extLst>
          </p:cNvPr>
          <p:cNvGrpSpPr/>
          <p:nvPr/>
        </p:nvGrpSpPr>
        <p:grpSpPr>
          <a:xfrm>
            <a:off x="6569789" y="4314304"/>
            <a:ext cx="1843633" cy="1872208"/>
            <a:chOff x="2079598" y="4199174"/>
            <a:chExt cx="3303211" cy="18722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B8AFD-FD39-4CB6-90D8-E8949AF80AE8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A762F3-05FA-483F-93AC-CB577A12ACE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20EA4-BCE4-4D37-8295-7695F43AB296}"/>
              </a:ext>
            </a:extLst>
          </p:cNvPr>
          <p:cNvGrpSpPr/>
          <p:nvPr/>
        </p:nvGrpSpPr>
        <p:grpSpPr>
          <a:xfrm>
            <a:off x="3718756" y="4314304"/>
            <a:ext cx="1843633" cy="1872208"/>
            <a:chOff x="2079598" y="4199174"/>
            <a:chExt cx="3303211" cy="18722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46C7B-31F3-4278-AF16-9EE38C41039B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6C3EB9-7FD8-4D94-AA7E-D7567438B7A1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05208F-02B4-4C6E-B888-980B0B28B644}"/>
              </a:ext>
            </a:extLst>
          </p:cNvPr>
          <p:cNvGrpSpPr/>
          <p:nvPr/>
        </p:nvGrpSpPr>
        <p:grpSpPr>
          <a:xfrm>
            <a:off x="9420823" y="4314304"/>
            <a:ext cx="1843633" cy="1872208"/>
            <a:chOff x="2079598" y="4199174"/>
            <a:chExt cx="3303211" cy="18722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843D24-6AAA-4C2A-B715-713767727991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2283D8-E31C-4049-9618-41452A54CE4C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id="{40F4E8A9-778E-4867-B563-6E7A72F264F9}"/>
              </a:ext>
            </a:extLst>
          </p:cNvPr>
          <p:cNvSpPr/>
          <p:nvPr/>
        </p:nvSpPr>
        <p:spPr>
          <a:xfrm rot="16200000">
            <a:off x="4446622" y="3177055"/>
            <a:ext cx="438067" cy="52229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C65CF161-7C0B-4F2F-9C70-2ADFBD149509}"/>
              </a:ext>
            </a:extLst>
          </p:cNvPr>
          <p:cNvSpPr/>
          <p:nvPr/>
        </p:nvSpPr>
        <p:spPr>
          <a:xfrm>
            <a:off x="7272515" y="3225807"/>
            <a:ext cx="463089" cy="4630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119038E-F6E2-4D8F-9071-5B0CC0AD73D0}"/>
              </a:ext>
            </a:extLst>
          </p:cNvPr>
          <p:cNvSpPr/>
          <p:nvPr/>
        </p:nvSpPr>
        <p:spPr>
          <a:xfrm>
            <a:off x="1555324" y="3291344"/>
            <a:ext cx="505185" cy="33201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B576415E-5885-45EA-9084-0906DEDB9A35}"/>
              </a:ext>
            </a:extLst>
          </p:cNvPr>
          <p:cNvSpPr/>
          <p:nvPr/>
        </p:nvSpPr>
        <p:spPr>
          <a:xfrm>
            <a:off x="10086605" y="3169062"/>
            <a:ext cx="506594" cy="5107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6D5E75-F0E7-4A42-9293-FBF4F3A15FFF}"/>
              </a:ext>
            </a:extLst>
          </p:cNvPr>
          <p:cNvGrpSpPr/>
          <p:nvPr/>
        </p:nvGrpSpPr>
        <p:grpSpPr>
          <a:xfrm>
            <a:off x="834714" y="1920727"/>
            <a:ext cx="1968598" cy="640424"/>
            <a:chOff x="847725" y="1655025"/>
            <a:chExt cx="1968598" cy="6404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3E55EE-1F5F-42E2-9C21-BA5112ACDB6F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Add to Text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1B4075-26F2-4408-8E09-790B3B251EBD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4F6439-BAC3-4F2C-80FF-322D190DBC5D}"/>
              </a:ext>
            </a:extLst>
          </p:cNvPr>
          <p:cNvGrpSpPr/>
          <p:nvPr/>
        </p:nvGrpSpPr>
        <p:grpSpPr>
          <a:xfrm>
            <a:off x="3686039" y="1920727"/>
            <a:ext cx="1968598" cy="640424"/>
            <a:chOff x="847725" y="1655025"/>
            <a:chExt cx="1968598" cy="6404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5219BD-4D8F-4B6F-ACB4-43F896664AFB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Add to Text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2E5E15-FBCB-413C-A008-36ECF896A5A6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75F71-EFA7-4424-BA61-1B20AECD6D4D}"/>
              </a:ext>
            </a:extLst>
          </p:cNvPr>
          <p:cNvGrpSpPr/>
          <p:nvPr/>
        </p:nvGrpSpPr>
        <p:grpSpPr>
          <a:xfrm>
            <a:off x="6537364" y="1920727"/>
            <a:ext cx="1968598" cy="640424"/>
            <a:chOff x="847725" y="1655025"/>
            <a:chExt cx="1968598" cy="6404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A44F88-4B81-44F5-B5FD-D170309FF830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Add to Text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E735E5-F39C-4777-8FE8-63FF3603F177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6E4877-CF8D-4D66-AE96-DCEAF3C7A897}"/>
              </a:ext>
            </a:extLst>
          </p:cNvPr>
          <p:cNvGrpSpPr/>
          <p:nvPr/>
        </p:nvGrpSpPr>
        <p:grpSpPr>
          <a:xfrm>
            <a:off x="9388688" y="1920727"/>
            <a:ext cx="1968598" cy="640424"/>
            <a:chOff x="847725" y="1655025"/>
            <a:chExt cx="1968598" cy="6404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A22D07-5AC0-4305-A1D9-0D989B734503}"/>
                </a:ext>
              </a:extLst>
            </p:cNvPr>
            <p:cNvSpPr/>
            <p:nvPr/>
          </p:nvSpPr>
          <p:spPr>
            <a:xfrm>
              <a:off x="847725" y="1655025"/>
              <a:ext cx="1968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Add to Text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34DA6D-115E-4477-9EB8-558B4966C927}"/>
                </a:ext>
              </a:extLst>
            </p:cNvPr>
            <p:cNvSpPr/>
            <p:nvPr/>
          </p:nvSpPr>
          <p:spPr>
            <a:xfrm>
              <a:off x="847725" y="1987672"/>
              <a:ext cx="19685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Modern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PowerPoint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042FEE-0D47-4874-9299-CB3962A6050F}"/>
              </a:ext>
            </a:extLst>
          </p:cNvPr>
          <p:cNvSpPr txBox="1"/>
          <p:nvPr/>
        </p:nvSpPr>
        <p:spPr>
          <a:xfrm>
            <a:off x="8308642" y="574655"/>
            <a:ext cx="35172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626C7-069F-4121-B260-56579E612A67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1ED6D1D-EDD1-4A30-A88D-0193902ADE8B}"/>
              </a:ext>
            </a:extLst>
          </p:cNvPr>
          <p:cNvSpPr/>
          <p:nvPr/>
        </p:nvSpPr>
        <p:spPr>
          <a:xfrm>
            <a:off x="4995863" y="9525"/>
            <a:ext cx="2200275" cy="25146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4CA2D-F660-4A16-9DAC-B9A4776D22FD}"/>
              </a:ext>
            </a:extLst>
          </p:cNvPr>
          <p:cNvSpPr txBox="1"/>
          <p:nvPr/>
        </p:nvSpPr>
        <p:spPr>
          <a:xfrm>
            <a:off x="5176851" y="415902"/>
            <a:ext cx="1838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그룹 3">
            <a:extLst>
              <a:ext uri="{FF2B5EF4-FFF2-40B4-BE49-F238E27FC236}">
                <a16:creationId xmlns:a16="http://schemas.microsoft.com/office/drawing/2014/main" id="{44EA93A1-EC8B-42D1-9C31-7B74CBBFAC81}"/>
              </a:ext>
            </a:extLst>
          </p:cNvPr>
          <p:cNvGrpSpPr/>
          <p:nvPr/>
        </p:nvGrpSpPr>
        <p:grpSpPr>
          <a:xfrm>
            <a:off x="8639161" y="2852773"/>
            <a:ext cx="3186744" cy="3573143"/>
            <a:chOff x="4871865" y="1777141"/>
            <a:chExt cx="3630109" cy="35731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B37850-7A0D-4929-9A0E-F1988F4CD016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FC0C77-909E-4613-9EC8-6EAA2AEBFA97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2">
            <a:extLst>
              <a:ext uri="{FF2B5EF4-FFF2-40B4-BE49-F238E27FC236}">
                <a16:creationId xmlns:a16="http://schemas.microsoft.com/office/drawing/2014/main" id="{6B245174-8BD2-412D-B99C-3A296D3A8F96}"/>
              </a:ext>
            </a:extLst>
          </p:cNvPr>
          <p:cNvGrpSpPr/>
          <p:nvPr/>
        </p:nvGrpSpPr>
        <p:grpSpPr>
          <a:xfrm>
            <a:off x="4995863" y="2857911"/>
            <a:ext cx="3186743" cy="3568005"/>
            <a:chOff x="822207" y="1777142"/>
            <a:chExt cx="3630108" cy="35680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700186-04BB-4828-A83B-E1C14FDA1584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3EB097-5180-4A39-9EA2-1F6E5FA13B29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8C2696-7BCA-4E06-BCB2-AE7D0E384E35}"/>
              </a:ext>
            </a:extLst>
          </p:cNvPr>
          <p:cNvSpPr/>
          <p:nvPr/>
        </p:nvSpPr>
        <p:spPr>
          <a:xfrm>
            <a:off x="3181349" y="0"/>
            <a:ext cx="2200275" cy="25146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0CADC7-3F9D-4426-A421-3FF6018C5121}"/>
              </a:ext>
            </a:extLst>
          </p:cNvPr>
          <p:cNvCxnSpPr>
            <a:cxnSpLocks/>
          </p:cNvCxnSpPr>
          <p:nvPr/>
        </p:nvCxnSpPr>
        <p:spPr>
          <a:xfrm>
            <a:off x="0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BC620A-3780-4969-A8C9-10769884CFD8}"/>
              </a:ext>
            </a:extLst>
          </p:cNvPr>
          <p:cNvSpPr txBox="1"/>
          <p:nvPr/>
        </p:nvSpPr>
        <p:spPr>
          <a:xfrm>
            <a:off x="518926" y="578879"/>
            <a:ext cx="35172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B0977-4D02-4215-A700-174B96A33DD7}"/>
              </a:ext>
            </a:extLst>
          </p:cNvPr>
          <p:cNvSpPr txBox="1"/>
          <p:nvPr/>
        </p:nvSpPr>
        <p:spPr>
          <a:xfrm>
            <a:off x="7186336" y="5596113"/>
            <a:ext cx="4541137" cy="82251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A15B3-BA2F-4F5A-9279-637B2C639344}"/>
              </a:ext>
            </a:extLst>
          </p:cNvPr>
          <p:cNvSpPr txBox="1"/>
          <p:nvPr/>
        </p:nvSpPr>
        <p:spPr>
          <a:xfrm>
            <a:off x="3362337" y="339702"/>
            <a:ext cx="1838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그룹 2">
            <a:extLst>
              <a:ext uri="{FF2B5EF4-FFF2-40B4-BE49-F238E27FC236}">
                <a16:creationId xmlns:a16="http://schemas.microsoft.com/office/drawing/2014/main" id="{D73D7CD3-87F6-4CF0-A902-94BC870E61FD}"/>
              </a:ext>
            </a:extLst>
          </p:cNvPr>
          <p:cNvGrpSpPr/>
          <p:nvPr/>
        </p:nvGrpSpPr>
        <p:grpSpPr>
          <a:xfrm>
            <a:off x="552450" y="2774456"/>
            <a:ext cx="4762500" cy="3650275"/>
            <a:chOff x="2153463" y="1916832"/>
            <a:chExt cx="7911017" cy="36502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AC08C4-B4B8-46BA-8A1C-893A0671C9EE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F28AB-ECDA-41B8-9F7A-B961713AC690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90245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28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074361-685C-484B-AC02-EA181C23544A}"/>
              </a:ext>
            </a:extLst>
          </p:cNvPr>
          <p:cNvCxnSpPr>
            <a:cxnSpLocks/>
          </p:cNvCxnSpPr>
          <p:nvPr/>
        </p:nvCxnSpPr>
        <p:spPr>
          <a:xfrm flipH="1">
            <a:off x="4764" y="3429000"/>
            <a:ext cx="12191850" cy="0"/>
          </a:xfrm>
          <a:prstGeom prst="line">
            <a:avLst/>
          </a:prstGeom>
          <a:ln w="254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2"/>
          <p:cNvSpPr txBox="1">
            <a:spLocks/>
          </p:cNvSpPr>
          <p:nvPr/>
        </p:nvSpPr>
        <p:spPr>
          <a:xfrm>
            <a:off x="850572" y="620688"/>
            <a:ext cx="2159792" cy="223224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Meet Our</a:t>
            </a:r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Team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118" y="5334892"/>
            <a:ext cx="3097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258" y="4553364"/>
            <a:ext cx="634126" cy="634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/>
          <p:cNvGrpSpPr/>
          <p:nvPr/>
        </p:nvGrpSpPr>
        <p:grpSpPr>
          <a:xfrm>
            <a:off x="4737556" y="2878651"/>
            <a:ext cx="1728192" cy="537625"/>
            <a:chOff x="3116982" y="2780928"/>
            <a:chExt cx="1728192" cy="537625"/>
          </a:xfrm>
        </p:grpSpPr>
        <p:sp>
          <p:nvSpPr>
            <p:cNvPr id="15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Here</a:t>
              </a:r>
            </a:p>
          </p:txBody>
        </p:sp>
        <p:sp>
          <p:nvSpPr>
            <p:cNvPr id="16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Desi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gner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34013" y="2878651"/>
            <a:ext cx="1728192" cy="537625"/>
            <a:chOff x="3116982" y="2780928"/>
            <a:chExt cx="1728192" cy="537625"/>
          </a:xfrm>
        </p:grpSpPr>
        <p:sp>
          <p:nvSpPr>
            <p:cNvPr id="18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5785" y="2878651"/>
            <a:ext cx="1728192" cy="537625"/>
            <a:chOff x="3116982" y="2780928"/>
            <a:chExt cx="1728192" cy="537625"/>
          </a:xfrm>
        </p:grpSpPr>
        <p:sp>
          <p:nvSpPr>
            <p:cNvPr id="21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37556" y="5812930"/>
            <a:ext cx="1728192" cy="537625"/>
            <a:chOff x="3116982" y="2780928"/>
            <a:chExt cx="1728192" cy="537625"/>
          </a:xfrm>
        </p:grpSpPr>
        <p:sp>
          <p:nvSpPr>
            <p:cNvPr id="24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25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Desi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gner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434013" y="5812930"/>
            <a:ext cx="1728192" cy="537625"/>
            <a:chOff x="3116982" y="2780928"/>
            <a:chExt cx="1728192" cy="537625"/>
          </a:xfrm>
        </p:grpSpPr>
        <p:sp>
          <p:nvSpPr>
            <p:cNvPr id="27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85785" y="5812930"/>
            <a:ext cx="1728192" cy="537625"/>
            <a:chOff x="3116982" y="2780928"/>
            <a:chExt cx="1728192" cy="537625"/>
          </a:xfrm>
        </p:grpSpPr>
        <p:sp>
          <p:nvSpPr>
            <p:cNvPr id="30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pic>
        <p:nvPicPr>
          <p:cNvPr id="49" name="그림 개체 틀 48">
            <a:extLst>
              <a:ext uri="{FF2B5EF4-FFF2-40B4-BE49-F238E27FC236}">
                <a16:creationId xmlns:a16="http://schemas.microsoft.com/office/drawing/2014/main" id="{50B1654A-2F19-4474-9AFA-AE6BC4E835E6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12" r="20912"/>
          <a:stretch>
            <a:fillRect/>
          </a:stretch>
        </p:blipFill>
        <p:spPr/>
      </p:pic>
      <p:pic>
        <p:nvPicPr>
          <p:cNvPr id="44" name="그림 개체 틀 43">
            <a:extLst>
              <a:ext uri="{FF2B5EF4-FFF2-40B4-BE49-F238E27FC236}">
                <a16:creationId xmlns:a16="http://schemas.microsoft.com/office/drawing/2014/main" id="{B8631C7A-2DF5-469A-8998-733A4E022D4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664"/>
          <a:stretch/>
        </p:blipFill>
        <p:spPr>
          <a:xfrm>
            <a:off x="9308109" y="544539"/>
            <a:ext cx="1980000" cy="2268000"/>
          </a:xfrm>
        </p:spPr>
      </p:pic>
      <p:pic>
        <p:nvPicPr>
          <p:cNvPr id="42" name="그림 개체 틀 41">
            <a:extLst>
              <a:ext uri="{FF2B5EF4-FFF2-40B4-BE49-F238E27FC236}">
                <a16:creationId xmlns:a16="http://schemas.microsoft.com/office/drawing/2014/main" id="{DE131AB1-C90A-433E-8A6F-1223BEE3461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2" b="7646"/>
          <a:stretch/>
        </p:blipFill>
        <p:spPr>
          <a:xfrm>
            <a:off x="4611652" y="3480610"/>
            <a:ext cx="1980000" cy="2268000"/>
          </a:xfrm>
        </p:spPr>
      </p:pic>
      <p:sp>
        <p:nvSpPr>
          <p:cNvPr id="55" name="Oval 50">
            <a:extLst>
              <a:ext uri="{FF2B5EF4-FFF2-40B4-BE49-F238E27FC236}">
                <a16:creationId xmlns:a16="http://schemas.microsoft.com/office/drawing/2014/main" id="{F1391FBA-8916-4171-8BEB-A101E3976B43}"/>
              </a:ext>
            </a:extLst>
          </p:cNvPr>
          <p:cNvSpPr>
            <a:spLocks noChangeAspect="1"/>
          </p:cNvSpPr>
          <p:nvPr/>
        </p:nvSpPr>
        <p:spPr>
          <a:xfrm>
            <a:off x="1134988" y="4641904"/>
            <a:ext cx="404666" cy="457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2" name="Picture Placeholder 31" descr="A person wearing sunglasses&#10;&#10;Description automatically generated">
            <a:extLst>
              <a:ext uri="{FF2B5EF4-FFF2-40B4-BE49-F238E27FC236}">
                <a16:creationId xmlns:a16="http://schemas.microsoft.com/office/drawing/2014/main" id="{96789218-9378-4F11-B5D5-C4EDAEBE750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2985" r="13439" b="4261"/>
          <a:stretch/>
        </p:blipFill>
        <p:spPr>
          <a:xfrm>
            <a:off x="6959881" y="3480610"/>
            <a:ext cx="1980000" cy="2268000"/>
          </a:xfrm>
        </p:spPr>
      </p:pic>
      <p:pic>
        <p:nvPicPr>
          <p:cNvPr id="34" name="Picture Placeholder 33" descr="A person wearing a blue shirt&#10;&#10;Description automatically generated">
            <a:extLst>
              <a:ext uri="{FF2B5EF4-FFF2-40B4-BE49-F238E27FC236}">
                <a16:creationId xmlns:a16="http://schemas.microsoft.com/office/drawing/2014/main" id="{0CDA1C58-386C-4857-9DB7-B75E90F26E8E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06"/>
          <a:stretch/>
        </p:blipFill>
        <p:spPr>
          <a:xfrm>
            <a:off x="9308109" y="3480610"/>
            <a:ext cx="1980000" cy="2268000"/>
          </a:xfrm>
        </p:spPr>
      </p:pic>
      <p:pic>
        <p:nvPicPr>
          <p:cNvPr id="9" name="Picture Placeholder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D394391-3B6F-4FD0-8895-BD4547C726F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" t="5974" r="16500" b="6513"/>
          <a:stretch/>
        </p:blipFill>
        <p:spPr>
          <a:xfrm>
            <a:off x="6959881" y="544539"/>
            <a:ext cx="1980000" cy="2268000"/>
          </a:xfrm>
        </p:spPr>
      </p:pic>
    </p:spTree>
    <p:extLst>
      <p:ext uri="{BB962C8B-B14F-4D97-AF65-F5344CB8AC3E}">
        <p14:creationId xmlns:p14="http://schemas.microsoft.com/office/powerpoint/2010/main" val="31226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>
            <a:extLst>
              <a:ext uri="{FF2B5EF4-FFF2-40B4-BE49-F238E27FC236}">
                <a16:creationId xmlns:a16="http://schemas.microsoft.com/office/drawing/2014/main" id="{BE4FDD6D-7F49-48BF-8A99-3C825753EB3D}"/>
              </a:ext>
            </a:extLst>
          </p:cNvPr>
          <p:cNvSpPr/>
          <p:nvPr/>
        </p:nvSpPr>
        <p:spPr>
          <a:xfrm flipH="1">
            <a:off x="0" y="2239793"/>
            <a:ext cx="12192000" cy="461820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475 h 1930944"/>
              <a:gd name="connsiteX1" fmla="*/ 1478605 w 12192000"/>
              <a:gd name="connsiteY1" fmla="*/ 492831 h 1930944"/>
              <a:gd name="connsiteX2" fmla="*/ 5184843 w 12192000"/>
              <a:gd name="connsiteY2" fmla="*/ 699 h 1930944"/>
              <a:gd name="connsiteX3" fmla="*/ 8365787 w 12192000"/>
              <a:gd name="connsiteY3" fmla="*/ 623269 h 1930944"/>
              <a:gd name="connsiteX4" fmla="*/ 10758791 w 12192000"/>
              <a:gd name="connsiteY4" fmla="*/ 273073 h 1930944"/>
              <a:gd name="connsiteX5" fmla="*/ 12192000 w 12192000"/>
              <a:gd name="connsiteY5" fmla="*/ 794475 h 1930944"/>
              <a:gd name="connsiteX6" fmla="*/ 12192000 w 12192000"/>
              <a:gd name="connsiteY6" fmla="*/ 1930944 h 1930944"/>
              <a:gd name="connsiteX7" fmla="*/ 0 w 12192000"/>
              <a:gd name="connsiteY7" fmla="*/ 1930944 h 1930944"/>
              <a:gd name="connsiteX8" fmla="*/ 0 w 12192000"/>
              <a:gd name="connsiteY8" fmla="*/ 794475 h 1930944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8365787 w 12192000"/>
              <a:gd name="connsiteY3" fmla="*/ 645756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8365787 w 12192000"/>
              <a:gd name="connsiteY3" fmla="*/ 645756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204315 w 12192000"/>
              <a:gd name="connsiteY4" fmla="*/ 1083565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204315 w 12192000"/>
              <a:gd name="connsiteY4" fmla="*/ 1083565 h 1953431"/>
              <a:gd name="connsiteX5" fmla="*/ 12182273 w 12192000"/>
              <a:gd name="connsiteY5" fmla="*/ 150365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1098010 h 2234479"/>
              <a:gd name="connsiteX1" fmla="*/ 1478605 w 12192000"/>
              <a:gd name="connsiteY1" fmla="*/ 796366 h 2234479"/>
              <a:gd name="connsiteX2" fmla="*/ 3547759 w 12192000"/>
              <a:gd name="connsiteY2" fmla="*/ 592 h 2234479"/>
              <a:gd name="connsiteX3" fmla="*/ 6770451 w 12192000"/>
              <a:gd name="connsiteY3" fmla="*/ 983090 h 2234479"/>
              <a:gd name="connsiteX4" fmla="*/ 10204315 w 12192000"/>
              <a:gd name="connsiteY4" fmla="*/ 1364613 h 2234479"/>
              <a:gd name="connsiteX5" fmla="*/ 12182273 w 12192000"/>
              <a:gd name="connsiteY5" fmla="*/ 1784700 h 2234479"/>
              <a:gd name="connsiteX6" fmla="*/ 12192000 w 12192000"/>
              <a:gd name="connsiteY6" fmla="*/ 2234479 h 2234479"/>
              <a:gd name="connsiteX7" fmla="*/ 0 w 12192000"/>
              <a:gd name="connsiteY7" fmla="*/ 2234479 h 2234479"/>
              <a:gd name="connsiteX8" fmla="*/ 0 w 12192000"/>
              <a:gd name="connsiteY8" fmla="*/ 1098010 h 2234479"/>
              <a:gd name="connsiteX0" fmla="*/ 0 w 12192000"/>
              <a:gd name="connsiteY0" fmla="*/ 1098019 h 2234488"/>
              <a:gd name="connsiteX1" fmla="*/ 1373830 w 12192000"/>
              <a:gd name="connsiteY1" fmla="*/ 787158 h 2234488"/>
              <a:gd name="connsiteX2" fmla="*/ 3547759 w 12192000"/>
              <a:gd name="connsiteY2" fmla="*/ 601 h 2234488"/>
              <a:gd name="connsiteX3" fmla="*/ 6770451 w 12192000"/>
              <a:gd name="connsiteY3" fmla="*/ 983099 h 2234488"/>
              <a:gd name="connsiteX4" fmla="*/ 10204315 w 12192000"/>
              <a:gd name="connsiteY4" fmla="*/ 1364622 h 2234488"/>
              <a:gd name="connsiteX5" fmla="*/ 12182273 w 12192000"/>
              <a:gd name="connsiteY5" fmla="*/ 1784709 h 2234488"/>
              <a:gd name="connsiteX6" fmla="*/ 12192000 w 12192000"/>
              <a:gd name="connsiteY6" fmla="*/ 2234488 h 2234488"/>
              <a:gd name="connsiteX7" fmla="*/ 0 w 12192000"/>
              <a:gd name="connsiteY7" fmla="*/ 2234488 h 2234488"/>
              <a:gd name="connsiteX8" fmla="*/ 0 w 12192000"/>
              <a:gd name="connsiteY8" fmla="*/ 1098019 h 2234488"/>
              <a:gd name="connsiteX0" fmla="*/ 0 w 12192000"/>
              <a:gd name="connsiteY0" fmla="*/ 1098036 h 2234505"/>
              <a:gd name="connsiteX1" fmla="*/ 1373830 w 12192000"/>
              <a:gd name="connsiteY1" fmla="*/ 787175 h 2234505"/>
              <a:gd name="connsiteX2" fmla="*/ 3547759 w 12192000"/>
              <a:gd name="connsiteY2" fmla="*/ 618 h 2234505"/>
              <a:gd name="connsiteX3" fmla="*/ 6770451 w 12192000"/>
              <a:gd name="connsiteY3" fmla="*/ 983116 h 2234505"/>
              <a:gd name="connsiteX4" fmla="*/ 10204315 w 12192000"/>
              <a:gd name="connsiteY4" fmla="*/ 1364639 h 2234505"/>
              <a:gd name="connsiteX5" fmla="*/ 12182273 w 12192000"/>
              <a:gd name="connsiteY5" fmla="*/ 1784726 h 2234505"/>
              <a:gd name="connsiteX6" fmla="*/ 12192000 w 12192000"/>
              <a:gd name="connsiteY6" fmla="*/ 2234505 h 2234505"/>
              <a:gd name="connsiteX7" fmla="*/ 0 w 12192000"/>
              <a:gd name="connsiteY7" fmla="*/ 2234505 h 2234505"/>
              <a:gd name="connsiteX8" fmla="*/ 0 w 12192000"/>
              <a:gd name="connsiteY8" fmla="*/ 1098036 h 2234505"/>
              <a:gd name="connsiteX0" fmla="*/ 0 w 12192000"/>
              <a:gd name="connsiteY0" fmla="*/ 1098036 h 2234505"/>
              <a:gd name="connsiteX1" fmla="*/ 1373830 w 12192000"/>
              <a:gd name="connsiteY1" fmla="*/ 787175 h 2234505"/>
              <a:gd name="connsiteX2" fmla="*/ 3547759 w 12192000"/>
              <a:gd name="connsiteY2" fmla="*/ 618 h 2234505"/>
              <a:gd name="connsiteX3" fmla="*/ 6770451 w 12192000"/>
              <a:gd name="connsiteY3" fmla="*/ 983116 h 2234505"/>
              <a:gd name="connsiteX4" fmla="*/ 10204315 w 12192000"/>
              <a:gd name="connsiteY4" fmla="*/ 1364639 h 2234505"/>
              <a:gd name="connsiteX5" fmla="*/ 12182273 w 12192000"/>
              <a:gd name="connsiteY5" fmla="*/ 1784726 h 2234505"/>
              <a:gd name="connsiteX6" fmla="*/ 12192000 w 12192000"/>
              <a:gd name="connsiteY6" fmla="*/ 2234505 h 2234505"/>
              <a:gd name="connsiteX7" fmla="*/ 0 w 12192000"/>
              <a:gd name="connsiteY7" fmla="*/ 2234505 h 2234505"/>
              <a:gd name="connsiteX8" fmla="*/ 0 w 12192000"/>
              <a:gd name="connsiteY8" fmla="*/ 1098036 h 22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34505">
                <a:moveTo>
                  <a:pt x="0" y="1098036"/>
                </a:moveTo>
                <a:cubicBezTo>
                  <a:pt x="418289" y="1099333"/>
                  <a:pt x="786969" y="983835"/>
                  <a:pt x="1373830" y="787175"/>
                </a:cubicBezTo>
                <a:cubicBezTo>
                  <a:pt x="1974648" y="585838"/>
                  <a:pt x="2296133" y="-22080"/>
                  <a:pt x="3547759" y="618"/>
                </a:cubicBezTo>
                <a:cubicBezTo>
                  <a:pt x="4604831" y="55435"/>
                  <a:pt x="5542334" y="926296"/>
                  <a:pt x="6770451" y="983116"/>
                </a:cubicBezTo>
                <a:cubicBezTo>
                  <a:pt x="7652426" y="1028512"/>
                  <a:pt x="9322340" y="1319243"/>
                  <a:pt x="10204315" y="1364639"/>
                </a:cubicBezTo>
                <a:lnTo>
                  <a:pt x="12182273" y="1784726"/>
                </a:lnTo>
                <a:lnTo>
                  <a:pt x="12192000" y="2234505"/>
                </a:lnTo>
                <a:lnTo>
                  <a:pt x="0" y="2234505"/>
                </a:lnTo>
                <a:lnTo>
                  <a:pt x="0" y="109803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14">
            <a:extLst>
              <a:ext uri="{FF2B5EF4-FFF2-40B4-BE49-F238E27FC236}">
                <a16:creationId xmlns:a16="http://schemas.microsoft.com/office/drawing/2014/main" id="{5EAADC61-01F1-481C-AD46-8D0B951011F9}"/>
              </a:ext>
            </a:extLst>
          </p:cNvPr>
          <p:cNvSpPr/>
          <p:nvPr/>
        </p:nvSpPr>
        <p:spPr>
          <a:xfrm flipH="1">
            <a:off x="0" y="4312685"/>
            <a:ext cx="12192000" cy="254531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  <a:gd name="connsiteX0" fmla="*/ 0 w 12192000"/>
              <a:gd name="connsiteY0" fmla="*/ 1294558 h 2214944"/>
              <a:gd name="connsiteX1" fmla="*/ 2354093 w 12192000"/>
              <a:gd name="connsiteY1" fmla="*/ 1017102 h 2214944"/>
              <a:gd name="connsiteX2" fmla="*/ 5710136 w 12192000"/>
              <a:gd name="connsiteY2" fmla="*/ 212672 h 2214944"/>
              <a:gd name="connsiteX3" fmla="*/ 7500025 w 12192000"/>
              <a:gd name="connsiteY3" fmla="*/ 499112 h 2214944"/>
              <a:gd name="connsiteX4" fmla="*/ 9751167 w 12192000"/>
              <a:gd name="connsiteY4" fmla="*/ 0 h 2214944"/>
              <a:gd name="connsiteX5" fmla="*/ 12192000 w 12192000"/>
              <a:gd name="connsiteY5" fmla="*/ 1078475 h 2214944"/>
              <a:gd name="connsiteX6" fmla="*/ 12192000 w 12192000"/>
              <a:gd name="connsiteY6" fmla="*/ 2214944 h 2214944"/>
              <a:gd name="connsiteX7" fmla="*/ 0 w 12192000"/>
              <a:gd name="connsiteY7" fmla="*/ 2214944 h 2214944"/>
              <a:gd name="connsiteX8" fmla="*/ 0 w 12192000"/>
              <a:gd name="connsiteY8" fmla="*/ 1294558 h 22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14944">
                <a:moveTo>
                  <a:pt x="0" y="1294558"/>
                </a:moveTo>
                <a:cubicBezTo>
                  <a:pt x="418289" y="1295855"/>
                  <a:pt x="1935804" y="1015805"/>
                  <a:pt x="2354093" y="1017102"/>
                </a:cubicBezTo>
                <a:cubicBezTo>
                  <a:pt x="3605719" y="1039800"/>
                  <a:pt x="4458510" y="189974"/>
                  <a:pt x="5710136" y="212672"/>
                </a:cubicBezTo>
                <a:cubicBezTo>
                  <a:pt x="6747753" y="329404"/>
                  <a:pt x="6462408" y="382380"/>
                  <a:pt x="7500025" y="499112"/>
                </a:cubicBezTo>
                <a:cubicBezTo>
                  <a:pt x="8382000" y="544508"/>
                  <a:pt x="8888647" y="26632"/>
                  <a:pt x="9751167" y="0"/>
                </a:cubicBezTo>
                <a:cubicBezTo>
                  <a:pt x="10498035" y="21741"/>
                  <a:pt x="11659140" y="728607"/>
                  <a:pt x="12192000" y="1078475"/>
                </a:cubicBezTo>
                <a:lnTo>
                  <a:pt x="12192000" y="2214944"/>
                </a:lnTo>
                <a:lnTo>
                  <a:pt x="0" y="2214944"/>
                </a:lnTo>
                <a:lnTo>
                  <a:pt x="0" y="129455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53">
            <a:extLst>
              <a:ext uri="{FF2B5EF4-FFF2-40B4-BE49-F238E27FC236}">
                <a16:creationId xmlns:a16="http://schemas.microsoft.com/office/drawing/2014/main" id="{EDE9B932-49E8-4397-87FD-9767EC05E3FF}"/>
              </a:ext>
            </a:extLst>
          </p:cNvPr>
          <p:cNvGrpSpPr/>
          <p:nvPr/>
        </p:nvGrpSpPr>
        <p:grpSpPr>
          <a:xfrm>
            <a:off x="6098324" y="4234521"/>
            <a:ext cx="672277" cy="1316148"/>
            <a:chOff x="4070350" y="60326"/>
            <a:chExt cx="450850" cy="882650"/>
          </a:xfrm>
          <a:solidFill>
            <a:schemeClr val="accent1"/>
          </a:solidFill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F86F2FE9-D5B5-44D3-9F71-20BD7F82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567F6194-85E5-4320-ADB7-6DD5F12CE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4ECE8A89-B7FF-484C-B21C-0616DA0F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57">
            <a:extLst>
              <a:ext uri="{FF2B5EF4-FFF2-40B4-BE49-F238E27FC236}">
                <a16:creationId xmlns:a16="http://schemas.microsoft.com/office/drawing/2014/main" id="{63A59E71-BBDD-4CAD-87DD-F7E60368E0EB}"/>
              </a:ext>
            </a:extLst>
          </p:cNvPr>
          <p:cNvGrpSpPr/>
          <p:nvPr/>
        </p:nvGrpSpPr>
        <p:grpSpPr>
          <a:xfrm>
            <a:off x="10782462" y="4665663"/>
            <a:ext cx="1228563" cy="1335087"/>
            <a:chOff x="7986713" y="1112838"/>
            <a:chExt cx="823913" cy="895351"/>
          </a:xfrm>
          <a:solidFill>
            <a:schemeClr val="accent1"/>
          </a:solidFill>
        </p:grpSpPr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396513D6-711A-4A78-AED7-6BD544798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Oval 23">
              <a:extLst>
                <a:ext uri="{FF2B5EF4-FFF2-40B4-BE49-F238E27FC236}">
                  <a16:creationId xmlns:a16="http://schemas.microsoft.com/office/drawing/2014/main" id="{8A5705DB-09E6-4188-B035-953B90DAE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9FCBCB2-C938-41E8-97F7-89BDD58A0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5AFC3C91-FBC9-45DC-A60A-5C82DC23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A2700EDA-D380-48EF-9850-5F69FEAA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63">
            <a:extLst>
              <a:ext uri="{FF2B5EF4-FFF2-40B4-BE49-F238E27FC236}">
                <a16:creationId xmlns:a16="http://schemas.microsoft.com/office/drawing/2014/main" id="{E314D5F7-9846-4AB3-BE12-7ECBCC130688}"/>
              </a:ext>
            </a:extLst>
          </p:cNvPr>
          <p:cNvGrpSpPr/>
          <p:nvPr/>
        </p:nvGrpSpPr>
        <p:grpSpPr>
          <a:xfrm rot="20923597">
            <a:off x="4445812" y="5572272"/>
            <a:ext cx="485852" cy="262646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FBCEDB9-D0AC-4F79-96B5-9E0E27CB9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1AFBB180-AFFA-4664-89BA-EFBB5419B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8" name="그룹 66">
            <a:extLst>
              <a:ext uri="{FF2B5EF4-FFF2-40B4-BE49-F238E27FC236}">
                <a16:creationId xmlns:a16="http://schemas.microsoft.com/office/drawing/2014/main" id="{D71B05CB-EBC3-4230-AEEF-5DF73DF76A6F}"/>
              </a:ext>
            </a:extLst>
          </p:cNvPr>
          <p:cNvGrpSpPr/>
          <p:nvPr/>
        </p:nvGrpSpPr>
        <p:grpSpPr>
          <a:xfrm>
            <a:off x="9499889" y="5639114"/>
            <a:ext cx="485280" cy="27914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D98004A6-23C9-4A80-B5FD-4A87A61A3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5CA14A12-B098-4F6C-9CDD-631908467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1" name="그룹 69">
            <a:extLst>
              <a:ext uri="{FF2B5EF4-FFF2-40B4-BE49-F238E27FC236}">
                <a16:creationId xmlns:a16="http://schemas.microsoft.com/office/drawing/2014/main" id="{5576270B-3FAC-46D0-A58D-58B1DF302579}"/>
              </a:ext>
            </a:extLst>
          </p:cNvPr>
          <p:cNvGrpSpPr/>
          <p:nvPr/>
        </p:nvGrpSpPr>
        <p:grpSpPr>
          <a:xfrm>
            <a:off x="9903311" y="4535846"/>
            <a:ext cx="921759" cy="1460837"/>
            <a:chOff x="4979988" y="223838"/>
            <a:chExt cx="439738" cy="696913"/>
          </a:xfrm>
          <a:solidFill>
            <a:schemeClr val="accent2"/>
          </a:solidFill>
        </p:grpSpPr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id="{E2B558EC-607E-4374-88A9-F4A06FC2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FDA9E138-17B9-415A-8592-8BB1B4E3C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2EB548CF-EC3D-4F23-8769-D45413876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그룹 73">
            <a:extLst>
              <a:ext uri="{FF2B5EF4-FFF2-40B4-BE49-F238E27FC236}">
                <a16:creationId xmlns:a16="http://schemas.microsoft.com/office/drawing/2014/main" id="{F2063C14-C2C7-4302-AC2B-D5F3C4825367}"/>
              </a:ext>
            </a:extLst>
          </p:cNvPr>
          <p:cNvGrpSpPr/>
          <p:nvPr/>
        </p:nvGrpSpPr>
        <p:grpSpPr>
          <a:xfrm>
            <a:off x="7510088" y="4571639"/>
            <a:ext cx="663992" cy="955675"/>
            <a:chOff x="5413375" y="214313"/>
            <a:chExt cx="444500" cy="639763"/>
          </a:xfrm>
          <a:solidFill>
            <a:schemeClr val="accent1"/>
          </a:solidFill>
        </p:grpSpPr>
        <p:sp>
          <p:nvSpPr>
            <p:cNvPr id="26" name="Rectangle 49">
              <a:extLst>
                <a:ext uri="{FF2B5EF4-FFF2-40B4-BE49-F238E27FC236}">
                  <a16:creationId xmlns:a16="http://schemas.microsoft.com/office/drawing/2014/main" id="{AA0E9207-1C8C-4A44-9DB3-997F1B2B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3E6FEF3D-3DA1-46B0-8E0F-78CD44D3C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B9AE3C9B-7087-4D0A-BE58-E7F810FED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77">
            <a:extLst>
              <a:ext uri="{FF2B5EF4-FFF2-40B4-BE49-F238E27FC236}">
                <a16:creationId xmlns:a16="http://schemas.microsoft.com/office/drawing/2014/main" id="{17D03006-2B13-430B-95D5-AE21B91ACD9E}"/>
              </a:ext>
            </a:extLst>
          </p:cNvPr>
          <p:cNvGrpSpPr/>
          <p:nvPr/>
        </p:nvGrpSpPr>
        <p:grpSpPr>
          <a:xfrm>
            <a:off x="3306592" y="4383361"/>
            <a:ext cx="705418" cy="1550499"/>
            <a:chOff x="7313613" y="874713"/>
            <a:chExt cx="473075" cy="1039813"/>
          </a:xfrm>
          <a:solidFill>
            <a:schemeClr val="accent1"/>
          </a:solidFill>
        </p:grpSpPr>
        <p:sp>
          <p:nvSpPr>
            <p:cNvPr id="30" name="Rectangle 68">
              <a:extLst>
                <a:ext uri="{FF2B5EF4-FFF2-40B4-BE49-F238E27FC236}">
                  <a16:creationId xmlns:a16="http://schemas.microsoft.com/office/drawing/2014/main" id="{D47208D3-78A8-43EB-8293-132581C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100" y="1560513"/>
              <a:ext cx="36513" cy="354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2E370617-D577-46B9-8184-862E756FC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613" y="874713"/>
              <a:ext cx="473075" cy="685800"/>
            </a:xfrm>
            <a:custGeom>
              <a:avLst/>
              <a:gdLst>
                <a:gd name="T0" fmla="*/ 39 w 623"/>
                <a:gd name="T1" fmla="*/ 674 h 903"/>
                <a:gd name="T2" fmla="*/ 251 w 623"/>
                <a:gd name="T3" fmla="*/ 58 h 903"/>
                <a:gd name="T4" fmla="*/ 373 w 623"/>
                <a:gd name="T5" fmla="*/ 58 h 903"/>
                <a:gd name="T6" fmla="*/ 584 w 623"/>
                <a:gd name="T7" fmla="*/ 674 h 903"/>
                <a:gd name="T8" fmla="*/ 421 w 623"/>
                <a:gd name="T9" fmla="*/ 903 h 903"/>
                <a:gd name="T10" fmla="*/ 202 w 623"/>
                <a:gd name="T11" fmla="*/ 903 h 903"/>
                <a:gd name="T12" fmla="*/ 39 w 623"/>
                <a:gd name="T13" fmla="*/ 67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" h="903">
                  <a:moveTo>
                    <a:pt x="39" y="674"/>
                  </a:moveTo>
                  <a:lnTo>
                    <a:pt x="251" y="58"/>
                  </a:lnTo>
                  <a:cubicBezTo>
                    <a:pt x="271" y="0"/>
                    <a:pt x="353" y="0"/>
                    <a:pt x="373" y="58"/>
                  </a:cubicBezTo>
                  <a:lnTo>
                    <a:pt x="584" y="674"/>
                  </a:lnTo>
                  <a:cubicBezTo>
                    <a:pt x="623" y="786"/>
                    <a:pt x="540" y="903"/>
                    <a:pt x="421" y="903"/>
                  </a:cubicBezTo>
                  <a:lnTo>
                    <a:pt x="202" y="903"/>
                  </a:lnTo>
                  <a:cubicBezTo>
                    <a:pt x="84" y="903"/>
                    <a:pt x="0" y="786"/>
                    <a:pt x="39" y="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FA8ED509-DB44-4A47-BC2A-D52B91E95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150" y="885826"/>
              <a:ext cx="236538" cy="674688"/>
            </a:xfrm>
            <a:custGeom>
              <a:avLst/>
              <a:gdLst>
                <a:gd name="T0" fmla="*/ 61 w 311"/>
                <a:gd name="T1" fmla="*/ 44 h 889"/>
                <a:gd name="T2" fmla="*/ 0 w 311"/>
                <a:gd name="T3" fmla="*/ 0 h 889"/>
                <a:gd name="T4" fmla="*/ 0 w 311"/>
                <a:gd name="T5" fmla="*/ 889 h 889"/>
                <a:gd name="T6" fmla="*/ 109 w 311"/>
                <a:gd name="T7" fmla="*/ 889 h 889"/>
                <a:gd name="T8" fmla="*/ 272 w 311"/>
                <a:gd name="T9" fmla="*/ 660 h 889"/>
                <a:gd name="T10" fmla="*/ 61 w 311"/>
                <a:gd name="T11" fmla="*/ 4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889">
                  <a:moveTo>
                    <a:pt x="61" y="44"/>
                  </a:moveTo>
                  <a:cubicBezTo>
                    <a:pt x="51" y="15"/>
                    <a:pt x="25" y="0"/>
                    <a:pt x="0" y="0"/>
                  </a:cubicBezTo>
                  <a:lnTo>
                    <a:pt x="0" y="889"/>
                  </a:lnTo>
                  <a:lnTo>
                    <a:pt x="109" y="889"/>
                  </a:lnTo>
                  <a:cubicBezTo>
                    <a:pt x="228" y="889"/>
                    <a:pt x="311" y="772"/>
                    <a:pt x="272" y="660"/>
                  </a:cubicBez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그룹 81">
            <a:extLst>
              <a:ext uri="{FF2B5EF4-FFF2-40B4-BE49-F238E27FC236}">
                <a16:creationId xmlns:a16="http://schemas.microsoft.com/office/drawing/2014/main" id="{05C6FAC5-3CC2-44D0-83B1-C147E23E04D8}"/>
              </a:ext>
            </a:extLst>
          </p:cNvPr>
          <p:cNvGrpSpPr/>
          <p:nvPr/>
        </p:nvGrpSpPr>
        <p:grpSpPr>
          <a:xfrm>
            <a:off x="2593919" y="4943507"/>
            <a:ext cx="638764" cy="919365"/>
            <a:chOff x="5413375" y="214313"/>
            <a:chExt cx="444500" cy="639763"/>
          </a:xfrm>
          <a:solidFill>
            <a:schemeClr val="accent3"/>
          </a:solidFill>
        </p:grpSpPr>
        <p:sp>
          <p:nvSpPr>
            <p:cNvPr id="34" name="Rectangle 49">
              <a:extLst>
                <a:ext uri="{FF2B5EF4-FFF2-40B4-BE49-F238E27FC236}">
                  <a16:creationId xmlns:a16="http://schemas.microsoft.com/office/drawing/2014/main" id="{4D60AD53-5A66-482B-B297-0BA5F6E1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50">
              <a:extLst>
                <a:ext uri="{FF2B5EF4-FFF2-40B4-BE49-F238E27FC236}">
                  <a16:creationId xmlns:a16="http://schemas.microsoft.com/office/drawing/2014/main" id="{E2D67B10-9898-4405-B4F4-EEF6B007A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966103E1-96B0-4D06-87BA-31B0D893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7" name="그룹 85">
            <a:extLst>
              <a:ext uri="{FF2B5EF4-FFF2-40B4-BE49-F238E27FC236}">
                <a16:creationId xmlns:a16="http://schemas.microsoft.com/office/drawing/2014/main" id="{D8ABA235-12C4-4E46-86B6-89EA9D19C765}"/>
              </a:ext>
            </a:extLst>
          </p:cNvPr>
          <p:cNvGrpSpPr/>
          <p:nvPr/>
        </p:nvGrpSpPr>
        <p:grpSpPr>
          <a:xfrm>
            <a:off x="569292" y="5221910"/>
            <a:ext cx="323970" cy="634252"/>
            <a:chOff x="4070350" y="60326"/>
            <a:chExt cx="450850" cy="882650"/>
          </a:xfrm>
          <a:solidFill>
            <a:schemeClr val="accent1"/>
          </a:solidFill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7239246D-A76F-4D99-8D2C-84D66C95F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CC60C6F-A4DF-4D21-822B-547A5C939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7A94CFCE-CF6F-4CC3-ACC2-95779D215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89">
            <a:extLst>
              <a:ext uri="{FF2B5EF4-FFF2-40B4-BE49-F238E27FC236}">
                <a16:creationId xmlns:a16="http://schemas.microsoft.com/office/drawing/2014/main" id="{102BB151-AE9D-4670-ABED-14EABC83A1B1}"/>
              </a:ext>
            </a:extLst>
          </p:cNvPr>
          <p:cNvGrpSpPr/>
          <p:nvPr/>
        </p:nvGrpSpPr>
        <p:grpSpPr>
          <a:xfrm>
            <a:off x="4834747" y="4744207"/>
            <a:ext cx="891001" cy="968256"/>
            <a:chOff x="7986713" y="1112838"/>
            <a:chExt cx="823913" cy="895351"/>
          </a:xfrm>
          <a:solidFill>
            <a:schemeClr val="accent3"/>
          </a:solidFill>
        </p:grpSpPr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88AE747E-D9FE-4E64-8E07-3584BBBF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0225B083-A2D9-482B-960C-3368ECAD9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42D07DFB-0B5E-4B2F-9155-C21DC7CF5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43B7B7C5-BF16-4818-82F4-153623975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FCB7461F-253E-4A94-B405-4CB58CE0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그룹 95">
            <a:extLst>
              <a:ext uri="{FF2B5EF4-FFF2-40B4-BE49-F238E27FC236}">
                <a16:creationId xmlns:a16="http://schemas.microsoft.com/office/drawing/2014/main" id="{D282BAD7-1BC0-44FE-93DF-5A757E52EB9D}"/>
              </a:ext>
            </a:extLst>
          </p:cNvPr>
          <p:cNvGrpSpPr/>
          <p:nvPr/>
        </p:nvGrpSpPr>
        <p:grpSpPr>
          <a:xfrm>
            <a:off x="916082" y="5165858"/>
            <a:ext cx="536694" cy="583229"/>
            <a:chOff x="7986713" y="1112838"/>
            <a:chExt cx="823913" cy="895351"/>
          </a:xfrm>
          <a:solidFill>
            <a:schemeClr val="accent2"/>
          </a:solidFill>
        </p:grpSpPr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EBD82913-BBA5-4941-B1BC-B85102ED3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23">
              <a:extLst>
                <a:ext uri="{FF2B5EF4-FFF2-40B4-BE49-F238E27FC236}">
                  <a16:creationId xmlns:a16="http://schemas.microsoft.com/office/drawing/2014/main" id="{B6C7705E-28A3-4E45-B950-77491AAF4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A138A269-80EF-44CD-9551-30F0ED036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744765B7-2981-444E-8E79-B0CDBA9F6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Oval 26">
              <a:extLst>
                <a:ext uri="{FF2B5EF4-FFF2-40B4-BE49-F238E27FC236}">
                  <a16:creationId xmlns:a16="http://schemas.microsoft.com/office/drawing/2014/main" id="{ED26A82A-E5FF-47E7-B927-0C290A595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3" name="그룹 101">
            <a:extLst>
              <a:ext uri="{FF2B5EF4-FFF2-40B4-BE49-F238E27FC236}">
                <a16:creationId xmlns:a16="http://schemas.microsoft.com/office/drawing/2014/main" id="{0FB33E76-B29B-4B1E-9195-915BFB81F5A3}"/>
              </a:ext>
            </a:extLst>
          </p:cNvPr>
          <p:cNvGrpSpPr/>
          <p:nvPr/>
        </p:nvGrpSpPr>
        <p:grpSpPr>
          <a:xfrm>
            <a:off x="3949414" y="5080305"/>
            <a:ext cx="526868" cy="834999"/>
            <a:chOff x="4979988" y="223838"/>
            <a:chExt cx="439738" cy="696913"/>
          </a:xfrm>
          <a:solidFill>
            <a:schemeClr val="accent2"/>
          </a:solidFill>
        </p:grpSpPr>
        <p:sp>
          <p:nvSpPr>
            <p:cNvPr id="54" name="Rectangle 43">
              <a:extLst>
                <a:ext uri="{FF2B5EF4-FFF2-40B4-BE49-F238E27FC236}">
                  <a16:creationId xmlns:a16="http://schemas.microsoft.com/office/drawing/2014/main" id="{79706EE3-502A-40DD-AD8F-A1E5D41D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DF5106FE-93A8-4A24-B195-40596657D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405151D2-7519-4704-9D90-AFB2848A3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" name="그룹 105">
            <a:extLst>
              <a:ext uri="{FF2B5EF4-FFF2-40B4-BE49-F238E27FC236}">
                <a16:creationId xmlns:a16="http://schemas.microsoft.com/office/drawing/2014/main" id="{9526B0DB-F7E5-4F05-91E7-914DCEEBE1FD}"/>
              </a:ext>
            </a:extLst>
          </p:cNvPr>
          <p:cNvGrpSpPr/>
          <p:nvPr/>
        </p:nvGrpSpPr>
        <p:grpSpPr>
          <a:xfrm rot="242710">
            <a:off x="1557304" y="5469136"/>
            <a:ext cx="448933" cy="242688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29C3750D-8AD3-4ABC-A657-27F6E1BFE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4E8F2370-E05B-4AF0-9721-FE3D5581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0" name="그룹 108">
            <a:extLst>
              <a:ext uri="{FF2B5EF4-FFF2-40B4-BE49-F238E27FC236}">
                <a16:creationId xmlns:a16="http://schemas.microsoft.com/office/drawing/2014/main" id="{75FC3E4E-2868-413F-A607-31578CE90C13}"/>
              </a:ext>
            </a:extLst>
          </p:cNvPr>
          <p:cNvGrpSpPr/>
          <p:nvPr/>
        </p:nvGrpSpPr>
        <p:grpSpPr>
          <a:xfrm rot="20918691">
            <a:off x="5556015" y="5382973"/>
            <a:ext cx="485280" cy="27914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58153097-187A-4879-9948-FA5A0AAB8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0F4CACBF-38D8-4B42-BE69-36CF2499E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3" name="그룹 111">
            <a:extLst>
              <a:ext uri="{FF2B5EF4-FFF2-40B4-BE49-F238E27FC236}">
                <a16:creationId xmlns:a16="http://schemas.microsoft.com/office/drawing/2014/main" id="{70EED001-84EC-4C3E-BB3A-0078DE8FAB62}"/>
              </a:ext>
            </a:extLst>
          </p:cNvPr>
          <p:cNvGrpSpPr/>
          <p:nvPr/>
        </p:nvGrpSpPr>
        <p:grpSpPr>
          <a:xfrm>
            <a:off x="11627669" y="5778608"/>
            <a:ext cx="485852" cy="262646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0B27164F-738C-4395-83F1-C1BB485A0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135EEBAA-6CFB-4E0C-A575-EF2BD256E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1" y="484188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6" name="직사각형 14">
            <a:extLst>
              <a:ext uri="{FF2B5EF4-FFF2-40B4-BE49-F238E27FC236}">
                <a16:creationId xmlns:a16="http://schemas.microsoft.com/office/drawing/2014/main" id="{3F6DB44B-E689-4BDC-9232-E51E7A5BBDCD}"/>
              </a:ext>
            </a:extLst>
          </p:cNvPr>
          <p:cNvSpPr/>
          <p:nvPr/>
        </p:nvSpPr>
        <p:spPr>
          <a:xfrm flipH="1">
            <a:off x="0" y="5472504"/>
            <a:ext cx="12192000" cy="138549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04BD57-774D-4EC3-9D1D-E1F76F9A84FF}"/>
              </a:ext>
            </a:extLst>
          </p:cNvPr>
          <p:cNvSpPr txBox="1"/>
          <p:nvPr/>
        </p:nvSpPr>
        <p:spPr>
          <a:xfrm>
            <a:off x="889538" y="803835"/>
            <a:ext cx="450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16212B-2BAD-4059-9C6B-C11BEE347B67}"/>
              </a:ext>
            </a:extLst>
          </p:cNvPr>
          <p:cNvSpPr txBox="1"/>
          <p:nvPr/>
        </p:nvSpPr>
        <p:spPr>
          <a:xfrm>
            <a:off x="889538" y="2198580"/>
            <a:ext cx="4500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5B5525-268B-4D89-8F39-3F4750FD4E5E}"/>
              </a:ext>
            </a:extLst>
          </p:cNvPr>
          <p:cNvGrpSpPr/>
          <p:nvPr/>
        </p:nvGrpSpPr>
        <p:grpSpPr>
          <a:xfrm flipH="1">
            <a:off x="7556243" y="999935"/>
            <a:ext cx="3820380" cy="5165317"/>
            <a:chOff x="3590231" y="1206315"/>
            <a:chExt cx="3849121" cy="520417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15C01F-2729-4511-AEEE-B879AEAD24FF}"/>
                </a:ext>
              </a:extLst>
            </p:cNvPr>
            <p:cNvSpPr/>
            <p:nvPr/>
          </p:nvSpPr>
          <p:spPr>
            <a:xfrm>
              <a:off x="3590231" y="1206315"/>
              <a:ext cx="3849121" cy="5204176"/>
            </a:xfrm>
            <a:custGeom>
              <a:avLst/>
              <a:gdLst>
                <a:gd name="connsiteX0" fmla="*/ 1814169 w 3849121"/>
                <a:gd name="connsiteY0" fmla="*/ 1391200 h 5204176"/>
                <a:gd name="connsiteX1" fmla="*/ 1808731 w 3849121"/>
                <a:gd name="connsiteY1" fmla="*/ 1404909 h 5204176"/>
                <a:gd name="connsiteX2" fmla="*/ 1788867 w 3849121"/>
                <a:gd name="connsiteY2" fmla="*/ 1420685 h 5204176"/>
                <a:gd name="connsiteX3" fmla="*/ 1486091 w 3849121"/>
                <a:gd name="connsiteY3" fmla="*/ 1578940 h 5204176"/>
                <a:gd name="connsiteX4" fmla="*/ 1467126 w 3849121"/>
                <a:gd name="connsiteY4" fmla="*/ 1651528 h 5204176"/>
                <a:gd name="connsiteX5" fmla="*/ 1752246 w 3849121"/>
                <a:gd name="connsiteY5" fmla="*/ 1943842 h 5204176"/>
                <a:gd name="connsiteX6" fmla="*/ 1825488 w 3849121"/>
                <a:gd name="connsiteY6" fmla="*/ 1966076 h 5204176"/>
                <a:gd name="connsiteX7" fmla="*/ 1942544 w 3849121"/>
                <a:gd name="connsiteY7" fmla="*/ 1956921 h 5204176"/>
                <a:gd name="connsiteX8" fmla="*/ 1968294 w 3849121"/>
                <a:gd name="connsiteY8" fmla="*/ 1966934 h 5204176"/>
                <a:gd name="connsiteX9" fmla="*/ 1970009 w 3849121"/>
                <a:gd name="connsiteY9" fmla="*/ 1964114 h 5204176"/>
                <a:gd name="connsiteX10" fmla="*/ 1982434 w 3849121"/>
                <a:gd name="connsiteY10" fmla="*/ 1897412 h 5204176"/>
                <a:gd name="connsiteX11" fmla="*/ 1982434 w 3849121"/>
                <a:gd name="connsiteY11" fmla="*/ 1851636 h 5204176"/>
                <a:gd name="connsiteX12" fmla="*/ 1901345 w 3849121"/>
                <a:gd name="connsiteY12" fmla="*/ 1639757 h 5204176"/>
                <a:gd name="connsiteX13" fmla="*/ 1820255 w 3849121"/>
                <a:gd name="connsiteY13" fmla="*/ 1454691 h 5204176"/>
                <a:gd name="connsiteX14" fmla="*/ 1891537 w 3849121"/>
                <a:gd name="connsiteY14" fmla="*/ 317 h 5204176"/>
                <a:gd name="connsiteX15" fmla="*/ 2092298 w 3849121"/>
                <a:gd name="connsiteY15" fmla="*/ 128490 h 5204176"/>
                <a:gd name="connsiteX16" fmla="*/ 2124995 w 3849121"/>
                <a:gd name="connsiteY16" fmla="*/ 175574 h 5204176"/>
                <a:gd name="connsiteX17" fmla="*/ 2177311 w 3849121"/>
                <a:gd name="connsiteY17" fmla="*/ 155956 h 5204176"/>
                <a:gd name="connsiteX18" fmla="*/ 2282596 w 3849121"/>
                <a:gd name="connsiteY18" fmla="*/ 135029 h 5204176"/>
                <a:gd name="connsiteX19" fmla="*/ 2338835 w 3849121"/>
                <a:gd name="connsiteY19" fmla="*/ 134375 h 5204176"/>
                <a:gd name="connsiteX20" fmla="*/ 2529787 w 3849121"/>
                <a:gd name="connsiteY20" fmla="*/ 214811 h 5204176"/>
                <a:gd name="connsiteX21" fmla="*/ 2597798 w 3849121"/>
                <a:gd name="connsiteY21" fmla="*/ 291976 h 5204176"/>
                <a:gd name="connsiteX22" fmla="*/ 2599105 w 3849121"/>
                <a:gd name="connsiteY22" fmla="*/ 353447 h 5204176"/>
                <a:gd name="connsiteX23" fmla="*/ 2602375 w 3849121"/>
                <a:gd name="connsiteY23" fmla="*/ 384183 h 5204176"/>
                <a:gd name="connsiteX24" fmla="*/ 2609568 w 3849121"/>
                <a:gd name="connsiteY24" fmla="*/ 554208 h 5204176"/>
                <a:gd name="connsiteX25" fmla="*/ 2632457 w 3849121"/>
                <a:gd name="connsiteY25" fmla="*/ 634644 h 5204176"/>
                <a:gd name="connsiteX26" fmla="*/ 2648151 w 3849121"/>
                <a:gd name="connsiteY26" fmla="*/ 664725 h 5204176"/>
                <a:gd name="connsiteX27" fmla="*/ 2618070 w 3849121"/>
                <a:gd name="connsiteY27" fmla="*/ 677804 h 5204176"/>
                <a:gd name="connsiteX28" fmla="*/ 2595836 w 3849121"/>
                <a:gd name="connsiteY28" fmla="*/ 709847 h 5204176"/>
                <a:gd name="connsiteX29" fmla="*/ 2585372 w 3849121"/>
                <a:gd name="connsiteY29" fmla="*/ 746468 h 5204176"/>
                <a:gd name="connsiteX30" fmla="*/ 2543520 w 3849121"/>
                <a:gd name="connsiteY30" fmla="*/ 803362 h 5204176"/>
                <a:gd name="connsiteX31" fmla="*/ 2559215 w 3849121"/>
                <a:gd name="connsiteY31" fmla="*/ 847830 h 5204176"/>
                <a:gd name="connsiteX32" fmla="*/ 2620032 w 3849121"/>
                <a:gd name="connsiteY32" fmla="*/ 943305 h 5204176"/>
                <a:gd name="connsiteX33" fmla="*/ 2601067 w 3849121"/>
                <a:gd name="connsiteY33" fmla="*/ 1088481 h 5204176"/>
                <a:gd name="connsiteX34" fmla="*/ 2601067 w 3849121"/>
                <a:gd name="connsiteY34" fmla="*/ 1089793 h 5204176"/>
                <a:gd name="connsiteX35" fmla="*/ 2601068 w 3849121"/>
                <a:gd name="connsiteY35" fmla="*/ 1089789 h 5204176"/>
                <a:gd name="connsiteX36" fmla="*/ 2607934 w 3849121"/>
                <a:gd name="connsiteY36" fmla="*/ 1134993 h 5204176"/>
                <a:gd name="connsiteX37" fmla="*/ 2601188 w 3849121"/>
                <a:gd name="connsiteY37" fmla="*/ 1179890 h 5204176"/>
                <a:gd name="connsiteX38" fmla="*/ 2612184 w 3849121"/>
                <a:gd name="connsiteY38" fmla="*/ 1226463 h 5204176"/>
                <a:gd name="connsiteX39" fmla="*/ 2609442 w 3849121"/>
                <a:gd name="connsiteY39" fmla="*/ 1227742 h 5204176"/>
                <a:gd name="connsiteX40" fmla="*/ 2612185 w 3849121"/>
                <a:gd name="connsiteY40" fmla="*/ 1227771 h 5204176"/>
                <a:gd name="connsiteX41" fmla="*/ 2663131 w 3849121"/>
                <a:gd name="connsiteY41" fmla="*/ 1459145 h 5204176"/>
                <a:gd name="connsiteX42" fmla="*/ 2646323 w 3849121"/>
                <a:gd name="connsiteY42" fmla="*/ 1539721 h 5204176"/>
                <a:gd name="connsiteX43" fmla="*/ 2790057 w 3849121"/>
                <a:gd name="connsiteY43" fmla="*/ 1558668 h 5204176"/>
                <a:gd name="connsiteX44" fmla="*/ 2939157 w 3849121"/>
                <a:gd name="connsiteY44" fmla="*/ 1558668 h 5204176"/>
                <a:gd name="connsiteX45" fmla="*/ 3069946 w 3849121"/>
                <a:gd name="connsiteY45" fmla="*/ 1533818 h 5204176"/>
                <a:gd name="connsiteX46" fmla="*/ 3213814 w 3849121"/>
                <a:gd name="connsiteY46" fmla="*/ 1661991 h 5204176"/>
                <a:gd name="connsiteX47" fmla="*/ 3217738 w 3849121"/>
                <a:gd name="connsiteY47" fmla="*/ 1758121 h 5204176"/>
                <a:gd name="connsiteX48" fmla="*/ 3196158 w 3849121"/>
                <a:gd name="connsiteY48" fmla="*/ 1830709 h 5204176"/>
                <a:gd name="connsiteX49" fmla="*/ 3179809 w 3849121"/>
                <a:gd name="connsiteY49" fmla="*/ 1837902 h 5204176"/>
                <a:gd name="connsiteX50" fmla="*/ 3174577 w 3849121"/>
                <a:gd name="connsiteY50" fmla="*/ 1823515 h 5204176"/>
                <a:gd name="connsiteX51" fmla="*/ 3078447 w 3849121"/>
                <a:gd name="connsiteY51" fmla="*/ 1743734 h 5204176"/>
                <a:gd name="connsiteX52" fmla="*/ 2964661 w 3849121"/>
                <a:gd name="connsiteY52" fmla="*/ 1737849 h 5204176"/>
                <a:gd name="connsiteX53" fmla="*/ 2594067 w 3849121"/>
                <a:gd name="connsiteY53" fmla="*/ 1746692 h 5204176"/>
                <a:gd name="connsiteX54" fmla="*/ 2547546 w 3849121"/>
                <a:gd name="connsiteY54" fmla="*/ 1912747 h 5204176"/>
                <a:gd name="connsiteX55" fmla="*/ 2548098 w 3849121"/>
                <a:gd name="connsiteY55" fmla="*/ 1913760 h 5204176"/>
                <a:gd name="connsiteX56" fmla="*/ 2511477 w 3849121"/>
                <a:gd name="connsiteY56" fmla="*/ 2098173 h 5204176"/>
                <a:gd name="connsiteX57" fmla="*/ 2510668 w 3849121"/>
                <a:gd name="connsiteY57" fmla="*/ 2097645 h 5204176"/>
                <a:gd name="connsiteX58" fmla="*/ 2481396 w 3849121"/>
                <a:gd name="connsiteY58" fmla="*/ 2244004 h 5204176"/>
                <a:gd name="connsiteX59" fmla="*/ 2457854 w 3849121"/>
                <a:gd name="connsiteY59" fmla="*/ 2280696 h 5204176"/>
                <a:gd name="connsiteX60" fmla="*/ 2438293 w 3849121"/>
                <a:gd name="connsiteY60" fmla="*/ 2279321 h 5204176"/>
                <a:gd name="connsiteX61" fmla="*/ 2438236 w 3849121"/>
                <a:gd name="connsiteY61" fmla="*/ 2280623 h 5204176"/>
                <a:gd name="connsiteX62" fmla="*/ 2379381 w 3849121"/>
                <a:gd name="connsiteY62" fmla="*/ 2484654 h 5204176"/>
                <a:gd name="connsiteX63" fmla="*/ 2383304 w 3849121"/>
                <a:gd name="connsiteY63" fmla="*/ 2527161 h 5204176"/>
                <a:gd name="connsiteX64" fmla="*/ 2809023 w 3849121"/>
                <a:gd name="connsiteY64" fmla="*/ 3260235 h 5204176"/>
                <a:gd name="connsiteX65" fmla="*/ 2931311 w 3849121"/>
                <a:gd name="connsiteY65" fmla="*/ 3453148 h 5204176"/>
                <a:gd name="connsiteX66" fmla="*/ 2976433 w 3849121"/>
                <a:gd name="connsiteY66" fmla="*/ 3629060 h 5204176"/>
                <a:gd name="connsiteX67" fmla="*/ 3049675 w 3849121"/>
                <a:gd name="connsiteY67" fmla="*/ 3997885 h 5204176"/>
                <a:gd name="connsiteX68" fmla="*/ 3206621 w 3849121"/>
                <a:gd name="connsiteY68" fmla="*/ 4461532 h 5204176"/>
                <a:gd name="connsiteX69" fmla="*/ 3260233 w 3849121"/>
                <a:gd name="connsiteY69" fmla="*/ 4599759 h 5204176"/>
                <a:gd name="connsiteX70" fmla="*/ 3260899 w 3849121"/>
                <a:gd name="connsiteY70" fmla="*/ 4599514 h 5204176"/>
                <a:gd name="connsiteX71" fmla="*/ 3326948 w 3849121"/>
                <a:gd name="connsiteY71" fmla="*/ 4672102 h 5204176"/>
                <a:gd name="connsiteX72" fmla="*/ 3590487 w 3849121"/>
                <a:gd name="connsiteY72" fmla="*/ 4903600 h 5204176"/>
                <a:gd name="connsiteX73" fmla="*/ 3770322 w 3849121"/>
                <a:gd name="connsiteY73" fmla="*/ 5001691 h 5204176"/>
                <a:gd name="connsiteX74" fmla="*/ 3842910 w 3849121"/>
                <a:gd name="connsiteY74" fmla="*/ 5137058 h 5204176"/>
                <a:gd name="connsiteX75" fmla="*/ 3791249 w 3849121"/>
                <a:gd name="connsiteY75" fmla="*/ 5176949 h 5204176"/>
                <a:gd name="connsiteX76" fmla="*/ 3529671 w 3849121"/>
                <a:gd name="connsiteY76" fmla="*/ 5198529 h 5204176"/>
                <a:gd name="connsiteX77" fmla="*/ 3422423 w 3849121"/>
                <a:gd name="connsiteY77" fmla="*/ 5176949 h 5204176"/>
                <a:gd name="connsiteX78" fmla="*/ 3401497 w 3849121"/>
                <a:gd name="connsiteY78" fmla="*/ 5176295 h 5204176"/>
                <a:gd name="connsiteX79" fmla="*/ 3391034 w 3849121"/>
                <a:gd name="connsiteY79" fmla="*/ 5163216 h 5204176"/>
                <a:gd name="connsiteX80" fmla="*/ 3272016 w 3849121"/>
                <a:gd name="connsiteY80" fmla="*/ 5149483 h 5204176"/>
                <a:gd name="connsiteX81" fmla="*/ 3202043 w 3849121"/>
                <a:gd name="connsiteY81" fmla="*/ 5149483 h 5204176"/>
                <a:gd name="connsiteX82" fmla="*/ 3043134 w 3849121"/>
                <a:gd name="connsiteY82" fmla="*/ 5102399 h 5204176"/>
                <a:gd name="connsiteX83" fmla="*/ 3007167 w 3849121"/>
                <a:gd name="connsiteY83" fmla="*/ 5010847 h 5204176"/>
                <a:gd name="connsiteX84" fmla="*/ 3021554 w 3849121"/>
                <a:gd name="connsiteY84" fmla="*/ 4941528 h 5204176"/>
                <a:gd name="connsiteX85" fmla="*/ 3088910 w 3849121"/>
                <a:gd name="connsiteY85" fmla="*/ 4777388 h 5204176"/>
                <a:gd name="connsiteX86" fmla="*/ 3089564 w 3849121"/>
                <a:gd name="connsiteY86" fmla="*/ 4712646 h 5204176"/>
                <a:gd name="connsiteX87" fmla="*/ 3087166 w 3849121"/>
                <a:gd name="connsiteY87" fmla="*/ 4683264 h 5204176"/>
                <a:gd name="connsiteX88" fmla="*/ 3086296 w 3849121"/>
                <a:gd name="connsiteY88" fmla="*/ 4683220 h 5204176"/>
                <a:gd name="connsiteX89" fmla="*/ 2739050 w 3849121"/>
                <a:gd name="connsiteY89" fmla="*/ 4112325 h 5204176"/>
                <a:gd name="connsiteX90" fmla="*/ 2680195 w 3849121"/>
                <a:gd name="connsiteY90" fmla="*/ 3899139 h 5204176"/>
                <a:gd name="connsiteX91" fmla="*/ 2510170 w 3849121"/>
                <a:gd name="connsiteY91" fmla="*/ 3523774 h 5204176"/>
                <a:gd name="connsiteX92" fmla="*/ 2240090 w 3849121"/>
                <a:gd name="connsiteY92" fmla="*/ 3200071 h 5204176"/>
                <a:gd name="connsiteX93" fmla="*/ 2164233 w 3849121"/>
                <a:gd name="connsiteY93" fmla="*/ 3097402 h 5204176"/>
                <a:gd name="connsiteX94" fmla="*/ 2018403 w 3849121"/>
                <a:gd name="connsiteY94" fmla="*/ 3443339 h 5204176"/>
                <a:gd name="connsiteX95" fmla="*/ 1809140 w 3849121"/>
                <a:gd name="connsiteY95" fmla="*/ 3738268 h 5204176"/>
                <a:gd name="connsiteX96" fmla="*/ 1615571 w 3849121"/>
                <a:gd name="connsiteY96" fmla="*/ 3788622 h 5204176"/>
                <a:gd name="connsiteX97" fmla="*/ 1525327 w 3849121"/>
                <a:gd name="connsiteY97" fmla="*/ 3750694 h 5204176"/>
                <a:gd name="connsiteX98" fmla="*/ 1005440 w 3849121"/>
                <a:gd name="connsiteY98" fmla="*/ 3491077 h 5204176"/>
                <a:gd name="connsiteX99" fmla="*/ 708549 w 3849121"/>
                <a:gd name="connsiteY99" fmla="*/ 3365520 h 5204176"/>
                <a:gd name="connsiteX100" fmla="*/ 629422 w 3849121"/>
                <a:gd name="connsiteY100" fmla="*/ 3347863 h 5204176"/>
                <a:gd name="connsiteX101" fmla="*/ 628101 w 3849121"/>
                <a:gd name="connsiteY101" fmla="*/ 3345208 h 5204176"/>
                <a:gd name="connsiteX102" fmla="*/ 597380 w 3849121"/>
                <a:gd name="connsiteY102" fmla="*/ 3344594 h 5204176"/>
                <a:gd name="connsiteX103" fmla="*/ 541795 w 3849121"/>
                <a:gd name="connsiteY103" fmla="*/ 3368790 h 5204176"/>
                <a:gd name="connsiteX104" fmla="*/ 494711 w 3849121"/>
                <a:gd name="connsiteY104" fmla="*/ 3396256 h 5204176"/>
                <a:gd name="connsiteX105" fmla="*/ 318144 w 3849121"/>
                <a:gd name="connsiteY105" fmla="*/ 3462958 h 5204176"/>
                <a:gd name="connsiteX106" fmla="*/ 154004 w 3849121"/>
                <a:gd name="connsiteY106" fmla="*/ 3591785 h 5204176"/>
                <a:gd name="connsiteX107" fmla="*/ 82724 w 3849121"/>
                <a:gd name="connsiteY107" fmla="*/ 3630368 h 5204176"/>
                <a:gd name="connsiteX108" fmla="*/ 10790 w 3849121"/>
                <a:gd name="connsiteY108" fmla="*/ 3548625 h 5204176"/>
                <a:gd name="connsiteX109" fmla="*/ 4905 w 3849121"/>
                <a:gd name="connsiteY109" fmla="*/ 3520505 h 5204176"/>
                <a:gd name="connsiteX110" fmla="*/ 4905 w 3849121"/>
                <a:gd name="connsiteY110" fmla="*/ 3431569 h 5204176"/>
                <a:gd name="connsiteX111" fmla="*/ 12752 w 3849121"/>
                <a:gd name="connsiteY111" fmla="*/ 3390370 h 5204176"/>
                <a:gd name="connsiteX112" fmla="*/ 169045 w 3849121"/>
                <a:gd name="connsiteY112" fmla="*/ 3160181 h 5204176"/>
                <a:gd name="connsiteX113" fmla="*/ 227246 w 3849121"/>
                <a:gd name="connsiteY113" fmla="*/ 3082362 h 5204176"/>
                <a:gd name="connsiteX114" fmla="*/ 355419 w 3849121"/>
                <a:gd name="connsiteY114" fmla="*/ 2886177 h 5204176"/>
                <a:gd name="connsiteX115" fmla="*/ 401849 w 3849121"/>
                <a:gd name="connsiteY115" fmla="*/ 2857404 h 5204176"/>
                <a:gd name="connsiteX116" fmla="*/ 445664 w 3849121"/>
                <a:gd name="connsiteY116" fmla="*/ 2869829 h 5204176"/>
                <a:gd name="connsiteX117" fmla="*/ 588225 w 3849121"/>
                <a:gd name="connsiteY117" fmla="*/ 3001926 h 5204176"/>
                <a:gd name="connsiteX118" fmla="*/ 629423 w 3849121"/>
                <a:gd name="connsiteY118" fmla="*/ 3077784 h 5204176"/>
                <a:gd name="connsiteX119" fmla="*/ 645772 w 3849121"/>
                <a:gd name="connsiteY119" fmla="*/ 3097403 h 5204176"/>
                <a:gd name="connsiteX120" fmla="*/ 703973 w 3849121"/>
                <a:gd name="connsiteY120" fmla="*/ 3118329 h 5204176"/>
                <a:gd name="connsiteX121" fmla="*/ 702086 w 3849121"/>
                <a:gd name="connsiteY121" fmla="*/ 3121532 h 5204176"/>
                <a:gd name="connsiteX122" fmla="*/ 703318 w 3849121"/>
                <a:gd name="connsiteY122" fmla="*/ 3120944 h 5204176"/>
                <a:gd name="connsiteX123" fmla="*/ 716026 w 3849121"/>
                <a:gd name="connsiteY123" fmla="*/ 3124756 h 5204176"/>
                <a:gd name="connsiteX124" fmla="*/ 716397 w 3849121"/>
                <a:gd name="connsiteY124" fmla="*/ 3123559 h 5204176"/>
                <a:gd name="connsiteX125" fmla="*/ 979937 w 3849121"/>
                <a:gd name="connsiteY125" fmla="*/ 3164757 h 5204176"/>
                <a:gd name="connsiteX126" fmla="*/ 1279444 w 3849121"/>
                <a:gd name="connsiteY126" fmla="*/ 3255002 h 5204176"/>
                <a:gd name="connsiteX127" fmla="*/ 1279446 w 3849121"/>
                <a:gd name="connsiteY127" fmla="*/ 3255004 h 5204176"/>
                <a:gd name="connsiteX128" fmla="*/ 1417345 w 3849121"/>
                <a:gd name="connsiteY128" fmla="*/ 3314266 h 5204176"/>
                <a:gd name="connsiteX129" fmla="*/ 1548869 w 3849121"/>
                <a:gd name="connsiteY129" fmla="*/ 3385792 h 5204176"/>
                <a:gd name="connsiteX130" fmla="*/ 1590068 w 3849121"/>
                <a:gd name="connsiteY130" fmla="*/ 3374675 h 5204176"/>
                <a:gd name="connsiteX131" fmla="*/ 1625381 w 3849121"/>
                <a:gd name="connsiteY131" fmla="*/ 3224922 h 5204176"/>
                <a:gd name="connsiteX132" fmla="*/ 1692737 w 3849121"/>
                <a:gd name="connsiteY132" fmla="*/ 2869828 h 5204176"/>
                <a:gd name="connsiteX133" fmla="*/ 1743091 w 3849121"/>
                <a:gd name="connsiteY133" fmla="*/ 2682146 h 5204176"/>
                <a:gd name="connsiteX134" fmla="*/ 1728704 w 3849121"/>
                <a:gd name="connsiteY134" fmla="*/ 2605634 h 5204176"/>
                <a:gd name="connsiteX135" fmla="*/ 1781020 w 3849121"/>
                <a:gd name="connsiteY135" fmla="*/ 2170106 h 5204176"/>
                <a:gd name="connsiteX136" fmla="*/ 1780854 w 3849121"/>
                <a:gd name="connsiteY136" fmla="*/ 2168589 h 5204176"/>
                <a:gd name="connsiteX137" fmla="*/ 1780366 w 3849121"/>
                <a:gd name="connsiteY137" fmla="*/ 2169453 h 5204176"/>
                <a:gd name="connsiteX138" fmla="*/ 1737206 w 3849121"/>
                <a:gd name="connsiteY138" fmla="*/ 2137410 h 5204176"/>
                <a:gd name="connsiteX139" fmla="*/ 1591376 w 3849121"/>
                <a:gd name="connsiteY139" fmla="*/ 1991580 h 5204176"/>
                <a:gd name="connsiteX140" fmla="*/ 1174813 w 3849121"/>
                <a:gd name="connsiteY140" fmla="*/ 1671801 h 5204176"/>
                <a:gd name="connsiteX141" fmla="*/ 1174159 w 3849121"/>
                <a:gd name="connsiteY141" fmla="*/ 1508314 h 5204176"/>
                <a:gd name="connsiteX142" fmla="*/ 1291869 w 3849121"/>
                <a:gd name="connsiteY142" fmla="*/ 1396489 h 5204176"/>
                <a:gd name="connsiteX143" fmla="*/ 1654809 w 3849121"/>
                <a:gd name="connsiteY143" fmla="*/ 1180033 h 5204176"/>
                <a:gd name="connsiteX144" fmla="*/ 1824180 w 3849121"/>
                <a:gd name="connsiteY144" fmla="*/ 1077364 h 5204176"/>
                <a:gd name="connsiteX145" fmla="*/ 1860147 w 3849121"/>
                <a:gd name="connsiteY145" fmla="*/ 1054476 h 5204176"/>
                <a:gd name="connsiteX146" fmla="*/ 1859463 w 3849121"/>
                <a:gd name="connsiteY146" fmla="*/ 1056868 h 5204176"/>
                <a:gd name="connsiteX147" fmla="*/ 1860800 w 3849121"/>
                <a:gd name="connsiteY147" fmla="*/ 1054476 h 5204176"/>
                <a:gd name="connsiteX148" fmla="*/ 1913116 w 3849121"/>
                <a:gd name="connsiteY148" fmla="*/ 1017201 h 5204176"/>
                <a:gd name="connsiteX149" fmla="*/ 1913116 w 3849121"/>
                <a:gd name="connsiteY149" fmla="*/ 1017203 h 5204176"/>
                <a:gd name="connsiteX150" fmla="*/ 1913117 w 3849121"/>
                <a:gd name="connsiteY150" fmla="*/ 1017201 h 5204176"/>
                <a:gd name="connsiteX151" fmla="*/ 2098837 w 3849121"/>
                <a:gd name="connsiteY151" fmla="*/ 864179 h 5204176"/>
                <a:gd name="connsiteX152" fmla="*/ 2168809 w 3849121"/>
                <a:gd name="connsiteY152" fmla="*/ 800746 h 5204176"/>
                <a:gd name="connsiteX153" fmla="*/ 2167501 w 3849121"/>
                <a:gd name="connsiteY153" fmla="*/ 742545 h 5204176"/>
                <a:gd name="connsiteX154" fmla="*/ 2049137 w 3849121"/>
                <a:gd name="connsiteY154" fmla="*/ 555516 h 5204176"/>
                <a:gd name="connsiteX155" fmla="*/ 2042598 w 3849121"/>
                <a:gd name="connsiteY155" fmla="*/ 305055 h 5204176"/>
                <a:gd name="connsiteX156" fmla="*/ 2030173 w 3849121"/>
                <a:gd name="connsiteY156" fmla="*/ 273012 h 5204176"/>
                <a:gd name="connsiteX157" fmla="*/ 1920964 w 3849121"/>
                <a:gd name="connsiteY157" fmla="*/ 311595 h 5204176"/>
                <a:gd name="connsiteX158" fmla="*/ 1918348 w 3849121"/>
                <a:gd name="connsiteY158" fmla="*/ 460694 h 5204176"/>
                <a:gd name="connsiteX159" fmla="*/ 1943852 w 3849121"/>
                <a:gd name="connsiteY159" fmla="*/ 548323 h 5204176"/>
                <a:gd name="connsiteX160" fmla="*/ 1924888 w 3849121"/>
                <a:gd name="connsiteY160" fmla="*/ 664725 h 5204176"/>
                <a:gd name="connsiteX161" fmla="*/ 1505055 w 3849121"/>
                <a:gd name="connsiteY161" fmla="*/ 709847 h 5204176"/>
                <a:gd name="connsiteX162" fmla="*/ 1401731 w 3849121"/>
                <a:gd name="connsiteY162" fmla="*/ 528051 h 5204176"/>
                <a:gd name="connsiteX163" fmla="*/ 1406963 w 3849121"/>
                <a:gd name="connsiteY163" fmla="*/ 503201 h 5204176"/>
                <a:gd name="connsiteX164" fmla="*/ 1505709 w 3849121"/>
                <a:gd name="connsiteY164" fmla="*/ 579712 h 5204176"/>
                <a:gd name="connsiteX165" fmla="*/ 1602493 w 3849121"/>
                <a:gd name="connsiteY165" fmla="*/ 445000 h 5204176"/>
                <a:gd name="connsiteX166" fmla="*/ 1559332 w 3849121"/>
                <a:gd name="connsiteY166" fmla="*/ 322058 h 5204176"/>
                <a:gd name="connsiteX167" fmla="*/ 1716279 w 3849121"/>
                <a:gd name="connsiteY167" fmla="*/ 34322 h 5204176"/>
                <a:gd name="connsiteX168" fmla="*/ 1891537 w 3849121"/>
                <a:gd name="connsiteY168" fmla="*/ 317 h 520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3849121" h="5204176">
                  <a:moveTo>
                    <a:pt x="1814169" y="1391200"/>
                  </a:moveTo>
                  <a:lnTo>
                    <a:pt x="1808731" y="1404909"/>
                  </a:lnTo>
                  <a:cubicBezTo>
                    <a:pt x="1803091" y="1411040"/>
                    <a:pt x="1795734" y="1415781"/>
                    <a:pt x="1788867" y="1420685"/>
                  </a:cubicBezTo>
                  <a:cubicBezTo>
                    <a:pt x="1696007" y="1488696"/>
                    <a:pt x="1597261" y="1545589"/>
                    <a:pt x="1486091" y="1578940"/>
                  </a:cubicBezTo>
                  <a:cubicBezTo>
                    <a:pt x="1431159" y="1595943"/>
                    <a:pt x="1428543" y="1607714"/>
                    <a:pt x="1467126" y="1651528"/>
                  </a:cubicBezTo>
                  <a:cubicBezTo>
                    <a:pt x="1558025" y="1752890"/>
                    <a:pt x="1655463" y="1847712"/>
                    <a:pt x="1752246" y="1943842"/>
                  </a:cubicBezTo>
                  <a:cubicBezTo>
                    <a:pt x="1772519" y="1964114"/>
                    <a:pt x="1794099" y="1973923"/>
                    <a:pt x="1825488" y="1966076"/>
                  </a:cubicBezTo>
                  <a:cubicBezTo>
                    <a:pt x="1863417" y="1956921"/>
                    <a:pt x="1903308" y="1962152"/>
                    <a:pt x="1942544" y="1956921"/>
                  </a:cubicBezTo>
                  <a:lnTo>
                    <a:pt x="1968294" y="1966934"/>
                  </a:lnTo>
                  <a:lnTo>
                    <a:pt x="1970009" y="1964114"/>
                  </a:lnTo>
                  <a:cubicBezTo>
                    <a:pt x="1977202" y="1942534"/>
                    <a:pt x="1981780" y="1920300"/>
                    <a:pt x="1982434" y="1897412"/>
                  </a:cubicBezTo>
                  <a:cubicBezTo>
                    <a:pt x="1983088" y="1881717"/>
                    <a:pt x="1983088" y="1866676"/>
                    <a:pt x="1982434" y="1851636"/>
                  </a:cubicBezTo>
                  <a:cubicBezTo>
                    <a:pt x="1977202" y="1773162"/>
                    <a:pt x="1937965" y="1707114"/>
                    <a:pt x="1901345" y="1639757"/>
                  </a:cubicBezTo>
                  <a:cubicBezTo>
                    <a:pt x="1869301" y="1580248"/>
                    <a:pt x="1843797" y="1517470"/>
                    <a:pt x="1820255" y="1454691"/>
                  </a:cubicBezTo>
                  <a:close/>
                  <a:moveTo>
                    <a:pt x="1891537" y="317"/>
                  </a:moveTo>
                  <a:cubicBezTo>
                    <a:pt x="1982435" y="4240"/>
                    <a:pt x="2044560" y="56556"/>
                    <a:pt x="2092298" y="128490"/>
                  </a:cubicBezTo>
                  <a:cubicBezTo>
                    <a:pt x="2103415" y="144839"/>
                    <a:pt x="2109954" y="167727"/>
                    <a:pt x="2124995" y="175574"/>
                  </a:cubicBezTo>
                  <a:cubicBezTo>
                    <a:pt x="2141344" y="184075"/>
                    <a:pt x="2159000" y="162495"/>
                    <a:pt x="2177311" y="155956"/>
                  </a:cubicBezTo>
                  <a:cubicBezTo>
                    <a:pt x="2211316" y="142877"/>
                    <a:pt x="2247937" y="142877"/>
                    <a:pt x="2282596" y="135029"/>
                  </a:cubicBezTo>
                  <a:cubicBezTo>
                    <a:pt x="2301560" y="127836"/>
                    <a:pt x="2319871" y="129144"/>
                    <a:pt x="2338835" y="134375"/>
                  </a:cubicBezTo>
                  <a:cubicBezTo>
                    <a:pt x="2407499" y="148762"/>
                    <a:pt x="2472240" y="174266"/>
                    <a:pt x="2529787" y="214811"/>
                  </a:cubicBezTo>
                  <a:cubicBezTo>
                    <a:pt x="2558561" y="235083"/>
                    <a:pt x="2584719" y="257971"/>
                    <a:pt x="2597798" y="291976"/>
                  </a:cubicBezTo>
                  <a:cubicBezTo>
                    <a:pt x="2605645" y="312249"/>
                    <a:pt x="2615454" y="331867"/>
                    <a:pt x="2599105" y="353447"/>
                  </a:cubicBezTo>
                  <a:cubicBezTo>
                    <a:pt x="2591258" y="363910"/>
                    <a:pt x="2600413" y="374373"/>
                    <a:pt x="2602375" y="384183"/>
                  </a:cubicBezTo>
                  <a:cubicBezTo>
                    <a:pt x="2616108" y="440422"/>
                    <a:pt x="2629841" y="495353"/>
                    <a:pt x="2609568" y="554208"/>
                  </a:cubicBezTo>
                  <a:cubicBezTo>
                    <a:pt x="2599105" y="583636"/>
                    <a:pt x="2609568" y="612410"/>
                    <a:pt x="2632457" y="634644"/>
                  </a:cubicBezTo>
                  <a:cubicBezTo>
                    <a:pt x="2640958" y="642491"/>
                    <a:pt x="2652075" y="650338"/>
                    <a:pt x="2648151" y="664725"/>
                  </a:cubicBezTo>
                  <a:cubicBezTo>
                    <a:pt x="2644227" y="680420"/>
                    <a:pt x="2629841" y="677150"/>
                    <a:pt x="2618070" y="677804"/>
                  </a:cubicBezTo>
                  <a:cubicBezTo>
                    <a:pt x="2597144" y="679766"/>
                    <a:pt x="2587334" y="688921"/>
                    <a:pt x="2595836" y="709847"/>
                  </a:cubicBezTo>
                  <a:cubicBezTo>
                    <a:pt x="2603029" y="726196"/>
                    <a:pt x="2595836" y="734043"/>
                    <a:pt x="2585372" y="746468"/>
                  </a:cubicBezTo>
                  <a:cubicBezTo>
                    <a:pt x="2569678" y="764125"/>
                    <a:pt x="2559215" y="785051"/>
                    <a:pt x="2543520" y="803362"/>
                  </a:cubicBezTo>
                  <a:cubicBezTo>
                    <a:pt x="2533711" y="815133"/>
                    <a:pt x="2529787" y="838021"/>
                    <a:pt x="2559215" y="847830"/>
                  </a:cubicBezTo>
                  <a:cubicBezTo>
                    <a:pt x="2603029" y="862871"/>
                    <a:pt x="2616108" y="900798"/>
                    <a:pt x="2620032" y="943305"/>
                  </a:cubicBezTo>
                  <a:cubicBezTo>
                    <a:pt x="2624609" y="993005"/>
                    <a:pt x="2607607" y="1040089"/>
                    <a:pt x="2601067" y="1088481"/>
                  </a:cubicBezTo>
                  <a:lnTo>
                    <a:pt x="2601067" y="1089793"/>
                  </a:lnTo>
                  <a:lnTo>
                    <a:pt x="2601068" y="1089789"/>
                  </a:lnTo>
                  <a:cubicBezTo>
                    <a:pt x="2605645" y="1104830"/>
                    <a:pt x="2607934" y="1119871"/>
                    <a:pt x="2607934" y="1134993"/>
                  </a:cubicBezTo>
                  <a:lnTo>
                    <a:pt x="2601188" y="1179890"/>
                  </a:lnTo>
                  <a:lnTo>
                    <a:pt x="2612184" y="1226463"/>
                  </a:lnTo>
                  <a:lnTo>
                    <a:pt x="2609442" y="1227742"/>
                  </a:lnTo>
                  <a:lnTo>
                    <a:pt x="2612185" y="1227771"/>
                  </a:lnTo>
                  <a:cubicBezTo>
                    <a:pt x="2663193" y="1300850"/>
                    <a:pt x="2673737" y="1378710"/>
                    <a:pt x="2663131" y="1459145"/>
                  </a:cubicBezTo>
                  <a:lnTo>
                    <a:pt x="2646323" y="1539721"/>
                  </a:lnTo>
                  <a:lnTo>
                    <a:pt x="2790057" y="1558668"/>
                  </a:lnTo>
                  <a:cubicBezTo>
                    <a:pt x="2839757" y="1555398"/>
                    <a:pt x="2889457" y="1555398"/>
                    <a:pt x="2939157" y="1558668"/>
                  </a:cubicBezTo>
                  <a:cubicBezTo>
                    <a:pt x="2982971" y="1550166"/>
                    <a:pt x="3026786" y="1542973"/>
                    <a:pt x="3069946" y="1533818"/>
                  </a:cubicBezTo>
                  <a:cubicBezTo>
                    <a:pt x="3160844" y="1514853"/>
                    <a:pt x="3224277" y="1569131"/>
                    <a:pt x="3213814" y="1661991"/>
                  </a:cubicBezTo>
                  <a:cubicBezTo>
                    <a:pt x="3209890" y="1695342"/>
                    <a:pt x="3212506" y="1726077"/>
                    <a:pt x="3217738" y="1758121"/>
                  </a:cubicBezTo>
                  <a:cubicBezTo>
                    <a:pt x="3222315" y="1784933"/>
                    <a:pt x="3212506" y="1809129"/>
                    <a:pt x="3196158" y="1830709"/>
                  </a:cubicBezTo>
                  <a:cubicBezTo>
                    <a:pt x="3192234" y="1835940"/>
                    <a:pt x="3187656" y="1841826"/>
                    <a:pt x="3179809" y="1837902"/>
                  </a:cubicBezTo>
                  <a:cubicBezTo>
                    <a:pt x="3173923" y="1834632"/>
                    <a:pt x="3175231" y="1828747"/>
                    <a:pt x="3174577" y="1823515"/>
                  </a:cubicBezTo>
                  <a:cubicBezTo>
                    <a:pt x="3168038" y="1763352"/>
                    <a:pt x="3140572" y="1739810"/>
                    <a:pt x="3078447" y="1743734"/>
                  </a:cubicBezTo>
                  <a:cubicBezTo>
                    <a:pt x="3040518" y="1745696"/>
                    <a:pt x="3002590" y="1737195"/>
                    <a:pt x="2964661" y="1737849"/>
                  </a:cubicBezTo>
                  <a:lnTo>
                    <a:pt x="2594067" y="1746692"/>
                  </a:lnTo>
                  <a:lnTo>
                    <a:pt x="2547546" y="1912747"/>
                  </a:lnTo>
                  <a:lnTo>
                    <a:pt x="2548098" y="1913760"/>
                  </a:lnTo>
                  <a:cubicBezTo>
                    <a:pt x="2535673" y="1975231"/>
                    <a:pt x="2523901" y="2036702"/>
                    <a:pt x="2511477" y="2098173"/>
                  </a:cubicBezTo>
                  <a:lnTo>
                    <a:pt x="2510668" y="2097645"/>
                  </a:lnTo>
                  <a:lnTo>
                    <a:pt x="2481396" y="2244004"/>
                  </a:lnTo>
                  <a:cubicBezTo>
                    <a:pt x="2477964" y="2258718"/>
                    <a:pt x="2473427" y="2276742"/>
                    <a:pt x="2457854" y="2280696"/>
                  </a:cubicBezTo>
                  <a:lnTo>
                    <a:pt x="2438293" y="2279321"/>
                  </a:lnTo>
                  <a:lnTo>
                    <a:pt x="2438236" y="2280623"/>
                  </a:lnTo>
                  <a:cubicBezTo>
                    <a:pt x="2418617" y="2348634"/>
                    <a:pt x="2398999" y="2416644"/>
                    <a:pt x="2379381" y="2484654"/>
                  </a:cubicBezTo>
                  <a:cubicBezTo>
                    <a:pt x="2374803" y="2499695"/>
                    <a:pt x="2372841" y="2512120"/>
                    <a:pt x="2383304" y="2527161"/>
                  </a:cubicBezTo>
                  <a:cubicBezTo>
                    <a:pt x="2546137" y="2759311"/>
                    <a:pt x="2683465" y="3006504"/>
                    <a:pt x="2809023" y="3260235"/>
                  </a:cubicBezTo>
                  <a:cubicBezTo>
                    <a:pt x="2843028" y="3328245"/>
                    <a:pt x="2880957" y="3394947"/>
                    <a:pt x="2931311" y="3453148"/>
                  </a:cubicBezTo>
                  <a:cubicBezTo>
                    <a:pt x="2977087" y="3505464"/>
                    <a:pt x="2978395" y="3567589"/>
                    <a:pt x="2976433" y="3629060"/>
                  </a:cubicBezTo>
                  <a:cubicBezTo>
                    <a:pt x="2973163" y="3758541"/>
                    <a:pt x="3008476" y="3877559"/>
                    <a:pt x="3049675" y="3997885"/>
                  </a:cubicBezTo>
                  <a:cubicBezTo>
                    <a:pt x="3102644" y="4152216"/>
                    <a:pt x="3147766" y="4309163"/>
                    <a:pt x="3206621" y="4461532"/>
                  </a:cubicBezTo>
                  <a:lnTo>
                    <a:pt x="3260233" y="4599759"/>
                  </a:lnTo>
                  <a:lnTo>
                    <a:pt x="3260899" y="4599514"/>
                  </a:lnTo>
                  <a:cubicBezTo>
                    <a:pt x="3287057" y="4619787"/>
                    <a:pt x="3307983" y="4645944"/>
                    <a:pt x="3326948" y="4672102"/>
                  </a:cubicBezTo>
                  <a:cubicBezTo>
                    <a:pt x="3397574" y="4769541"/>
                    <a:pt x="3494357" y="4836243"/>
                    <a:pt x="3590487" y="4903600"/>
                  </a:cubicBezTo>
                  <a:cubicBezTo>
                    <a:pt x="3646727" y="4942836"/>
                    <a:pt x="3706236" y="4976842"/>
                    <a:pt x="3770322" y="5001691"/>
                  </a:cubicBezTo>
                  <a:cubicBezTo>
                    <a:pt x="3839640" y="5029157"/>
                    <a:pt x="3861221" y="5073625"/>
                    <a:pt x="3842910" y="5137058"/>
                  </a:cubicBezTo>
                  <a:cubicBezTo>
                    <a:pt x="3833755" y="5161254"/>
                    <a:pt x="3818715" y="5176949"/>
                    <a:pt x="3791249" y="5176949"/>
                  </a:cubicBezTo>
                  <a:cubicBezTo>
                    <a:pt x="3706890" y="5214878"/>
                    <a:pt x="3617299" y="5203761"/>
                    <a:pt x="3529671" y="5198529"/>
                  </a:cubicBezTo>
                  <a:cubicBezTo>
                    <a:pt x="3493704" y="5196567"/>
                    <a:pt x="3456429" y="5193297"/>
                    <a:pt x="3422423" y="5176949"/>
                  </a:cubicBezTo>
                  <a:cubicBezTo>
                    <a:pt x="3415230" y="5180873"/>
                    <a:pt x="3408691" y="5178257"/>
                    <a:pt x="3401497" y="5176295"/>
                  </a:cubicBezTo>
                  <a:cubicBezTo>
                    <a:pt x="3396266" y="5173679"/>
                    <a:pt x="3391688" y="5169755"/>
                    <a:pt x="3391034" y="5163216"/>
                  </a:cubicBezTo>
                  <a:cubicBezTo>
                    <a:pt x="3355067" y="5125287"/>
                    <a:pt x="3314522" y="5131827"/>
                    <a:pt x="3272016" y="5149483"/>
                  </a:cubicBezTo>
                  <a:cubicBezTo>
                    <a:pt x="3248474" y="5156023"/>
                    <a:pt x="3225586" y="5156023"/>
                    <a:pt x="3202043" y="5149483"/>
                  </a:cubicBezTo>
                  <a:cubicBezTo>
                    <a:pt x="3147765" y="5137058"/>
                    <a:pt x="3094796" y="5122671"/>
                    <a:pt x="3043134" y="5102399"/>
                  </a:cubicBezTo>
                  <a:cubicBezTo>
                    <a:pt x="2994742" y="5084089"/>
                    <a:pt x="2982971" y="5055969"/>
                    <a:pt x="3007167" y="5010847"/>
                  </a:cubicBezTo>
                  <a:cubicBezTo>
                    <a:pt x="3019592" y="4987959"/>
                    <a:pt x="3018284" y="4964416"/>
                    <a:pt x="3021554" y="4941528"/>
                  </a:cubicBezTo>
                  <a:cubicBezTo>
                    <a:pt x="3030709" y="4880712"/>
                    <a:pt x="3041172" y="4821856"/>
                    <a:pt x="3088910" y="4777388"/>
                  </a:cubicBezTo>
                  <a:cubicBezTo>
                    <a:pt x="3089564" y="4755808"/>
                    <a:pt x="3084333" y="4734227"/>
                    <a:pt x="3089564" y="4712646"/>
                  </a:cubicBezTo>
                  <a:lnTo>
                    <a:pt x="3087166" y="4683264"/>
                  </a:lnTo>
                  <a:lnTo>
                    <a:pt x="3086296" y="4683220"/>
                  </a:lnTo>
                  <a:cubicBezTo>
                    <a:pt x="2954199" y="4502731"/>
                    <a:pt x="2826679" y="4319626"/>
                    <a:pt x="2739050" y="4112325"/>
                  </a:cubicBezTo>
                  <a:cubicBezTo>
                    <a:pt x="2710277" y="4043661"/>
                    <a:pt x="2687389" y="3973035"/>
                    <a:pt x="2680195" y="3899139"/>
                  </a:cubicBezTo>
                  <a:cubicBezTo>
                    <a:pt x="2667116" y="3753963"/>
                    <a:pt x="2597798" y="3634291"/>
                    <a:pt x="2510170" y="3523774"/>
                  </a:cubicBezTo>
                  <a:cubicBezTo>
                    <a:pt x="2422541" y="3413912"/>
                    <a:pt x="2324449" y="3313204"/>
                    <a:pt x="2240090" y="3200071"/>
                  </a:cubicBezTo>
                  <a:cubicBezTo>
                    <a:pt x="2215894" y="3167374"/>
                    <a:pt x="2191698" y="3134023"/>
                    <a:pt x="2164233" y="3097402"/>
                  </a:cubicBezTo>
                  <a:cubicBezTo>
                    <a:pt x="2126304" y="3220998"/>
                    <a:pt x="2077912" y="3334784"/>
                    <a:pt x="2018403" y="3443339"/>
                  </a:cubicBezTo>
                  <a:cubicBezTo>
                    <a:pt x="1960202" y="3549932"/>
                    <a:pt x="1893499" y="3649986"/>
                    <a:pt x="1809140" y="3738268"/>
                  </a:cubicBezTo>
                  <a:cubicBezTo>
                    <a:pt x="1754208" y="3795816"/>
                    <a:pt x="1690775" y="3810857"/>
                    <a:pt x="1615571" y="3788622"/>
                  </a:cubicBezTo>
                  <a:cubicBezTo>
                    <a:pt x="1584182" y="3779467"/>
                    <a:pt x="1552793" y="3768350"/>
                    <a:pt x="1525327" y="3750694"/>
                  </a:cubicBezTo>
                  <a:cubicBezTo>
                    <a:pt x="1361187" y="3646062"/>
                    <a:pt x="1180044" y="3575436"/>
                    <a:pt x="1005440" y="3491077"/>
                  </a:cubicBezTo>
                  <a:cubicBezTo>
                    <a:pt x="908656" y="3443993"/>
                    <a:pt x="813834" y="3391677"/>
                    <a:pt x="708549" y="3365520"/>
                  </a:cubicBezTo>
                  <a:cubicBezTo>
                    <a:pt x="682391" y="3358980"/>
                    <a:pt x="655580" y="3353749"/>
                    <a:pt x="629422" y="3347863"/>
                  </a:cubicBezTo>
                  <a:lnTo>
                    <a:pt x="628101" y="3345208"/>
                  </a:lnTo>
                  <a:lnTo>
                    <a:pt x="597380" y="3344594"/>
                  </a:lnTo>
                  <a:cubicBezTo>
                    <a:pt x="575146" y="3343940"/>
                    <a:pt x="553566" y="3339362"/>
                    <a:pt x="541795" y="3368790"/>
                  </a:cubicBezTo>
                  <a:cubicBezTo>
                    <a:pt x="535255" y="3385138"/>
                    <a:pt x="512367" y="3389716"/>
                    <a:pt x="494711" y="3396256"/>
                  </a:cubicBezTo>
                  <a:cubicBezTo>
                    <a:pt x="435855" y="3418490"/>
                    <a:pt x="376346" y="3439416"/>
                    <a:pt x="318144" y="3462958"/>
                  </a:cubicBezTo>
                  <a:cubicBezTo>
                    <a:pt x="252096" y="3490424"/>
                    <a:pt x="196511" y="3532930"/>
                    <a:pt x="154004" y="3591785"/>
                  </a:cubicBezTo>
                  <a:cubicBezTo>
                    <a:pt x="136348" y="3615981"/>
                    <a:pt x="117383" y="3642793"/>
                    <a:pt x="82724" y="3630368"/>
                  </a:cubicBezTo>
                  <a:cubicBezTo>
                    <a:pt x="46103" y="3616635"/>
                    <a:pt x="19291" y="3589169"/>
                    <a:pt x="10790" y="3548625"/>
                  </a:cubicBezTo>
                  <a:cubicBezTo>
                    <a:pt x="8828" y="3539470"/>
                    <a:pt x="10790" y="3529006"/>
                    <a:pt x="4905" y="3520505"/>
                  </a:cubicBezTo>
                  <a:cubicBezTo>
                    <a:pt x="-1635" y="3491078"/>
                    <a:pt x="-1635" y="3460996"/>
                    <a:pt x="4905" y="3431569"/>
                  </a:cubicBezTo>
                  <a:cubicBezTo>
                    <a:pt x="13406" y="3419144"/>
                    <a:pt x="10136" y="3404103"/>
                    <a:pt x="12752" y="3390370"/>
                  </a:cubicBezTo>
                  <a:cubicBezTo>
                    <a:pt x="33024" y="3291624"/>
                    <a:pt x="82724" y="3213151"/>
                    <a:pt x="169045" y="3160181"/>
                  </a:cubicBezTo>
                  <a:cubicBezTo>
                    <a:pt x="200434" y="3141217"/>
                    <a:pt x="218091" y="3116367"/>
                    <a:pt x="227246" y="3082362"/>
                  </a:cubicBezTo>
                  <a:cubicBezTo>
                    <a:pt x="249480" y="3003887"/>
                    <a:pt x="295910" y="2939801"/>
                    <a:pt x="355419" y="2886177"/>
                  </a:cubicBezTo>
                  <a:cubicBezTo>
                    <a:pt x="369152" y="2873752"/>
                    <a:pt x="384193" y="2862635"/>
                    <a:pt x="401849" y="2857404"/>
                  </a:cubicBezTo>
                  <a:cubicBezTo>
                    <a:pt x="418198" y="2852826"/>
                    <a:pt x="435201" y="2853480"/>
                    <a:pt x="445664" y="2869829"/>
                  </a:cubicBezTo>
                  <a:cubicBezTo>
                    <a:pt x="482286" y="2925414"/>
                    <a:pt x="537217" y="2961381"/>
                    <a:pt x="588225" y="3001926"/>
                  </a:cubicBezTo>
                  <a:cubicBezTo>
                    <a:pt x="612421" y="3021544"/>
                    <a:pt x="635963" y="3041816"/>
                    <a:pt x="629423" y="3077784"/>
                  </a:cubicBezTo>
                  <a:cubicBezTo>
                    <a:pt x="626808" y="3092171"/>
                    <a:pt x="637271" y="3093479"/>
                    <a:pt x="645772" y="3097403"/>
                  </a:cubicBezTo>
                  <a:cubicBezTo>
                    <a:pt x="665390" y="3103942"/>
                    <a:pt x="685009" y="3111136"/>
                    <a:pt x="703973" y="3118329"/>
                  </a:cubicBezTo>
                  <a:lnTo>
                    <a:pt x="702086" y="3121532"/>
                  </a:lnTo>
                  <a:lnTo>
                    <a:pt x="703318" y="3120944"/>
                  </a:lnTo>
                  <a:lnTo>
                    <a:pt x="716026" y="3124756"/>
                  </a:lnTo>
                  <a:lnTo>
                    <a:pt x="716397" y="3123559"/>
                  </a:lnTo>
                  <a:cubicBezTo>
                    <a:pt x="805988" y="3124867"/>
                    <a:pt x="892962" y="3145793"/>
                    <a:pt x="979937" y="3164757"/>
                  </a:cubicBezTo>
                  <a:cubicBezTo>
                    <a:pt x="1082606" y="3185684"/>
                    <a:pt x="1183968" y="3210534"/>
                    <a:pt x="1279444" y="3255002"/>
                  </a:cubicBezTo>
                  <a:lnTo>
                    <a:pt x="1279446" y="3255004"/>
                  </a:lnTo>
                  <a:lnTo>
                    <a:pt x="1417345" y="3314266"/>
                  </a:lnTo>
                  <a:cubicBezTo>
                    <a:pt x="1462058" y="3336419"/>
                    <a:pt x="1505709" y="3360615"/>
                    <a:pt x="1548869" y="3385792"/>
                  </a:cubicBezTo>
                  <a:cubicBezTo>
                    <a:pt x="1569795" y="3398217"/>
                    <a:pt x="1578950" y="3397563"/>
                    <a:pt x="1590068" y="3374675"/>
                  </a:cubicBezTo>
                  <a:cubicBezTo>
                    <a:pt x="1613610" y="3326937"/>
                    <a:pt x="1629958" y="3279199"/>
                    <a:pt x="1625381" y="3224922"/>
                  </a:cubicBezTo>
                  <a:cubicBezTo>
                    <a:pt x="1614917" y="3100672"/>
                    <a:pt x="1640421" y="2982962"/>
                    <a:pt x="1692737" y="2869828"/>
                  </a:cubicBezTo>
                  <a:cubicBezTo>
                    <a:pt x="1720203" y="2810319"/>
                    <a:pt x="1741783" y="2748848"/>
                    <a:pt x="1743091" y="2682146"/>
                  </a:cubicBezTo>
                  <a:cubicBezTo>
                    <a:pt x="1743745" y="2655334"/>
                    <a:pt x="1739167" y="2629830"/>
                    <a:pt x="1728704" y="2605634"/>
                  </a:cubicBezTo>
                  <a:cubicBezTo>
                    <a:pt x="1663963" y="2450649"/>
                    <a:pt x="1673773" y="2304819"/>
                    <a:pt x="1781020" y="2170106"/>
                  </a:cubicBezTo>
                  <a:lnTo>
                    <a:pt x="1780854" y="2168589"/>
                  </a:lnTo>
                  <a:lnTo>
                    <a:pt x="1780366" y="2169453"/>
                  </a:lnTo>
                  <a:cubicBezTo>
                    <a:pt x="1760748" y="2166183"/>
                    <a:pt x="1745053" y="2153758"/>
                    <a:pt x="1737206" y="2137410"/>
                  </a:cubicBezTo>
                  <a:cubicBezTo>
                    <a:pt x="1707124" y="2069399"/>
                    <a:pt x="1646307" y="2033432"/>
                    <a:pt x="1591376" y="1991580"/>
                  </a:cubicBezTo>
                  <a:cubicBezTo>
                    <a:pt x="1452739" y="1884987"/>
                    <a:pt x="1310179" y="1782317"/>
                    <a:pt x="1174813" y="1671801"/>
                  </a:cubicBezTo>
                  <a:cubicBezTo>
                    <a:pt x="1100263" y="1610984"/>
                    <a:pt x="1097647" y="1565861"/>
                    <a:pt x="1174159" y="1508314"/>
                  </a:cubicBezTo>
                  <a:cubicBezTo>
                    <a:pt x="1218627" y="1474963"/>
                    <a:pt x="1250670" y="1431802"/>
                    <a:pt x="1291869" y="1396489"/>
                  </a:cubicBezTo>
                  <a:cubicBezTo>
                    <a:pt x="1399770" y="1302321"/>
                    <a:pt x="1524673" y="1236927"/>
                    <a:pt x="1654809" y="1180033"/>
                  </a:cubicBezTo>
                  <a:cubicBezTo>
                    <a:pt x="1716279" y="1153222"/>
                    <a:pt x="1773827" y="1121178"/>
                    <a:pt x="1824180" y="1077364"/>
                  </a:cubicBezTo>
                  <a:cubicBezTo>
                    <a:pt x="1835297" y="1068209"/>
                    <a:pt x="1848376" y="1062323"/>
                    <a:pt x="1860147" y="1054476"/>
                  </a:cubicBezTo>
                  <a:lnTo>
                    <a:pt x="1859463" y="1056868"/>
                  </a:lnTo>
                  <a:lnTo>
                    <a:pt x="1860800" y="1054476"/>
                  </a:lnTo>
                  <a:cubicBezTo>
                    <a:pt x="1875841" y="1038782"/>
                    <a:pt x="1893497" y="1027010"/>
                    <a:pt x="1913116" y="1017201"/>
                  </a:cubicBezTo>
                  <a:lnTo>
                    <a:pt x="1913116" y="1017203"/>
                  </a:lnTo>
                  <a:lnTo>
                    <a:pt x="1913117" y="1017201"/>
                  </a:lnTo>
                  <a:cubicBezTo>
                    <a:pt x="1963471" y="952460"/>
                    <a:pt x="2032135" y="909954"/>
                    <a:pt x="2098837" y="864179"/>
                  </a:cubicBezTo>
                  <a:cubicBezTo>
                    <a:pt x="2124995" y="846522"/>
                    <a:pt x="2149845" y="826904"/>
                    <a:pt x="2168809" y="800746"/>
                  </a:cubicBezTo>
                  <a:cubicBezTo>
                    <a:pt x="2183196" y="780474"/>
                    <a:pt x="2184504" y="764125"/>
                    <a:pt x="2167501" y="742545"/>
                  </a:cubicBezTo>
                  <a:cubicBezTo>
                    <a:pt x="2121071" y="684997"/>
                    <a:pt x="2079219" y="623527"/>
                    <a:pt x="2049137" y="555516"/>
                  </a:cubicBezTo>
                  <a:cubicBezTo>
                    <a:pt x="2013170" y="473119"/>
                    <a:pt x="2005323" y="389414"/>
                    <a:pt x="2042598" y="305055"/>
                  </a:cubicBezTo>
                  <a:cubicBezTo>
                    <a:pt x="2050445" y="286745"/>
                    <a:pt x="2045214" y="280205"/>
                    <a:pt x="2030173" y="273012"/>
                  </a:cubicBezTo>
                  <a:cubicBezTo>
                    <a:pt x="1980473" y="248816"/>
                    <a:pt x="1945160" y="261241"/>
                    <a:pt x="1920964" y="311595"/>
                  </a:cubicBezTo>
                  <a:cubicBezTo>
                    <a:pt x="1896768" y="361295"/>
                    <a:pt x="1902653" y="410994"/>
                    <a:pt x="1918348" y="460694"/>
                  </a:cubicBezTo>
                  <a:cubicBezTo>
                    <a:pt x="1927504" y="489468"/>
                    <a:pt x="1937313" y="518241"/>
                    <a:pt x="1943852" y="548323"/>
                  </a:cubicBezTo>
                  <a:cubicBezTo>
                    <a:pt x="1952353" y="590175"/>
                    <a:pt x="1945160" y="628104"/>
                    <a:pt x="1924888" y="664725"/>
                  </a:cubicBezTo>
                  <a:cubicBezTo>
                    <a:pt x="1837259" y="823634"/>
                    <a:pt x="1623419" y="846522"/>
                    <a:pt x="1505055" y="709847"/>
                  </a:cubicBezTo>
                  <a:cubicBezTo>
                    <a:pt x="1458625" y="656224"/>
                    <a:pt x="1412848" y="601946"/>
                    <a:pt x="1401731" y="528051"/>
                  </a:cubicBezTo>
                  <a:cubicBezTo>
                    <a:pt x="1400424" y="520857"/>
                    <a:pt x="1398462" y="513010"/>
                    <a:pt x="1406963" y="503201"/>
                  </a:cubicBezTo>
                  <a:cubicBezTo>
                    <a:pt x="1418080" y="558786"/>
                    <a:pt x="1452085" y="581020"/>
                    <a:pt x="1505709" y="579712"/>
                  </a:cubicBezTo>
                  <a:cubicBezTo>
                    <a:pt x="1586798" y="577096"/>
                    <a:pt x="1627343" y="522819"/>
                    <a:pt x="1602493" y="445000"/>
                  </a:cubicBezTo>
                  <a:cubicBezTo>
                    <a:pt x="1589414" y="403801"/>
                    <a:pt x="1566526" y="365872"/>
                    <a:pt x="1559332" y="322058"/>
                  </a:cubicBezTo>
                  <a:cubicBezTo>
                    <a:pt x="1537752" y="195846"/>
                    <a:pt x="1597915" y="82714"/>
                    <a:pt x="1716279" y="34322"/>
                  </a:cubicBezTo>
                  <a:cubicBezTo>
                    <a:pt x="1771864" y="11434"/>
                    <a:pt x="1830719" y="-2299"/>
                    <a:pt x="1891537" y="3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2A6F82E-BD3A-488F-981B-DF218EE92751}"/>
                </a:ext>
              </a:extLst>
            </p:cNvPr>
            <p:cNvGrpSpPr/>
            <p:nvPr/>
          </p:nvGrpSpPr>
          <p:grpSpPr>
            <a:xfrm>
              <a:off x="4212975" y="2000371"/>
              <a:ext cx="2640414" cy="3892798"/>
              <a:chOff x="4212975" y="2000371"/>
              <a:chExt cx="2640414" cy="3892798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F0F9FBA-9382-49CE-BC1A-D2B75A31C0A0}"/>
                  </a:ext>
                </a:extLst>
              </p:cNvPr>
              <p:cNvSpPr/>
              <p:nvPr/>
            </p:nvSpPr>
            <p:spPr>
              <a:xfrm>
                <a:off x="4212975" y="3266976"/>
                <a:ext cx="2640414" cy="2626193"/>
              </a:xfrm>
              <a:custGeom>
                <a:avLst/>
                <a:gdLst>
                  <a:gd name="connsiteX0" fmla="*/ 1358660 w 2640414"/>
                  <a:gd name="connsiteY0" fmla="*/ 1 h 2626193"/>
                  <a:gd name="connsiteX1" fmla="*/ 1407727 w 2640414"/>
                  <a:gd name="connsiteY1" fmla="*/ 2770 h 2626193"/>
                  <a:gd name="connsiteX2" fmla="*/ 1599333 w 2640414"/>
                  <a:gd name="connsiteY2" fmla="*/ 41352 h 2626193"/>
                  <a:gd name="connsiteX3" fmla="*/ 1807288 w 2640414"/>
                  <a:gd name="connsiteY3" fmla="*/ 183912 h 2626193"/>
                  <a:gd name="connsiteX4" fmla="*/ 1817751 w 2640414"/>
                  <a:gd name="connsiteY4" fmla="*/ 221841 h 2626193"/>
                  <a:gd name="connsiteX5" fmla="*/ 1758896 w 2640414"/>
                  <a:gd name="connsiteY5" fmla="*/ 425872 h 2626193"/>
                  <a:gd name="connsiteX6" fmla="*/ 1762819 w 2640414"/>
                  <a:gd name="connsiteY6" fmla="*/ 468379 h 2626193"/>
                  <a:gd name="connsiteX7" fmla="*/ 2188538 w 2640414"/>
                  <a:gd name="connsiteY7" fmla="*/ 1201453 h 2626193"/>
                  <a:gd name="connsiteX8" fmla="*/ 2310826 w 2640414"/>
                  <a:gd name="connsiteY8" fmla="*/ 1394366 h 2626193"/>
                  <a:gd name="connsiteX9" fmla="*/ 2355948 w 2640414"/>
                  <a:gd name="connsiteY9" fmla="*/ 1570278 h 2626193"/>
                  <a:gd name="connsiteX10" fmla="*/ 2429190 w 2640414"/>
                  <a:gd name="connsiteY10" fmla="*/ 1939103 h 2626193"/>
                  <a:gd name="connsiteX11" fmla="*/ 2586136 w 2640414"/>
                  <a:gd name="connsiteY11" fmla="*/ 2402750 h 2626193"/>
                  <a:gd name="connsiteX12" fmla="*/ 2640414 w 2640414"/>
                  <a:gd name="connsiteY12" fmla="*/ 2542694 h 2626193"/>
                  <a:gd name="connsiteX13" fmla="*/ 2616872 w 2640414"/>
                  <a:gd name="connsiteY13" fmla="*/ 2559043 h 2626193"/>
                  <a:gd name="connsiteX14" fmla="*/ 2493276 w 2640414"/>
                  <a:gd name="connsiteY14" fmla="*/ 2618552 h 2626193"/>
                  <a:gd name="connsiteX15" fmla="*/ 2465811 w 2640414"/>
                  <a:gd name="connsiteY15" fmla="*/ 2624438 h 2626193"/>
                  <a:gd name="connsiteX16" fmla="*/ 2118565 w 2640414"/>
                  <a:gd name="connsiteY16" fmla="*/ 2053543 h 2626193"/>
                  <a:gd name="connsiteX17" fmla="*/ 2059710 w 2640414"/>
                  <a:gd name="connsiteY17" fmla="*/ 1840357 h 2626193"/>
                  <a:gd name="connsiteX18" fmla="*/ 1889685 w 2640414"/>
                  <a:gd name="connsiteY18" fmla="*/ 1464992 h 2626193"/>
                  <a:gd name="connsiteX19" fmla="*/ 1619605 w 2640414"/>
                  <a:gd name="connsiteY19" fmla="*/ 1141289 h 2626193"/>
                  <a:gd name="connsiteX20" fmla="*/ 1543748 w 2640414"/>
                  <a:gd name="connsiteY20" fmla="*/ 1038620 h 2626193"/>
                  <a:gd name="connsiteX21" fmla="*/ 1397918 w 2640414"/>
                  <a:gd name="connsiteY21" fmla="*/ 1384557 h 2626193"/>
                  <a:gd name="connsiteX22" fmla="*/ 1188655 w 2640414"/>
                  <a:gd name="connsiteY22" fmla="*/ 1679486 h 2626193"/>
                  <a:gd name="connsiteX23" fmla="*/ 995087 w 2640414"/>
                  <a:gd name="connsiteY23" fmla="*/ 1729840 h 2626193"/>
                  <a:gd name="connsiteX24" fmla="*/ 904843 w 2640414"/>
                  <a:gd name="connsiteY24" fmla="*/ 1691912 h 2626193"/>
                  <a:gd name="connsiteX25" fmla="*/ 384955 w 2640414"/>
                  <a:gd name="connsiteY25" fmla="*/ 1432295 h 2626193"/>
                  <a:gd name="connsiteX26" fmla="*/ 88064 w 2640414"/>
                  <a:gd name="connsiteY26" fmla="*/ 1306738 h 2626193"/>
                  <a:gd name="connsiteX27" fmla="*/ 8937 w 2640414"/>
                  <a:gd name="connsiteY27" fmla="*/ 1289081 h 2626193"/>
                  <a:gd name="connsiteX28" fmla="*/ 436 w 2640414"/>
                  <a:gd name="connsiteY28" fmla="*/ 1255730 h 2626193"/>
                  <a:gd name="connsiteX29" fmla="*/ 57983 w 2640414"/>
                  <a:gd name="connsiteY29" fmla="*/ 1081781 h 2626193"/>
                  <a:gd name="connsiteX30" fmla="*/ 82833 w 2640414"/>
                  <a:gd name="connsiteY30" fmla="*/ 1062162 h 2626193"/>
                  <a:gd name="connsiteX31" fmla="*/ 95541 w 2640414"/>
                  <a:gd name="connsiteY31" fmla="*/ 1065974 h 2626193"/>
                  <a:gd name="connsiteX32" fmla="*/ 95912 w 2640414"/>
                  <a:gd name="connsiteY32" fmla="*/ 1064776 h 2626193"/>
                  <a:gd name="connsiteX33" fmla="*/ 359452 w 2640414"/>
                  <a:gd name="connsiteY33" fmla="*/ 1105974 h 2626193"/>
                  <a:gd name="connsiteX34" fmla="*/ 658959 w 2640414"/>
                  <a:gd name="connsiteY34" fmla="*/ 1196219 h 2626193"/>
                  <a:gd name="connsiteX35" fmla="*/ 658965 w 2640414"/>
                  <a:gd name="connsiteY35" fmla="*/ 1196223 h 2626193"/>
                  <a:gd name="connsiteX36" fmla="*/ 796860 w 2640414"/>
                  <a:gd name="connsiteY36" fmla="*/ 1255484 h 2626193"/>
                  <a:gd name="connsiteX37" fmla="*/ 928385 w 2640414"/>
                  <a:gd name="connsiteY37" fmla="*/ 1327010 h 2626193"/>
                  <a:gd name="connsiteX38" fmla="*/ 969584 w 2640414"/>
                  <a:gd name="connsiteY38" fmla="*/ 1315893 h 2626193"/>
                  <a:gd name="connsiteX39" fmla="*/ 1004897 w 2640414"/>
                  <a:gd name="connsiteY39" fmla="*/ 1166140 h 2626193"/>
                  <a:gd name="connsiteX40" fmla="*/ 1072253 w 2640414"/>
                  <a:gd name="connsiteY40" fmla="*/ 811046 h 2626193"/>
                  <a:gd name="connsiteX41" fmla="*/ 1122607 w 2640414"/>
                  <a:gd name="connsiteY41" fmla="*/ 623364 h 2626193"/>
                  <a:gd name="connsiteX42" fmla="*/ 1108220 w 2640414"/>
                  <a:gd name="connsiteY42" fmla="*/ 546852 h 2626193"/>
                  <a:gd name="connsiteX43" fmla="*/ 1160536 w 2640414"/>
                  <a:gd name="connsiteY43" fmla="*/ 111324 h 2626193"/>
                  <a:gd name="connsiteX44" fmla="*/ 1165113 w 2640414"/>
                  <a:gd name="connsiteY44" fmla="*/ 92360 h 2626193"/>
                  <a:gd name="connsiteX45" fmla="*/ 1222007 w 2640414"/>
                  <a:gd name="connsiteY45" fmla="*/ 43314 h 2626193"/>
                  <a:gd name="connsiteX46" fmla="*/ 1358660 w 2640414"/>
                  <a:gd name="connsiteY46" fmla="*/ 1 h 26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40414" h="2626193">
                    <a:moveTo>
                      <a:pt x="1358660" y="1"/>
                    </a:moveTo>
                    <a:cubicBezTo>
                      <a:pt x="1374825" y="32"/>
                      <a:pt x="1391215" y="1135"/>
                      <a:pt x="1407727" y="2770"/>
                    </a:cubicBezTo>
                    <a:cubicBezTo>
                      <a:pt x="1473122" y="8655"/>
                      <a:pt x="1537208" y="20426"/>
                      <a:pt x="1599333" y="41352"/>
                    </a:cubicBezTo>
                    <a:cubicBezTo>
                      <a:pt x="1680422" y="71434"/>
                      <a:pt x="1756934" y="108709"/>
                      <a:pt x="1807288" y="183912"/>
                    </a:cubicBezTo>
                    <a:cubicBezTo>
                      <a:pt x="1815135" y="195030"/>
                      <a:pt x="1826252" y="206147"/>
                      <a:pt x="1817751" y="221841"/>
                    </a:cubicBezTo>
                    <a:cubicBezTo>
                      <a:pt x="1798132" y="289852"/>
                      <a:pt x="1778514" y="357862"/>
                      <a:pt x="1758896" y="425872"/>
                    </a:cubicBezTo>
                    <a:cubicBezTo>
                      <a:pt x="1754318" y="440913"/>
                      <a:pt x="1752356" y="453338"/>
                      <a:pt x="1762819" y="468379"/>
                    </a:cubicBezTo>
                    <a:cubicBezTo>
                      <a:pt x="1925652" y="700529"/>
                      <a:pt x="2062980" y="947722"/>
                      <a:pt x="2188538" y="1201453"/>
                    </a:cubicBezTo>
                    <a:cubicBezTo>
                      <a:pt x="2222543" y="1269463"/>
                      <a:pt x="2260472" y="1336165"/>
                      <a:pt x="2310826" y="1394366"/>
                    </a:cubicBezTo>
                    <a:cubicBezTo>
                      <a:pt x="2356602" y="1446682"/>
                      <a:pt x="2357910" y="1508807"/>
                      <a:pt x="2355948" y="1570278"/>
                    </a:cubicBezTo>
                    <a:cubicBezTo>
                      <a:pt x="2352678" y="1699759"/>
                      <a:pt x="2387991" y="1818777"/>
                      <a:pt x="2429190" y="1939103"/>
                    </a:cubicBezTo>
                    <a:cubicBezTo>
                      <a:pt x="2482159" y="2093434"/>
                      <a:pt x="2527281" y="2250381"/>
                      <a:pt x="2586136" y="2402750"/>
                    </a:cubicBezTo>
                    <a:cubicBezTo>
                      <a:pt x="2603793" y="2449180"/>
                      <a:pt x="2622103" y="2496264"/>
                      <a:pt x="2640414" y="2542694"/>
                    </a:cubicBezTo>
                    <a:cubicBezTo>
                      <a:pt x="2635836" y="2553158"/>
                      <a:pt x="2626027" y="2555773"/>
                      <a:pt x="2616872" y="2559043"/>
                    </a:cubicBezTo>
                    <a:cubicBezTo>
                      <a:pt x="2574365" y="2575392"/>
                      <a:pt x="2531859" y="2593048"/>
                      <a:pt x="2493276" y="2618552"/>
                    </a:cubicBezTo>
                    <a:cubicBezTo>
                      <a:pt x="2485429" y="2623784"/>
                      <a:pt x="2476274" y="2629015"/>
                      <a:pt x="2465811" y="2624438"/>
                    </a:cubicBezTo>
                    <a:cubicBezTo>
                      <a:pt x="2333714" y="2443949"/>
                      <a:pt x="2206194" y="2260844"/>
                      <a:pt x="2118565" y="2053543"/>
                    </a:cubicBezTo>
                    <a:cubicBezTo>
                      <a:pt x="2089792" y="1984879"/>
                      <a:pt x="2066904" y="1914253"/>
                      <a:pt x="2059710" y="1840357"/>
                    </a:cubicBezTo>
                    <a:cubicBezTo>
                      <a:pt x="2046631" y="1695181"/>
                      <a:pt x="1977313" y="1575509"/>
                      <a:pt x="1889685" y="1464992"/>
                    </a:cubicBezTo>
                    <a:cubicBezTo>
                      <a:pt x="1802056" y="1355130"/>
                      <a:pt x="1703964" y="1254422"/>
                      <a:pt x="1619605" y="1141289"/>
                    </a:cubicBezTo>
                    <a:cubicBezTo>
                      <a:pt x="1595409" y="1108592"/>
                      <a:pt x="1571213" y="1075241"/>
                      <a:pt x="1543748" y="1038620"/>
                    </a:cubicBezTo>
                    <a:cubicBezTo>
                      <a:pt x="1505819" y="1162216"/>
                      <a:pt x="1457427" y="1276002"/>
                      <a:pt x="1397918" y="1384557"/>
                    </a:cubicBezTo>
                    <a:cubicBezTo>
                      <a:pt x="1339717" y="1491150"/>
                      <a:pt x="1273014" y="1591204"/>
                      <a:pt x="1188655" y="1679486"/>
                    </a:cubicBezTo>
                    <a:cubicBezTo>
                      <a:pt x="1133724" y="1737034"/>
                      <a:pt x="1070291" y="1752075"/>
                      <a:pt x="995087" y="1729840"/>
                    </a:cubicBezTo>
                    <a:cubicBezTo>
                      <a:pt x="963698" y="1720685"/>
                      <a:pt x="932309" y="1709568"/>
                      <a:pt x="904843" y="1691912"/>
                    </a:cubicBezTo>
                    <a:cubicBezTo>
                      <a:pt x="740702" y="1587280"/>
                      <a:pt x="559559" y="1516654"/>
                      <a:pt x="384955" y="1432295"/>
                    </a:cubicBezTo>
                    <a:cubicBezTo>
                      <a:pt x="288171" y="1385211"/>
                      <a:pt x="193349" y="1332895"/>
                      <a:pt x="88064" y="1306738"/>
                    </a:cubicBezTo>
                    <a:cubicBezTo>
                      <a:pt x="61906" y="1300198"/>
                      <a:pt x="35095" y="1294967"/>
                      <a:pt x="8937" y="1289081"/>
                    </a:cubicBezTo>
                    <a:cubicBezTo>
                      <a:pt x="436" y="1279272"/>
                      <a:pt x="-872" y="1267501"/>
                      <a:pt x="436" y="1255730"/>
                    </a:cubicBezTo>
                    <a:cubicBezTo>
                      <a:pt x="7629" y="1193605"/>
                      <a:pt x="24631" y="1134750"/>
                      <a:pt x="57983" y="1081781"/>
                    </a:cubicBezTo>
                    <a:cubicBezTo>
                      <a:pt x="63868" y="1072625"/>
                      <a:pt x="70408" y="1064124"/>
                      <a:pt x="82833" y="1062162"/>
                    </a:cubicBezTo>
                    <a:lnTo>
                      <a:pt x="95541" y="1065974"/>
                    </a:lnTo>
                    <a:lnTo>
                      <a:pt x="95912" y="1064776"/>
                    </a:lnTo>
                    <a:cubicBezTo>
                      <a:pt x="185503" y="1066084"/>
                      <a:pt x="272477" y="1087010"/>
                      <a:pt x="359452" y="1105974"/>
                    </a:cubicBezTo>
                    <a:cubicBezTo>
                      <a:pt x="462121" y="1126901"/>
                      <a:pt x="563483" y="1151751"/>
                      <a:pt x="658959" y="1196219"/>
                    </a:cubicBezTo>
                    <a:lnTo>
                      <a:pt x="658965" y="1196223"/>
                    </a:lnTo>
                    <a:lnTo>
                      <a:pt x="796860" y="1255484"/>
                    </a:lnTo>
                    <a:cubicBezTo>
                      <a:pt x="841574" y="1277637"/>
                      <a:pt x="885224" y="1301833"/>
                      <a:pt x="928385" y="1327010"/>
                    </a:cubicBezTo>
                    <a:cubicBezTo>
                      <a:pt x="949311" y="1339435"/>
                      <a:pt x="958466" y="1338781"/>
                      <a:pt x="969584" y="1315893"/>
                    </a:cubicBezTo>
                    <a:cubicBezTo>
                      <a:pt x="993126" y="1268155"/>
                      <a:pt x="1009474" y="1220417"/>
                      <a:pt x="1004897" y="1166140"/>
                    </a:cubicBezTo>
                    <a:cubicBezTo>
                      <a:pt x="994433" y="1041890"/>
                      <a:pt x="1019937" y="924180"/>
                      <a:pt x="1072253" y="811046"/>
                    </a:cubicBezTo>
                    <a:cubicBezTo>
                      <a:pt x="1099719" y="751537"/>
                      <a:pt x="1121299" y="690066"/>
                      <a:pt x="1122607" y="623364"/>
                    </a:cubicBezTo>
                    <a:cubicBezTo>
                      <a:pt x="1123261" y="596552"/>
                      <a:pt x="1118683" y="571048"/>
                      <a:pt x="1108220" y="546852"/>
                    </a:cubicBezTo>
                    <a:cubicBezTo>
                      <a:pt x="1043479" y="391867"/>
                      <a:pt x="1053289" y="246037"/>
                      <a:pt x="1160536" y="111324"/>
                    </a:cubicBezTo>
                    <a:cubicBezTo>
                      <a:pt x="1157266" y="103477"/>
                      <a:pt x="1159228" y="97592"/>
                      <a:pt x="1165113" y="92360"/>
                    </a:cubicBezTo>
                    <a:cubicBezTo>
                      <a:pt x="1186693" y="79281"/>
                      <a:pt x="1202388" y="59009"/>
                      <a:pt x="1222007" y="43314"/>
                    </a:cubicBezTo>
                    <a:cubicBezTo>
                      <a:pt x="1263696" y="9473"/>
                      <a:pt x="1310166" y="-92"/>
                      <a:pt x="135866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73DB79-05F5-41A0-BEF2-D9602C284AD4}"/>
                  </a:ext>
                </a:extLst>
              </p:cNvPr>
              <p:cNvSpPr/>
              <p:nvPr/>
            </p:nvSpPr>
            <p:spPr>
              <a:xfrm>
                <a:off x="4326698" y="3354019"/>
                <a:ext cx="2516513" cy="2455652"/>
              </a:xfrm>
              <a:custGeom>
                <a:avLst/>
                <a:gdLst>
                  <a:gd name="connsiteX0" fmla="*/ 1660452 w 2516513"/>
                  <a:gd name="connsiteY0" fmla="*/ 421448 h 2455652"/>
                  <a:gd name="connsiteX1" fmla="*/ 1672877 w 2516513"/>
                  <a:gd name="connsiteY1" fmla="*/ 434527 h 2455652"/>
                  <a:gd name="connsiteX2" fmla="*/ 1918107 w 2516513"/>
                  <a:gd name="connsiteY2" fmla="*/ 811853 h 2455652"/>
                  <a:gd name="connsiteX3" fmla="*/ 2140449 w 2516513"/>
                  <a:gd name="connsiteY3" fmla="*/ 1233648 h 2455652"/>
                  <a:gd name="connsiteX4" fmla="*/ 2207151 w 2516513"/>
                  <a:gd name="connsiteY4" fmla="*/ 1318007 h 2455652"/>
                  <a:gd name="connsiteX5" fmla="*/ 2250312 w 2516513"/>
                  <a:gd name="connsiteY5" fmla="*/ 1458605 h 2455652"/>
                  <a:gd name="connsiteX6" fmla="*/ 2282355 w 2516513"/>
                  <a:gd name="connsiteY6" fmla="*/ 1735224 h 2455652"/>
                  <a:gd name="connsiteX7" fmla="*/ 2416414 w 2516513"/>
                  <a:gd name="connsiteY7" fmla="*/ 2106011 h 2455652"/>
                  <a:gd name="connsiteX8" fmla="*/ 2513852 w 2516513"/>
                  <a:gd name="connsiteY8" fmla="*/ 2403556 h 2455652"/>
                  <a:gd name="connsiteX9" fmla="*/ 2478539 w 2516513"/>
                  <a:gd name="connsiteY9" fmla="*/ 2451294 h 2455652"/>
                  <a:gd name="connsiteX10" fmla="*/ 2450419 w 2516513"/>
                  <a:gd name="connsiteY10" fmla="*/ 2429060 h 2455652"/>
                  <a:gd name="connsiteX11" fmla="*/ 2235925 w 2516513"/>
                  <a:gd name="connsiteY11" fmla="*/ 1985685 h 2455652"/>
                  <a:gd name="connsiteX12" fmla="*/ 2154182 w 2516513"/>
                  <a:gd name="connsiteY12" fmla="*/ 1706450 h 2455652"/>
                  <a:gd name="connsiteX13" fmla="*/ 1997235 w 2516513"/>
                  <a:gd name="connsiteY13" fmla="*/ 1340241 h 2455652"/>
                  <a:gd name="connsiteX14" fmla="*/ 1583940 w 2516513"/>
                  <a:gd name="connsiteY14" fmla="*/ 766077 h 2455652"/>
                  <a:gd name="connsiteX15" fmla="*/ 1570861 w 2516513"/>
                  <a:gd name="connsiteY15" fmla="*/ 673871 h 2455652"/>
                  <a:gd name="connsiteX16" fmla="*/ 1643449 w 2516513"/>
                  <a:gd name="connsiteY16" fmla="*/ 446952 h 2455652"/>
                  <a:gd name="connsiteX17" fmla="*/ 1660452 w 2516513"/>
                  <a:gd name="connsiteY17" fmla="*/ 421448 h 2455652"/>
                  <a:gd name="connsiteX18" fmla="*/ 1514622 w 2516513"/>
                  <a:gd name="connsiteY18" fmla="*/ 1615 h 2455652"/>
                  <a:gd name="connsiteX19" fmla="*/ 1627755 w 2516513"/>
                  <a:gd name="connsiteY19" fmla="*/ 77473 h 2455652"/>
                  <a:gd name="connsiteX20" fmla="*/ 1585248 w 2516513"/>
                  <a:gd name="connsiteY20" fmla="*/ 220033 h 2455652"/>
                  <a:gd name="connsiteX21" fmla="*/ 1524431 w 2516513"/>
                  <a:gd name="connsiteY21" fmla="*/ 336435 h 2455652"/>
                  <a:gd name="connsiteX22" fmla="*/ 1421108 w 2516513"/>
                  <a:gd name="connsiteY22" fmla="*/ 938065 h 2455652"/>
                  <a:gd name="connsiteX23" fmla="*/ 1331517 w 2516513"/>
                  <a:gd name="connsiteY23" fmla="*/ 1189834 h 2455652"/>
                  <a:gd name="connsiteX24" fmla="*/ 1084326 w 2516513"/>
                  <a:gd name="connsiteY24" fmla="*/ 1446835 h 2455652"/>
                  <a:gd name="connsiteX25" fmla="*/ 776972 w 2516513"/>
                  <a:gd name="connsiteY25" fmla="*/ 1416099 h 2455652"/>
                  <a:gd name="connsiteX26" fmla="*/ 250546 w 2516513"/>
                  <a:gd name="connsiteY26" fmla="*/ 1176755 h 2455652"/>
                  <a:gd name="connsiteX27" fmla="*/ 47823 w 2516513"/>
                  <a:gd name="connsiteY27" fmla="*/ 1115284 h 2455652"/>
                  <a:gd name="connsiteX28" fmla="*/ 5316 w 2516513"/>
                  <a:gd name="connsiteY28" fmla="*/ 1020462 h 2455652"/>
                  <a:gd name="connsiteX29" fmla="*/ 19703 w 2516513"/>
                  <a:gd name="connsiteY29" fmla="*/ 974032 h 2455652"/>
                  <a:gd name="connsiteX30" fmla="*/ 283243 w 2516513"/>
                  <a:gd name="connsiteY30" fmla="*/ 1015230 h 2455652"/>
                  <a:gd name="connsiteX31" fmla="*/ 582750 w 2516513"/>
                  <a:gd name="connsiteY31" fmla="*/ 1105475 h 2455652"/>
                  <a:gd name="connsiteX32" fmla="*/ 774356 w 2516513"/>
                  <a:gd name="connsiteY32" fmla="*/ 1240842 h 2455652"/>
                  <a:gd name="connsiteX33" fmla="*/ 904491 w 2516513"/>
                  <a:gd name="connsiteY33" fmla="*/ 1333702 h 2455652"/>
                  <a:gd name="connsiteX34" fmla="*/ 943728 w 2516513"/>
                  <a:gd name="connsiteY34" fmla="*/ 1328470 h 2455652"/>
                  <a:gd name="connsiteX35" fmla="*/ 1059476 w 2516513"/>
                  <a:gd name="connsiteY35" fmla="*/ 1047274 h 2455652"/>
                  <a:gd name="connsiteX36" fmla="*/ 1244543 w 2516513"/>
                  <a:gd name="connsiteY36" fmla="*/ 435181 h 2455652"/>
                  <a:gd name="connsiteX37" fmla="*/ 1332171 w 2516513"/>
                  <a:gd name="connsiteY37" fmla="*/ 180142 h 2455652"/>
                  <a:gd name="connsiteX38" fmla="*/ 1343288 w 2516513"/>
                  <a:gd name="connsiteY38" fmla="*/ 99707 h 2455652"/>
                  <a:gd name="connsiteX39" fmla="*/ 1514622 w 2516513"/>
                  <a:gd name="connsiteY39" fmla="*/ 1615 h 245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516513" h="2455652">
                    <a:moveTo>
                      <a:pt x="1660452" y="421448"/>
                    </a:moveTo>
                    <a:cubicBezTo>
                      <a:pt x="1664376" y="425372"/>
                      <a:pt x="1668953" y="429949"/>
                      <a:pt x="1672877" y="434527"/>
                    </a:cubicBezTo>
                    <a:cubicBezTo>
                      <a:pt x="1763121" y="554853"/>
                      <a:pt x="1843558" y="681064"/>
                      <a:pt x="1918107" y="811853"/>
                    </a:cubicBezTo>
                    <a:cubicBezTo>
                      <a:pt x="1996581" y="950490"/>
                      <a:pt x="2060667" y="1096320"/>
                      <a:pt x="2140449" y="1233648"/>
                    </a:cubicBezTo>
                    <a:cubicBezTo>
                      <a:pt x="2158759" y="1265037"/>
                      <a:pt x="2186225" y="1288580"/>
                      <a:pt x="2207151" y="1318007"/>
                    </a:cubicBezTo>
                    <a:cubicBezTo>
                      <a:pt x="2237887" y="1360514"/>
                      <a:pt x="2249658" y="1406944"/>
                      <a:pt x="2250312" y="1458605"/>
                    </a:cubicBezTo>
                    <a:cubicBezTo>
                      <a:pt x="2251619" y="1552120"/>
                      <a:pt x="2246388" y="1647595"/>
                      <a:pt x="2282355" y="1735224"/>
                    </a:cubicBezTo>
                    <a:cubicBezTo>
                      <a:pt x="2332055" y="1857512"/>
                      <a:pt x="2373253" y="1981762"/>
                      <a:pt x="2416414" y="2106011"/>
                    </a:cubicBezTo>
                    <a:cubicBezTo>
                      <a:pt x="2451073" y="2204757"/>
                      <a:pt x="2481154" y="2304157"/>
                      <a:pt x="2513852" y="2403556"/>
                    </a:cubicBezTo>
                    <a:cubicBezTo>
                      <a:pt x="2525623" y="2438215"/>
                      <a:pt x="2495541" y="2440831"/>
                      <a:pt x="2478539" y="2451294"/>
                    </a:cubicBezTo>
                    <a:cubicBezTo>
                      <a:pt x="2454342" y="2465681"/>
                      <a:pt x="2456304" y="2440831"/>
                      <a:pt x="2450419" y="2429060"/>
                    </a:cubicBezTo>
                    <a:cubicBezTo>
                      <a:pt x="2381755" y="2279961"/>
                      <a:pt x="2320284" y="2127591"/>
                      <a:pt x="2235925" y="1985685"/>
                    </a:cubicBezTo>
                    <a:cubicBezTo>
                      <a:pt x="2185571" y="1900019"/>
                      <a:pt x="2156144" y="1803235"/>
                      <a:pt x="2154182" y="1706450"/>
                    </a:cubicBezTo>
                    <a:cubicBezTo>
                      <a:pt x="2151566" y="1559313"/>
                      <a:pt x="2080286" y="1449450"/>
                      <a:pt x="1997235" y="1340241"/>
                    </a:cubicBezTo>
                    <a:cubicBezTo>
                      <a:pt x="1854675" y="1152559"/>
                      <a:pt x="1714729" y="962261"/>
                      <a:pt x="1583940" y="766077"/>
                    </a:cubicBezTo>
                    <a:cubicBezTo>
                      <a:pt x="1563668" y="735342"/>
                      <a:pt x="1557783" y="709838"/>
                      <a:pt x="1570861" y="673871"/>
                    </a:cubicBezTo>
                    <a:cubicBezTo>
                      <a:pt x="1598327" y="599321"/>
                      <a:pt x="1619253" y="522810"/>
                      <a:pt x="1643449" y="446952"/>
                    </a:cubicBezTo>
                    <a:cubicBezTo>
                      <a:pt x="1648027" y="437143"/>
                      <a:pt x="1646719" y="425372"/>
                      <a:pt x="1660452" y="421448"/>
                    </a:cubicBezTo>
                    <a:close/>
                    <a:moveTo>
                      <a:pt x="1514622" y="1615"/>
                    </a:moveTo>
                    <a:cubicBezTo>
                      <a:pt x="1564976" y="10117"/>
                      <a:pt x="1607482" y="28427"/>
                      <a:pt x="1627755" y="77473"/>
                    </a:cubicBezTo>
                    <a:cubicBezTo>
                      <a:pt x="1648681" y="127173"/>
                      <a:pt x="1631024" y="189298"/>
                      <a:pt x="1585248" y="220033"/>
                    </a:cubicBezTo>
                    <a:cubicBezTo>
                      <a:pt x="1542742" y="248807"/>
                      <a:pt x="1526393" y="288697"/>
                      <a:pt x="1524431" y="336435"/>
                    </a:cubicBezTo>
                    <a:cubicBezTo>
                      <a:pt x="1517892" y="541774"/>
                      <a:pt x="1471462" y="740573"/>
                      <a:pt x="1421108" y="938065"/>
                    </a:cubicBezTo>
                    <a:cubicBezTo>
                      <a:pt x="1398874" y="1024386"/>
                      <a:pt x="1370754" y="1108745"/>
                      <a:pt x="1331517" y="1189834"/>
                    </a:cubicBezTo>
                    <a:cubicBezTo>
                      <a:pt x="1277240" y="1302967"/>
                      <a:pt x="1186342" y="1378824"/>
                      <a:pt x="1084326" y="1446835"/>
                    </a:cubicBezTo>
                    <a:cubicBezTo>
                      <a:pt x="970540" y="1522692"/>
                      <a:pt x="868524" y="1495226"/>
                      <a:pt x="776972" y="1416099"/>
                    </a:cubicBezTo>
                    <a:cubicBezTo>
                      <a:pt x="623949" y="1284656"/>
                      <a:pt x="440190" y="1225147"/>
                      <a:pt x="250546" y="1176755"/>
                    </a:cubicBezTo>
                    <a:cubicBezTo>
                      <a:pt x="182535" y="1159098"/>
                      <a:pt x="112563" y="1144058"/>
                      <a:pt x="47823" y="1115284"/>
                    </a:cubicBezTo>
                    <a:cubicBezTo>
                      <a:pt x="4008" y="1095666"/>
                      <a:pt x="-8417" y="1066238"/>
                      <a:pt x="5316" y="1020462"/>
                    </a:cubicBezTo>
                    <a:cubicBezTo>
                      <a:pt x="9894" y="1004767"/>
                      <a:pt x="15125" y="989073"/>
                      <a:pt x="19703" y="974032"/>
                    </a:cubicBezTo>
                    <a:cubicBezTo>
                      <a:pt x="109294" y="975340"/>
                      <a:pt x="196268" y="996266"/>
                      <a:pt x="283243" y="1015230"/>
                    </a:cubicBezTo>
                    <a:cubicBezTo>
                      <a:pt x="385912" y="1036157"/>
                      <a:pt x="487274" y="1061007"/>
                      <a:pt x="582750" y="1105475"/>
                    </a:cubicBezTo>
                    <a:cubicBezTo>
                      <a:pt x="646837" y="1150597"/>
                      <a:pt x="710269" y="1195719"/>
                      <a:pt x="774356" y="1240842"/>
                    </a:cubicBezTo>
                    <a:cubicBezTo>
                      <a:pt x="818170" y="1271577"/>
                      <a:pt x="862639" y="1300351"/>
                      <a:pt x="904491" y="1333702"/>
                    </a:cubicBezTo>
                    <a:cubicBezTo>
                      <a:pt x="923455" y="1348743"/>
                      <a:pt x="932611" y="1344165"/>
                      <a:pt x="943728" y="1328470"/>
                    </a:cubicBezTo>
                    <a:cubicBezTo>
                      <a:pt x="1002583" y="1243457"/>
                      <a:pt x="1044435" y="1149943"/>
                      <a:pt x="1059476" y="1047274"/>
                    </a:cubicBezTo>
                    <a:cubicBezTo>
                      <a:pt x="1091519" y="834088"/>
                      <a:pt x="1147759" y="628749"/>
                      <a:pt x="1244543" y="435181"/>
                    </a:cubicBezTo>
                    <a:cubicBezTo>
                      <a:pt x="1285087" y="354092"/>
                      <a:pt x="1315823" y="269733"/>
                      <a:pt x="1332171" y="180142"/>
                    </a:cubicBezTo>
                    <a:cubicBezTo>
                      <a:pt x="1336749" y="153331"/>
                      <a:pt x="1333479" y="126519"/>
                      <a:pt x="1343288" y="99707"/>
                    </a:cubicBezTo>
                    <a:cubicBezTo>
                      <a:pt x="1366176" y="38236"/>
                      <a:pt x="1449228" y="-9502"/>
                      <a:pt x="1514622" y="1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317072-8A78-47DB-B789-6C6911298EF0}"/>
                  </a:ext>
                </a:extLst>
              </p:cNvPr>
              <p:cNvSpPr/>
              <p:nvPr/>
            </p:nvSpPr>
            <p:spPr>
              <a:xfrm>
                <a:off x="5817181" y="2432331"/>
                <a:ext cx="450903" cy="1063173"/>
              </a:xfrm>
              <a:custGeom>
                <a:avLst/>
                <a:gdLst>
                  <a:gd name="connsiteX0" fmla="*/ 135368 w 450903"/>
                  <a:gd name="connsiteY0" fmla="*/ 803348 h 1063173"/>
                  <a:gd name="connsiteX1" fmla="*/ 289045 w 450903"/>
                  <a:gd name="connsiteY1" fmla="*/ 878552 h 1063173"/>
                  <a:gd name="connsiteX2" fmla="*/ 259617 w 450903"/>
                  <a:gd name="connsiteY2" fmla="*/ 1025691 h 1063173"/>
                  <a:gd name="connsiteX3" fmla="*/ 216457 w 450903"/>
                  <a:gd name="connsiteY3" fmla="*/ 1061004 h 1063173"/>
                  <a:gd name="connsiteX4" fmla="*/ 30081 w 450903"/>
                  <a:gd name="connsiteY4" fmla="*/ 902749 h 1063173"/>
                  <a:gd name="connsiteX5" fmla="*/ 0 w 450903"/>
                  <a:gd name="connsiteY5" fmla="*/ 890323 h 1063173"/>
                  <a:gd name="connsiteX6" fmla="*/ 135368 w 450903"/>
                  <a:gd name="connsiteY6" fmla="*/ 803348 h 1063173"/>
                  <a:gd name="connsiteX7" fmla="*/ 108294 w 450903"/>
                  <a:gd name="connsiteY7" fmla="*/ 515521 h 1063173"/>
                  <a:gd name="connsiteX8" fmla="*/ 369219 w 450903"/>
                  <a:gd name="connsiteY8" fmla="*/ 525330 h 1063173"/>
                  <a:gd name="connsiteX9" fmla="*/ 322135 w 450903"/>
                  <a:gd name="connsiteY9" fmla="*/ 693394 h 1063173"/>
                  <a:gd name="connsiteX10" fmla="*/ 193308 w 450903"/>
                  <a:gd name="connsiteY10" fmla="*/ 648272 h 1063173"/>
                  <a:gd name="connsiteX11" fmla="*/ 105024 w 450903"/>
                  <a:gd name="connsiteY11" fmla="*/ 647618 h 1063173"/>
                  <a:gd name="connsiteX12" fmla="*/ 78866 w 450903"/>
                  <a:gd name="connsiteY12" fmla="*/ 616229 h 1063173"/>
                  <a:gd name="connsiteX13" fmla="*/ 87368 w 450903"/>
                  <a:gd name="connsiteY13" fmla="*/ 535139 h 1063173"/>
                  <a:gd name="connsiteX14" fmla="*/ 108294 w 450903"/>
                  <a:gd name="connsiteY14" fmla="*/ 515521 h 1063173"/>
                  <a:gd name="connsiteX15" fmla="*/ 334105 w 450903"/>
                  <a:gd name="connsiteY15" fmla="*/ 68 h 1063173"/>
                  <a:gd name="connsiteX16" fmla="*/ 396230 w 450903"/>
                  <a:gd name="connsiteY16" fmla="*/ 722 h 1063173"/>
                  <a:gd name="connsiteX17" fmla="*/ 430235 w 450903"/>
                  <a:gd name="connsiteY17" fmla="*/ 313308 h 1063173"/>
                  <a:gd name="connsiteX18" fmla="*/ 281789 w 450903"/>
                  <a:gd name="connsiteY18" fmla="*/ 280611 h 1063173"/>
                  <a:gd name="connsiteX19" fmla="*/ 273942 w 450903"/>
                  <a:gd name="connsiteY19" fmla="*/ 260992 h 1063173"/>
                  <a:gd name="connsiteX20" fmla="*/ 313179 w 450903"/>
                  <a:gd name="connsiteY20" fmla="*/ 17725 h 1063173"/>
                  <a:gd name="connsiteX21" fmla="*/ 334105 w 450903"/>
                  <a:gd name="connsiteY21" fmla="*/ 68 h 106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903" h="1063173">
                    <a:moveTo>
                      <a:pt x="135368" y="803348"/>
                    </a:moveTo>
                    <a:cubicBezTo>
                      <a:pt x="182452" y="792885"/>
                      <a:pt x="274004" y="838661"/>
                      <a:pt x="289045" y="878552"/>
                    </a:cubicBezTo>
                    <a:cubicBezTo>
                      <a:pt x="279236" y="927599"/>
                      <a:pt x="271388" y="977299"/>
                      <a:pt x="259617" y="1025691"/>
                    </a:cubicBezTo>
                    <a:cubicBezTo>
                      <a:pt x="255040" y="1045309"/>
                      <a:pt x="248500" y="1070813"/>
                      <a:pt x="216457" y="1061004"/>
                    </a:cubicBezTo>
                    <a:cubicBezTo>
                      <a:pt x="177874" y="980569"/>
                      <a:pt x="107902" y="937408"/>
                      <a:pt x="30081" y="902749"/>
                    </a:cubicBezTo>
                    <a:cubicBezTo>
                      <a:pt x="19618" y="898825"/>
                      <a:pt x="9809" y="894901"/>
                      <a:pt x="0" y="890323"/>
                    </a:cubicBezTo>
                    <a:cubicBezTo>
                      <a:pt x="41198" y="855664"/>
                      <a:pt x="79782" y="815773"/>
                      <a:pt x="135368" y="803348"/>
                    </a:cubicBezTo>
                    <a:close/>
                    <a:moveTo>
                      <a:pt x="108294" y="515521"/>
                    </a:moveTo>
                    <a:cubicBezTo>
                      <a:pt x="195270" y="518137"/>
                      <a:pt x="282244" y="527292"/>
                      <a:pt x="369219" y="525330"/>
                    </a:cubicBezTo>
                    <a:cubicBezTo>
                      <a:pt x="352871" y="581570"/>
                      <a:pt x="337176" y="637155"/>
                      <a:pt x="322135" y="693394"/>
                    </a:cubicBezTo>
                    <a:cubicBezTo>
                      <a:pt x="285514" y="660697"/>
                      <a:pt x="241700" y="647618"/>
                      <a:pt x="193308" y="648272"/>
                    </a:cubicBezTo>
                    <a:cubicBezTo>
                      <a:pt x="163880" y="648926"/>
                      <a:pt x="134452" y="648926"/>
                      <a:pt x="105024" y="647618"/>
                    </a:cubicBezTo>
                    <a:cubicBezTo>
                      <a:pt x="86060" y="646964"/>
                      <a:pt x="74943" y="639117"/>
                      <a:pt x="78866" y="616229"/>
                    </a:cubicBezTo>
                    <a:cubicBezTo>
                      <a:pt x="83444" y="589417"/>
                      <a:pt x="86060" y="562605"/>
                      <a:pt x="87368" y="535139"/>
                    </a:cubicBezTo>
                    <a:cubicBezTo>
                      <a:pt x="88022" y="520099"/>
                      <a:pt x="96523" y="517483"/>
                      <a:pt x="108294" y="515521"/>
                    </a:cubicBezTo>
                    <a:close/>
                    <a:moveTo>
                      <a:pt x="334105" y="68"/>
                    </a:moveTo>
                    <a:cubicBezTo>
                      <a:pt x="354377" y="722"/>
                      <a:pt x="375303" y="68"/>
                      <a:pt x="396230" y="722"/>
                    </a:cubicBezTo>
                    <a:cubicBezTo>
                      <a:pt x="464240" y="98160"/>
                      <a:pt x="460316" y="204099"/>
                      <a:pt x="430235" y="313308"/>
                    </a:cubicBezTo>
                    <a:cubicBezTo>
                      <a:pt x="379881" y="307422"/>
                      <a:pt x="333451" y="282572"/>
                      <a:pt x="281789" y="280611"/>
                    </a:cubicBezTo>
                    <a:cubicBezTo>
                      <a:pt x="266748" y="279957"/>
                      <a:pt x="272634" y="267532"/>
                      <a:pt x="273942" y="260992"/>
                    </a:cubicBezTo>
                    <a:cubicBezTo>
                      <a:pt x="290291" y="180557"/>
                      <a:pt x="307293" y="100122"/>
                      <a:pt x="313179" y="17725"/>
                    </a:cubicBezTo>
                    <a:cubicBezTo>
                      <a:pt x="313832" y="3338"/>
                      <a:pt x="321026" y="-586"/>
                      <a:pt x="334105" y="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DA92CE2-9025-43D5-B11F-E9905715C8B6}"/>
                  </a:ext>
                </a:extLst>
              </p:cNvPr>
              <p:cNvSpPr/>
              <p:nvPr/>
            </p:nvSpPr>
            <p:spPr>
              <a:xfrm>
                <a:off x="5381342" y="2000371"/>
                <a:ext cx="824255" cy="1365248"/>
              </a:xfrm>
              <a:custGeom>
                <a:avLst/>
                <a:gdLst>
                  <a:gd name="connsiteX0" fmla="*/ 817389 w 824255"/>
                  <a:gd name="connsiteY0" fmla="*/ 346544 h 1365248"/>
                  <a:gd name="connsiteX1" fmla="*/ 817389 w 824255"/>
                  <a:gd name="connsiteY1" fmla="*/ 437443 h 1365248"/>
                  <a:gd name="connsiteX2" fmla="*/ 817389 w 824255"/>
                  <a:gd name="connsiteY2" fmla="*/ 346544 h 1365248"/>
                  <a:gd name="connsiteX3" fmla="*/ 478866 w 824255"/>
                  <a:gd name="connsiteY3" fmla="*/ 802 h 1365248"/>
                  <a:gd name="connsiteX4" fmla="*/ 545405 w 824255"/>
                  <a:gd name="connsiteY4" fmla="*/ 21646 h 1365248"/>
                  <a:gd name="connsiteX5" fmla="*/ 416578 w 824255"/>
                  <a:gd name="connsiteY5" fmla="*/ 136741 h 1365248"/>
                  <a:gd name="connsiteX6" fmla="*/ 415924 w 824255"/>
                  <a:gd name="connsiteY6" fmla="*/ 424477 h 1365248"/>
                  <a:gd name="connsiteX7" fmla="*/ 421156 w 824255"/>
                  <a:gd name="connsiteY7" fmla="*/ 436248 h 1365248"/>
                  <a:gd name="connsiteX8" fmla="*/ 445352 w 824255"/>
                  <a:gd name="connsiteY8" fmla="*/ 527146 h 1365248"/>
                  <a:gd name="connsiteX9" fmla="*/ 427695 w 824255"/>
                  <a:gd name="connsiteY9" fmla="*/ 711559 h 1365248"/>
                  <a:gd name="connsiteX10" fmla="*/ 426274 w 824255"/>
                  <a:gd name="connsiteY10" fmla="*/ 709602 h 1365248"/>
                  <a:gd name="connsiteX11" fmla="*/ 426386 w 824255"/>
                  <a:gd name="connsiteY11" fmla="*/ 710904 h 1365248"/>
                  <a:gd name="connsiteX12" fmla="*/ 426386 w 824255"/>
                  <a:gd name="connsiteY12" fmla="*/ 786441 h 1365248"/>
                  <a:gd name="connsiteX13" fmla="*/ 427695 w 824255"/>
                  <a:gd name="connsiteY13" fmla="*/ 800495 h 1365248"/>
                  <a:gd name="connsiteX14" fmla="*/ 441428 w 824255"/>
                  <a:gd name="connsiteY14" fmla="*/ 860658 h 1365248"/>
                  <a:gd name="connsiteX15" fmla="*/ 545405 w 824255"/>
                  <a:gd name="connsiteY15" fmla="*/ 944363 h 1365248"/>
                  <a:gd name="connsiteX16" fmla="*/ 529057 w 824255"/>
                  <a:gd name="connsiteY16" fmla="*/ 1033300 h 1365248"/>
                  <a:gd name="connsiteX17" fmla="*/ 558484 w 824255"/>
                  <a:gd name="connsiteY17" fmla="*/ 1064689 h 1365248"/>
                  <a:gd name="connsiteX18" fmla="*/ 636304 w 824255"/>
                  <a:gd name="connsiteY18" fmla="*/ 1065343 h 1365248"/>
                  <a:gd name="connsiteX19" fmla="*/ 729818 w 824255"/>
                  <a:gd name="connsiteY19" fmla="*/ 1088885 h 1365248"/>
                  <a:gd name="connsiteX20" fmla="*/ 759246 w 824255"/>
                  <a:gd name="connsiteY20" fmla="*/ 1121582 h 1365248"/>
                  <a:gd name="connsiteX21" fmla="*/ 722625 w 824255"/>
                  <a:gd name="connsiteY21" fmla="*/ 1305995 h 1365248"/>
                  <a:gd name="connsiteX22" fmla="*/ 641535 w 824255"/>
                  <a:gd name="connsiteY22" fmla="*/ 1253026 h 1365248"/>
                  <a:gd name="connsiteX23" fmla="*/ 523825 w 824255"/>
                  <a:gd name="connsiteY23" fmla="*/ 1260219 h 1365248"/>
                  <a:gd name="connsiteX24" fmla="*/ 468894 w 824255"/>
                  <a:gd name="connsiteY24" fmla="*/ 1300763 h 1365248"/>
                  <a:gd name="connsiteX25" fmla="*/ 432927 w 824255"/>
                  <a:gd name="connsiteY25" fmla="*/ 1316458 h 1365248"/>
                  <a:gd name="connsiteX26" fmla="*/ 255054 w 824255"/>
                  <a:gd name="connsiteY26" fmla="*/ 1281145 h 1365248"/>
                  <a:gd name="connsiteX27" fmla="*/ 17671 w 824255"/>
                  <a:gd name="connsiteY27" fmla="*/ 1354387 h 1365248"/>
                  <a:gd name="connsiteX28" fmla="*/ 14 w 824255"/>
                  <a:gd name="connsiteY28" fmla="*/ 1362888 h 1365248"/>
                  <a:gd name="connsiteX29" fmla="*/ 37289 w 824255"/>
                  <a:gd name="connsiteY29" fmla="*/ 1305995 h 1365248"/>
                  <a:gd name="connsiteX30" fmla="*/ 149113 w 824255"/>
                  <a:gd name="connsiteY30" fmla="*/ 1211827 h 1365248"/>
                  <a:gd name="connsiteX31" fmla="*/ 181157 w 824255"/>
                  <a:gd name="connsiteY31" fmla="*/ 1171936 h 1365248"/>
                  <a:gd name="connsiteX32" fmla="*/ 193582 w 824255"/>
                  <a:gd name="connsiteY32" fmla="*/ 1105234 h 1365248"/>
                  <a:gd name="connsiteX33" fmla="*/ 193582 w 824255"/>
                  <a:gd name="connsiteY33" fmla="*/ 1059458 h 1365248"/>
                  <a:gd name="connsiteX34" fmla="*/ 112493 w 824255"/>
                  <a:gd name="connsiteY34" fmla="*/ 847579 h 1365248"/>
                  <a:gd name="connsiteX35" fmla="*/ 31403 w 824255"/>
                  <a:gd name="connsiteY35" fmla="*/ 662513 h 1365248"/>
                  <a:gd name="connsiteX36" fmla="*/ 25518 w 824255"/>
                  <a:gd name="connsiteY36" fmla="*/ 436248 h 1365248"/>
                  <a:gd name="connsiteX37" fmla="*/ 71948 w 824255"/>
                  <a:gd name="connsiteY37" fmla="*/ 262298 h 1365248"/>
                  <a:gd name="connsiteX38" fmla="*/ 124264 w 824255"/>
                  <a:gd name="connsiteY38" fmla="*/ 225023 h 1365248"/>
                  <a:gd name="connsiteX39" fmla="*/ 60177 w 824255"/>
                  <a:gd name="connsiteY39" fmla="*/ 461752 h 1365248"/>
                  <a:gd name="connsiteX40" fmla="*/ 60138 w 824255"/>
                  <a:gd name="connsiteY40" fmla="*/ 533043 h 1365248"/>
                  <a:gd name="connsiteX41" fmla="*/ 60831 w 824255"/>
                  <a:gd name="connsiteY41" fmla="*/ 537609 h 1365248"/>
                  <a:gd name="connsiteX42" fmla="*/ 137342 w 824255"/>
                  <a:gd name="connsiteY42" fmla="*/ 572268 h 1365248"/>
                  <a:gd name="connsiteX43" fmla="*/ 209277 w 824255"/>
                  <a:gd name="connsiteY43" fmla="*/ 534340 h 1365248"/>
                  <a:gd name="connsiteX44" fmla="*/ 297560 w 824255"/>
                  <a:gd name="connsiteY44" fmla="*/ 381316 h 1365248"/>
                  <a:gd name="connsiteX45" fmla="*/ 360993 w 824255"/>
                  <a:gd name="connsiteY45" fmla="*/ 92272 h 1365248"/>
                  <a:gd name="connsiteX46" fmla="*/ 417232 w 824255"/>
                  <a:gd name="connsiteY46" fmla="*/ 29494 h 1365248"/>
                  <a:gd name="connsiteX47" fmla="*/ 478866 w 824255"/>
                  <a:gd name="connsiteY47" fmla="*/ 802 h 136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24255" h="1365248">
                    <a:moveTo>
                      <a:pt x="817389" y="346544"/>
                    </a:moveTo>
                    <a:cubicBezTo>
                      <a:pt x="826544" y="376625"/>
                      <a:pt x="826544" y="406708"/>
                      <a:pt x="817389" y="437443"/>
                    </a:cubicBezTo>
                    <a:cubicBezTo>
                      <a:pt x="808887" y="407362"/>
                      <a:pt x="808887" y="377279"/>
                      <a:pt x="817389" y="346544"/>
                    </a:cubicBezTo>
                    <a:close/>
                    <a:moveTo>
                      <a:pt x="478866" y="802"/>
                    </a:moveTo>
                    <a:cubicBezTo>
                      <a:pt x="500119" y="-2223"/>
                      <a:pt x="522190" y="3008"/>
                      <a:pt x="545405" y="21646"/>
                    </a:cubicBezTo>
                    <a:cubicBezTo>
                      <a:pt x="475433" y="29494"/>
                      <a:pt x="438158" y="75924"/>
                      <a:pt x="416578" y="136741"/>
                    </a:cubicBezTo>
                    <a:cubicBezTo>
                      <a:pt x="381919" y="232217"/>
                      <a:pt x="383881" y="328347"/>
                      <a:pt x="415924" y="424477"/>
                    </a:cubicBezTo>
                    <a:cubicBezTo>
                      <a:pt x="417232" y="428400"/>
                      <a:pt x="417886" y="434940"/>
                      <a:pt x="421156" y="436248"/>
                    </a:cubicBezTo>
                    <a:cubicBezTo>
                      <a:pt x="469548" y="455866"/>
                      <a:pt x="448622" y="495757"/>
                      <a:pt x="445352" y="527146"/>
                    </a:cubicBezTo>
                    <a:cubicBezTo>
                      <a:pt x="438812" y="588617"/>
                      <a:pt x="440120" y="650742"/>
                      <a:pt x="427695" y="711559"/>
                    </a:cubicBezTo>
                    <a:lnTo>
                      <a:pt x="426274" y="709602"/>
                    </a:lnTo>
                    <a:cubicBezTo>
                      <a:pt x="426311" y="710036"/>
                      <a:pt x="426349" y="710470"/>
                      <a:pt x="426386" y="710904"/>
                    </a:cubicBezTo>
                    <a:lnTo>
                      <a:pt x="426386" y="786441"/>
                    </a:lnTo>
                    <a:lnTo>
                      <a:pt x="427695" y="800495"/>
                    </a:lnTo>
                    <a:cubicBezTo>
                      <a:pt x="432273" y="820768"/>
                      <a:pt x="436850" y="840386"/>
                      <a:pt x="441428" y="860658"/>
                    </a:cubicBezTo>
                    <a:cubicBezTo>
                      <a:pt x="455161" y="914936"/>
                      <a:pt x="489166" y="943709"/>
                      <a:pt x="545405" y="944363"/>
                    </a:cubicBezTo>
                    <a:cubicBezTo>
                      <a:pt x="533634" y="973137"/>
                      <a:pt x="533634" y="1003872"/>
                      <a:pt x="529057" y="1033300"/>
                    </a:cubicBezTo>
                    <a:cubicBezTo>
                      <a:pt x="525787" y="1056188"/>
                      <a:pt x="536904" y="1064689"/>
                      <a:pt x="558484" y="1064689"/>
                    </a:cubicBezTo>
                    <a:lnTo>
                      <a:pt x="636304" y="1065343"/>
                    </a:lnTo>
                    <a:cubicBezTo>
                      <a:pt x="669001" y="1066651"/>
                      <a:pt x="701044" y="1072537"/>
                      <a:pt x="729818" y="1088885"/>
                    </a:cubicBezTo>
                    <a:cubicBezTo>
                      <a:pt x="743551" y="1096732"/>
                      <a:pt x="755976" y="1104580"/>
                      <a:pt x="759246" y="1121582"/>
                    </a:cubicBezTo>
                    <a:cubicBezTo>
                      <a:pt x="746821" y="1183053"/>
                      <a:pt x="735049" y="1244524"/>
                      <a:pt x="722625" y="1305995"/>
                    </a:cubicBezTo>
                    <a:cubicBezTo>
                      <a:pt x="697121" y="1285723"/>
                      <a:pt x="671617" y="1266104"/>
                      <a:pt x="641535" y="1253026"/>
                    </a:cubicBezTo>
                    <a:cubicBezTo>
                      <a:pt x="600337" y="1235369"/>
                      <a:pt x="561754" y="1234715"/>
                      <a:pt x="523825" y="1260219"/>
                    </a:cubicBezTo>
                    <a:cubicBezTo>
                      <a:pt x="504861" y="1273298"/>
                      <a:pt x="485896" y="1285723"/>
                      <a:pt x="468894" y="1300763"/>
                    </a:cubicBezTo>
                    <a:cubicBezTo>
                      <a:pt x="457123" y="1308611"/>
                      <a:pt x="446660" y="1316458"/>
                      <a:pt x="432927" y="1316458"/>
                    </a:cubicBezTo>
                    <a:cubicBezTo>
                      <a:pt x="373418" y="1304687"/>
                      <a:pt x="315217" y="1289646"/>
                      <a:pt x="255054" y="1281145"/>
                    </a:cubicBezTo>
                    <a:cubicBezTo>
                      <a:pt x="162846" y="1268066"/>
                      <a:pt x="82411" y="1281145"/>
                      <a:pt x="17671" y="1354387"/>
                    </a:cubicBezTo>
                    <a:cubicBezTo>
                      <a:pt x="13747" y="1358965"/>
                      <a:pt x="10477" y="1370082"/>
                      <a:pt x="14" y="1362888"/>
                    </a:cubicBezTo>
                    <a:cubicBezTo>
                      <a:pt x="-640" y="1335422"/>
                      <a:pt x="20286" y="1321690"/>
                      <a:pt x="37289" y="1305995"/>
                    </a:cubicBezTo>
                    <a:cubicBezTo>
                      <a:pt x="73256" y="1273298"/>
                      <a:pt x="112493" y="1244524"/>
                      <a:pt x="149113" y="1211827"/>
                    </a:cubicBezTo>
                    <a:cubicBezTo>
                      <a:pt x="162192" y="1200056"/>
                      <a:pt x="175271" y="1188939"/>
                      <a:pt x="181157" y="1171936"/>
                    </a:cubicBezTo>
                    <a:cubicBezTo>
                      <a:pt x="188350" y="1150356"/>
                      <a:pt x="192928" y="1128122"/>
                      <a:pt x="193582" y="1105234"/>
                    </a:cubicBezTo>
                    <a:cubicBezTo>
                      <a:pt x="194236" y="1089539"/>
                      <a:pt x="194236" y="1074498"/>
                      <a:pt x="193582" y="1059458"/>
                    </a:cubicBezTo>
                    <a:cubicBezTo>
                      <a:pt x="188350" y="980984"/>
                      <a:pt x="149113" y="914936"/>
                      <a:pt x="112493" y="847579"/>
                    </a:cubicBezTo>
                    <a:cubicBezTo>
                      <a:pt x="80449" y="788070"/>
                      <a:pt x="54945" y="725292"/>
                      <a:pt x="31403" y="662513"/>
                    </a:cubicBezTo>
                    <a:cubicBezTo>
                      <a:pt x="16907" y="593958"/>
                      <a:pt x="18761" y="502951"/>
                      <a:pt x="25518" y="436248"/>
                    </a:cubicBezTo>
                    <a:cubicBezTo>
                      <a:pt x="27480" y="374777"/>
                      <a:pt x="34673" y="314614"/>
                      <a:pt x="71948" y="262298"/>
                    </a:cubicBezTo>
                    <a:cubicBezTo>
                      <a:pt x="86989" y="246604"/>
                      <a:pt x="104645" y="234832"/>
                      <a:pt x="124264" y="225023"/>
                    </a:cubicBezTo>
                    <a:cubicBezTo>
                      <a:pt x="90912" y="300881"/>
                      <a:pt x="73256" y="380662"/>
                      <a:pt x="60177" y="461752"/>
                    </a:cubicBezTo>
                    <a:cubicBezTo>
                      <a:pt x="49489" y="513089"/>
                      <a:pt x="60029" y="520400"/>
                      <a:pt x="60138" y="533043"/>
                    </a:cubicBezTo>
                    <a:lnTo>
                      <a:pt x="60831" y="537609"/>
                    </a:lnTo>
                    <a:cubicBezTo>
                      <a:pt x="75872" y="592541"/>
                      <a:pt x="81757" y="595810"/>
                      <a:pt x="137342" y="572268"/>
                    </a:cubicBezTo>
                    <a:cubicBezTo>
                      <a:pt x="162192" y="561805"/>
                      <a:pt x="185734" y="548072"/>
                      <a:pt x="209277" y="534340"/>
                    </a:cubicBezTo>
                    <a:cubicBezTo>
                      <a:pt x="268133" y="500334"/>
                      <a:pt x="302792" y="458482"/>
                      <a:pt x="297560" y="381316"/>
                    </a:cubicBezTo>
                    <a:cubicBezTo>
                      <a:pt x="290367" y="281263"/>
                      <a:pt x="309985" y="181863"/>
                      <a:pt x="360993" y="92272"/>
                    </a:cubicBezTo>
                    <a:cubicBezTo>
                      <a:pt x="375380" y="67422"/>
                      <a:pt x="393690" y="45842"/>
                      <a:pt x="417232" y="29494"/>
                    </a:cubicBezTo>
                    <a:cubicBezTo>
                      <a:pt x="437177" y="15107"/>
                      <a:pt x="457613" y="3826"/>
                      <a:pt x="478866" y="80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7D838F-58A8-4905-BAFC-B2D6CF59BE66}"/>
              </a:ext>
            </a:extLst>
          </p:cNvPr>
          <p:cNvCxnSpPr>
            <a:cxnSpLocks/>
          </p:cNvCxnSpPr>
          <p:nvPr/>
        </p:nvCxnSpPr>
        <p:spPr>
          <a:xfrm>
            <a:off x="0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위쪽 모서리 8">
            <a:extLst>
              <a:ext uri="{FF2B5EF4-FFF2-40B4-BE49-F238E27FC236}">
                <a16:creationId xmlns:a16="http://schemas.microsoft.com/office/drawing/2014/main" id="{DE42F8F5-C665-4765-A542-EA4572D6B409}"/>
              </a:ext>
            </a:extLst>
          </p:cNvPr>
          <p:cNvSpPr/>
          <p:nvPr/>
        </p:nvSpPr>
        <p:spPr>
          <a:xfrm rot="5400000">
            <a:off x="1318380" y="611798"/>
            <a:ext cx="1719612" cy="4356372"/>
          </a:xfrm>
          <a:prstGeom prst="round2SameRect">
            <a:avLst>
              <a:gd name="adj1" fmla="val 9509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C8FCA9-1E7B-4550-9BF1-D6D871B8BF8D}"/>
              </a:ext>
            </a:extLst>
          </p:cNvPr>
          <p:cNvSpPr/>
          <p:nvPr/>
        </p:nvSpPr>
        <p:spPr>
          <a:xfrm>
            <a:off x="0" y="6231689"/>
            <a:ext cx="9235440" cy="91440"/>
          </a:xfrm>
          <a:custGeom>
            <a:avLst/>
            <a:gdLst/>
            <a:ahLst/>
            <a:cxnLst/>
            <a:rect l="l" t="t" r="r" b="b"/>
            <a:pathLst>
              <a:path w="7308304" h="182327">
                <a:moveTo>
                  <a:pt x="0" y="0"/>
                </a:moveTo>
                <a:lnTo>
                  <a:pt x="7308304" y="0"/>
                </a:lnTo>
                <a:lnTo>
                  <a:pt x="7308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1C663429-7F93-4CE4-A61B-A238B58A99E7}"/>
              </a:ext>
            </a:extLst>
          </p:cNvPr>
          <p:cNvSpPr/>
          <p:nvPr/>
        </p:nvSpPr>
        <p:spPr>
          <a:xfrm rot="16200000">
            <a:off x="8747714" y="5778570"/>
            <a:ext cx="1008000" cy="91440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46481587-46BF-417B-B73E-97C539067037}"/>
              </a:ext>
            </a:extLst>
          </p:cNvPr>
          <p:cNvSpPr/>
          <p:nvPr/>
        </p:nvSpPr>
        <p:spPr>
          <a:xfrm>
            <a:off x="6554341" y="5263140"/>
            <a:ext cx="2736304" cy="91440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38">
            <a:extLst>
              <a:ext uri="{FF2B5EF4-FFF2-40B4-BE49-F238E27FC236}">
                <a16:creationId xmlns:a16="http://schemas.microsoft.com/office/drawing/2014/main" id="{1491D140-6FEB-48F7-BD87-EBCF09F1E818}"/>
              </a:ext>
            </a:extLst>
          </p:cNvPr>
          <p:cNvSpPr/>
          <p:nvPr/>
        </p:nvSpPr>
        <p:spPr>
          <a:xfrm rot="16200000">
            <a:off x="6096062" y="4794199"/>
            <a:ext cx="1008000" cy="91440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539CE36D-D5C3-497E-A3B4-F0B069E31BA8}"/>
              </a:ext>
            </a:extLst>
          </p:cNvPr>
          <p:cNvSpPr/>
          <p:nvPr/>
        </p:nvSpPr>
        <p:spPr>
          <a:xfrm>
            <a:off x="6554342" y="4318802"/>
            <a:ext cx="2736304" cy="91440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1968E368-5F0B-48D8-B0C1-4136DC832592}"/>
              </a:ext>
            </a:extLst>
          </p:cNvPr>
          <p:cNvSpPr/>
          <p:nvPr/>
        </p:nvSpPr>
        <p:spPr>
          <a:xfrm rot="16200000">
            <a:off x="8747714" y="3850997"/>
            <a:ext cx="1008000" cy="91440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5E3FC9FF-65F7-4C86-BA9D-C586666164DA}"/>
              </a:ext>
            </a:extLst>
          </p:cNvPr>
          <p:cNvSpPr/>
          <p:nvPr/>
        </p:nvSpPr>
        <p:spPr>
          <a:xfrm>
            <a:off x="6554341" y="3378828"/>
            <a:ext cx="2736304" cy="91440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E481F73E-8CDD-4F7F-BC30-3AB0D31DA30D}"/>
              </a:ext>
            </a:extLst>
          </p:cNvPr>
          <p:cNvSpPr/>
          <p:nvPr/>
        </p:nvSpPr>
        <p:spPr>
          <a:xfrm rot="16200000">
            <a:off x="6096062" y="2920548"/>
            <a:ext cx="1008000" cy="91440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3EE5CEEB-7F02-4E30-81E2-E23197EA7696}"/>
              </a:ext>
            </a:extLst>
          </p:cNvPr>
          <p:cNvSpPr/>
          <p:nvPr/>
        </p:nvSpPr>
        <p:spPr>
          <a:xfrm>
            <a:off x="6554341" y="2462268"/>
            <a:ext cx="5669280" cy="91440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62CBD-03B5-4D60-B72F-A12672238983}"/>
              </a:ext>
            </a:extLst>
          </p:cNvPr>
          <p:cNvSpPr txBox="1"/>
          <p:nvPr/>
        </p:nvSpPr>
        <p:spPr>
          <a:xfrm>
            <a:off x="6736669" y="5547291"/>
            <a:ext cx="2049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15B316-90A3-4363-8B5F-381AFCB059DD}"/>
              </a:ext>
            </a:extLst>
          </p:cNvPr>
          <p:cNvSpPr/>
          <p:nvPr/>
        </p:nvSpPr>
        <p:spPr>
          <a:xfrm>
            <a:off x="8990821" y="5563397"/>
            <a:ext cx="521786" cy="5217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A4766270-CF86-470E-BA28-9C5B427CC10A}"/>
              </a:ext>
            </a:extLst>
          </p:cNvPr>
          <p:cNvGrpSpPr/>
          <p:nvPr/>
        </p:nvGrpSpPr>
        <p:grpSpPr>
          <a:xfrm>
            <a:off x="9629863" y="5598717"/>
            <a:ext cx="1645920" cy="451147"/>
            <a:chOff x="9267913" y="5380667"/>
            <a:chExt cx="1836000" cy="4511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CA84F6-D187-4995-A7E8-79B603B3B856}"/>
                </a:ext>
              </a:extLst>
            </p:cNvPr>
            <p:cNvSpPr txBox="1"/>
            <p:nvPr/>
          </p:nvSpPr>
          <p:spPr>
            <a:xfrm>
              <a:off x="9267913" y="5647148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BAF070-53CE-44D1-9E07-300587897C0F}"/>
                </a:ext>
              </a:extLst>
            </p:cNvPr>
            <p:cNvSpPr txBox="1"/>
            <p:nvPr/>
          </p:nvSpPr>
          <p:spPr>
            <a:xfrm>
              <a:off x="9267913" y="5380667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</a:rPr>
                <a:t>MISSION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E93CF65-A08F-4383-8FD2-5CA9169C806D}"/>
              </a:ext>
            </a:extLst>
          </p:cNvPr>
          <p:cNvSpPr/>
          <p:nvPr/>
        </p:nvSpPr>
        <p:spPr>
          <a:xfrm>
            <a:off x="8990821" y="3635824"/>
            <a:ext cx="521786" cy="521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0" name="그룹 7">
            <a:extLst>
              <a:ext uri="{FF2B5EF4-FFF2-40B4-BE49-F238E27FC236}">
                <a16:creationId xmlns:a16="http://schemas.microsoft.com/office/drawing/2014/main" id="{21789291-4A40-4495-9441-696A9F0268B4}"/>
              </a:ext>
            </a:extLst>
          </p:cNvPr>
          <p:cNvGrpSpPr/>
          <p:nvPr/>
        </p:nvGrpSpPr>
        <p:grpSpPr>
          <a:xfrm>
            <a:off x="9629863" y="3671143"/>
            <a:ext cx="1645920" cy="451147"/>
            <a:chOff x="9267913" y="3529265"/>
            <a:chExt cx="1836000" cy="4511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004E60-17AC-4D31-B8DB-8F2ACC7FB94C}"/>
                </a:ext>
              </a:extLst>
            </p:cNvPr>
            <p:cNvSpPr txBox="1"/>
            <p:nvPr/>
          </p:nvSpPr>
          <p:spPr>
            <a:xfrm>
              <a:off x="9267913" y="379574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594B0-5AA7-499E-A4F2-B8282BC54D4E}"/>
                </a:ext>
              </a:extLst>
            </p:cNvPr>
            <p:cNvSpPr txBox="1"/>
            <p:nvPr/>
          </p:nvSpPr>
          <p:spPr>
            <a:xfrm>
              <a:off x="9267913" y="352926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14C18D0-DE31-4D72-B0D3-25A88763BECE}"/>
              </a:ext>
            </a:extLst>
          </p:cNvPr>
          <p:cNvSpPr/>
          <p:nvPr/>
        </p:nvSpPr>
        <p:spPr>
          <a:xfrm>
            <a:off x="6330902" y="4579026"/>
            <a:ext cx="521786" cy="5217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4" name="그룹 4">
            <a:extLst>
              <a:ext uri="{FF2B5EF4-FFF2-40B4-BE49-F238E27FC236}">
                <a16:creationId xmlns:a16="http://schemas.microsoft.com/office/drawing/2014/main" id="{2C633F6F-1646-41E4-8244-D644482653B0}"/>
              </a:ext>
            </a:extLst>
          </p:cNvPr>
          <p:cNvGrpSpPr/>
          <p:nvPr/>
        </p:nvGrpSpPr>
        <p:grpSpPr>
          <a:xfrm>
            <a:off x="4533900" y="4614345"/>
            <a:ext cx="1645920" cy="451147"/>
            <a:chOff x="4108722" y="4448325"/>
            <a:chExt cx="1836000" cy="4511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67374C-5DAD-487A-8267-C28DB38C3DCE}"/>
                </a:ext>
              </a:extLst>
            </p:cNvPr>
            <p:cNvSpPr txBox="1"/>
            <p:nvPr/>
          </p:nvSpPr>
          <p:spPr>
            <a:xfrm>
              <a:off x="4108722" y="471480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3A6D5-CF47-49D5-A1ED-C834C6F8422F}"/>
                </a:ext>
              </a:extLst>
            </p:cNvPr>
            <p:cNvSpPr txBox="1"/>
            <p:nvPr/>
          </p:nvSpPr>
          <p:spPr>
            <a:xfrm>
              <a:off x="4108722" y="444832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FF23A24-5980-45CE-BA98-F1920E87921E}"/>
              </a:ext>
            </a:extLst>
          </p:cNvPr>
          <p:cNvSpPr/>
          <p:nvPr/>
        </p:nvSpPr>
        <p:spPr>
          <a:xfrm>
            <a:off x="6330902" y="2705375"/>
            <a:ext cx="521786" cy="5217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8" name="그룹 3">
            <a:extLst>
              <a:ext uri="{FF2B5EF4-FFF2-40B4-BE49-F238E27FC236}">
                <a16:creationId xmlns:a16="http://schemas.microsoft.com/office/drawing/2014/main" id="{0DD3BE31-D07C-4CB5-AC05-8F01C8C08CE3}"/>
              </a:ext>
            </a:extLst>
          </p:cNvPr>
          <p:cNvGrpSpPr/>
          <p:nvPr/>
        </p:nvGrpSpPr>
        <p:grpSpPr>
          <a:xfrm>
            <a:off x="4533900" y="2740694"/>
            <a:ext cx="1645920" cy="451147"/>
            <a:chOff x="4108722" y="2600500"/>
            <a:chExt cx="1836000" cy="4511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5E6804-AB0F-4903-A230-117DDF56B1B3}"/>
                </a:ext>
              </a:extLst>
            </p:cNvPr>
            <p:cNvSpPr txBox="1"/>
            <p:nvPr/>
          </p:nvSpPr>
          <p:spPr>
            <a:xfrm>
              <a:off x="4108722" y="2866981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E3FB04-66F0-4AB1-8769-1D73755CE848}"/>
                </a:ext>
              </a:extLst>
            </p:cNvPr>
            <p:cNvSpPr txBox="1"/>
            <p:nvPr/>
          </p:nvSpPr>
          <p:spPr>
            <a:xfrm>
              <a:off x="4108722" y="2600500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</a:rPr>
                <a:t>MISSION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455CFF8-8B48-4841-BE62-0DE4FC2059E5}"/>
              </a:ext>
            </a:extLst>
          </p:cNvPr>
          <p:cNvSpPr/>
          <p:nvPr/>
        </p:nvSpPr>
        <p:spPr>
          <a:xfrm>
            <a:off x="8990821" y="2241213"/>
            <a:ext cx="521786" cy="521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2" name="그룹 11">
            <a:extLst>
              <a:ext uri="{FF2B5EF4-FFF2-40B4-BE49-F238E27FC236}">
                <a16:creationId xmlns:a16="http://schemas.microsoft.com/office/drawing/2014/main" id="{FED2B73C-4605-4ABA-ABD4-5A59607E7DEE}"/>
              </a:ext>
            </a:extLst>
          </p:cNvPr>
          <p:cNvGrpSpPr/>
          <p:nvPr/>
        </p:nvGrpSpPr>
        <p:grpSpPr>
          <a:xfrm>
            <a:off x="8428300" y="1705546"/>
            <a:ext cx="1645920" cy="454065"/>
            <a:chOff x="8028249" y="1638871"/>
            <a:chExt cx="1837329" cy="4540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74182E-5274-4B62-99C3-36A205A2C8F1}"/>
                </a:ext>
              </a:extLst>
            </p:cNvPr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AC269A-3ADD-4A7E-A02C-B24E0E674EA8}"/>
                </a:ext>
              </a:extLst>
            </p:cNvPr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</a:rPr>
                <a:t>MISSION</a:t>
              </a:r>
            </a:p>
          </p:txBody>
        </p:sp>
      </p:grpSp>
      <p:grpSp>
        <p:nvGrpSpPr>
          <p:cNvPr id="35" name="그룹 9">
            <a:extLst>
              <a:ext uri="{FF2B5EF4-FFF2-40B4-BE49-F238E27FC236}">
                <a16:creationId xmlns:a16="http://schemas.microsoft.com/office/drawing/2014/main" id="{5B5DB8D2-35B7-4C51-A74E-B2D3B84C3634}"/>
              </a:ext>
            </a:extLst>
          </p:cNvPr>
          <p:cNvGrpSpPr/>
          <p:nvPr/>
        </p:nvGrpSpPr>
        <p:grpSpPr>
          <a:xfrm>
            <a:off x="757696" y="2184627"/>
            <a:ext cx="3380551" cy="1248817"/>
            <a:chOff x="910095" y="1775759"/>
            <a:chExt cx="3561928" cy="124881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D97458-5CC9-4E34-A8BD-0CC0509DE783}"/>
                </a:ext>
              </a:extLst>
            </p:cNvPr>
            <p:cNvSpPr txBox="1"/>
            <p:nvPr/>
          </p:nvSpPr>
          <p:spPr>
            <a:xfrm>
              <a:off x="910095" y="1775759"/>
              <a:ext cx="1865772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We Create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348D9C-A315-4BD0-9C26-AFD478B75983}"/>
                </a:ext>
              </a:extLst>
            </p:cNvPr>
            <p:cNvSpPr txBox="1"/>
            <p:nvPr/>
          </p:nvSpPr>
          <p:spPr>
            <a:xfrm>
              <a:off x="910095" y="2207807"/>
              <a:ext cx="3561928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Quality Professional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3C209D-F95B-4566-8BF3-6FB52DF21850}"/>
                </a:ext>
              </a:extLst>
            </p:cNvPr>
            <p:cNvSpPr txBox="1"/>
            <p:nvPr/>
          </p:nvSpPr>
          <p:spPr>
            <a:xfrm>
              <a:off x="910095" y="2639855"/>
              <a:ext cx="3392312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PPT Presentation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6E53E33-7730-4247-A345-0AF574A25038}"/>
              </a:ext>
            </a:extLst>
          </p:cNvPr>
          <p:cNvSpPr txBox="1"/>
          <p:nvPr/>
        </p:nvSpPr>
        <p:spPr>
          <a:xfrm>
            <a:off x="757695" y="3785902"/>
            <a:ext cx="23454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5B2F70A0-75AD-46EB-995B-9201552F09FB}"/>
              </a:ext>
            </a:extLst>
          </p:cNvPr>
          <p:cNvSpPr/>
          <p:nvPr/>
        </p:nvSpPr>
        <p:spPr>
          <a:xfrm>
            <a:off x="9130422" y="3764368"/>
            <a:ext cx="242584" cy="2418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50659DB8-FE63-4D8F-ACE7-943A92B65480}"/>
              </a:ext>
            </a:extLst>
          </p:cNvPr>
          <p:cNvSpPr/>
          <p:nvPr/>
        </p:nvSpPr>
        <p:spPr>
          <a:xfrm flipH="1">
            <a:off x="9117240" y="5689483"/>
            <a:ext cx="268949" cy="26961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BD8A09F9-E315-46DC-9D67-1827A7DE27A0}"/>
              </a:ext>
            </a:extLst>
          </p:cNvPr>
          <p:cNvSpPr/>
          <p:nvPr/>
        </p:nvSpPr>
        <p:spPr>
          <a:xfrm>
            <a:off x="6465818" y="4711862"/>
            <a:ext cx="251954" cy="23585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716D7B1B-693B-44DB-88D2-EE2A21B4754B}"/>
              </a:ext>
            </a:extLst>
          </p:cNvPr>
          <p:cNvSpPr/>
          <p:nvPr/>
        </p:nvSpPr>
        <p:spPr>
          <a:xfrm flipH="1">
            <a:off x="6442027" y="2856680"/>
            <a:ext cx="299536" cy="247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 Same Side Corner Rectangle 36">
            <a:extLst>
              <a:ext uri="{FF2B5EF4-FFF2-40B4-BE49-F238E27FC236}">
                <a16:creationId xmlns:a16="http://schemas.microsoft.com/office/drawing/2014/main" id="{009077AA-9210-4160-8F9D-6DACA602FAE8}"/>
              </a:ext>
            </a:extLst>
          </p:cNvPr>
          <p:cNvSpPr>
            <a:spLocks noChangeAspect="1"/>
          </p:cNvSpPr>
          <p:nvPr/>
        </p:nvSpPr>
        <p:spPr>
          <a:xfrm>
            <a:off x="9100295" y="2366652"/>
            <a:ext cx="302838" cy="23942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E23962-D70F-4F3E-A7B9-16CDBBCCD97E}"/>
              </a:ext>
            </a:extLst>
          </p:cNvPr>
          <p:cNvCxnSpPr>
            <a:cxnSpLocks/>
          </p:cNvCxnSpPr>
          <p:nvPr/>
        </p:nvCxnSpPr>
        <p:spPr>
          <a:xfrm flipH="1">
            <a:off x="6461851" y="334750"/>
            <a:ext cx="5730149" cy="6523250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814785D-00F8-4231-A907-B5C94D789969}"/>
              </a:ext>
            </a:extLst>
          </p:cNvPr>
          <p:cNvSpPr/>
          <p:nvPr/>
        </p:nvSpPr>
        <p:spPr>
          <a:xfrm>
            <a:off x="1695450" y="1847850"/>
            <a:ext cx="9839325" cy="4171950"/>
          </a:xfrm>
          <a:custGeom>
            <a:avLst/>
            <a:gdLst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0 w 9839325"/>
              <a:gd name="connsiteY3" fmla="*/ 4171950 h 4171950"/>
              <a:gd name="connsiteX4" fmla="*/ 0 w 9839325"/>
              <a:gd name="connsiteY4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895475 w 9839325"/>
              <a:gd name="connsiteY3" fmla="*/ 4171950 h 4171950"/>
              <a:gd name="connsiteX4" fmla="*/ 0 w 9839325"/>
              <a:gd name="connsiteY4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0 w 9839325"/>
              <a:gd name="connsiteY4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590550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23950 w 9839325"/>
              <a:gd name="connsiteY4" fmla="*/ 2162175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76325 w 9839325"/>
              <a:gd name="connsiteY4" fmla="*/ 217170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304925 w 9839325"/>
              <a:gd name="connsiteY4" fmla="*/ 22669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23950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114425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85850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85850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85850 w 9839325"/>
              <a:gd name="connsiteY4" fmla="*/ 2343150 h 4171950"/>
              <a:gd name="connsiteX5" fmla="*/ 0 w 9839325"/>
              <a:gd name="connsiteY5" fmla="*/ 0 h 4171950"/>
              <a:gd name="connsiteX0" fmla="*/ 0 w 9839325"/>
              <a:gd name="connsiteY0" fmla="*/ 0 h 4171950"/>
              <a:gd name="connsiteX1" fmla="*/ 9839325 w 9839325"/>
              <a:gd name="connsiteY1" fmla="*/ 0 h 4171950"/>
              <a:gd name="connsiteX2" fmla="*/ 9839325 w 9839325"/>
              <a:gd name="connsiteY2" fmla="*/ 4171950 h 4171950"/>
              <a:gd name="connsiteX3" fmla="*/ 1171575 w 9839325"/>
              <a:gd name="connsiteY3" fmla="*/ 4162425 h 4171950"/>
              <a:gd name="connsiteX4" fmla="*/ 1085850 w 9839325"/>
              <a:gd name="connsiteY4" fmla="*/ 2343150 h 4171950"/>
              <a:gd name="connsiteX5" fmla="*/ 0 w 9839325"/>
              <a:gd name="connsiteY5" fmla="*/ 0 h 417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9325" h="4171950">
                <a:moveTo>
                  <a:pt x="0" y="0"/>
                </a:moveTo>
                <a:lnTo>
                  <a:pt x="9839325" y="0"/>
                </a:lnTo>
                <a:lnTo>
                  <a:pt x="9839325" y="4171950"/>
                </a:lnTo>
                <a:lnTo>
                  <a:pt x="1171575" y="4162425"/>
                </a:lnTo>
                <a:cubicBezTo>
                  <a:pt x="1397000" y="3594100"/>
                  <a:pt x="1327150" y="3349625"/>
                  <a:pt x="1085850" y="2343150"/>
                </a:cubicBezTo>
                <a:cubicBezTo>
                  <a:pt x="860425" y="1428750"/>
                  <a:pt x="511175" y="447675"/>
                  <a:pt x="0" y="0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369D88-6636-473F-AB05-956231467EA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>
                <a:solidFill>
                  <a:schemeClr val="bg1"/>
                </a:solidFill>
              </a:rPr>
              <a:t>Infographic Style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054074-DF63-456F-A0D2-0C45CFAAAB5D}"/>
              </a:ext>
            </a:extLst>
          </p:cNvPr>
          <p:cNvGrpSpPr/>
          <p:nvPr/>
        </p:nvGrpSpPr>
        <p:grpSpPr>
          <a:xfrm>
            <a:off x="3549999" y="2369854"/>
            <a:ext cx="3152415" cy="884121"/>
            <a:chOff x="3309436" y="2328964"/>
            <a:chExt cx="3152415" cy="884121"/>
          </a:xfrm>
        </p:grpSpPr>
        <p:sp>
          <p:nvSpPr>
            <p:cNvPr id="6" name="Frame 17">
              <a:extLst>
                <a:ext uri="{FF2B5EF4-FFF2-40B4-BE49-F238E27FC236}">
                  <a16:creationId xmlns:a16="http://schemas.microsoft.com/office/drawing/2014/main" id="{F2A04480-3DF8-4138-8ABE-0E08ACD0C902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B20BE6-F61D-4714-8810-4979D14B87E1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10EF7F-B742-49EC-9ED3-92A0DDC99A77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C6333-FF88-48E5-A1E3-528346DE55FD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7189CE-55A8-41B0-8C9D-6722674B4F1E}"/>
              </a:ext>
            </a:extLst>
          </p:cNvPr>
          <p:cNvGrpSpPr/>
          <p:nvPr/>
        </p:nvGrpSpPr>
        <p:grpSpPr>
          <a:xfrm>
            <a:off x="3579283" y="3491765"/>
            <a:ext cx="3152415" cy="884121"/>
            <a:chOff x="3309436" y="2328964"/>
            <a:chExt cx="3152415" cy="884121"/>
          </a:xfrm>
        </p:grpSpPr>
        <p:sp>
          <p:nvSpPr>
            <p:cNvPr id="12" name="Frame 17">
              <a:extLst>
                <a:ext uri="{FF2B5EF4-FFF2-40B4-BE49-F238E27FC236}">
                  <a16:creationId xmlns:a16="http://schemas.microsoft.com/office/drawing/2014/main" id="{4DABE42B-6944-447B-A3E4-0BFC5247C18C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F75B52-57DA-417C-A575-22A0DB2F2B7F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D78877-1723-4918-963F-0F92782466E6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9DA10B-E38E-4BD9-A42F-717406084F1B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347F21-6E9F-40C7-BA3E-5CFBC9C9C2A0}"/>
              </a:ext>
            </a:extLst>
          </p:cNvPr>
          <p:cNvGrpSpPr/>
          <p:nvPr/>
        </p:nvGrpSpPr>
        <p:grpSpPr>
          <a:xfrm>
            <a:off x="3608567" y="4613676"/>
            <a:ext cx="3152415" cy="884121"/>
            <a:chOff x="3309436" y="2328964"/>
            <a:chExt cx="3152415" cy="884121"/>
          </a:xfrm>
        </p:grpSpPr>
        <p:sp>
          <p:nvSpPr>
            <p:cNvPr id="17" name="Frame 17">
              <a:extLst>
                <a:ext uri="{FF2B5EF4-FFF2-40B4-BE49-F238E27FC236}">
                  <a16:creationId xmlns:a16="http://schemas.microsoft.com/office/drawing/2014/main" id="{5BA30E33-E7DC-43A4-9AC0-70DAE76C92E7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F848AF-CFCD-403F-A4F8-60390802A4B3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3D63F8-88B7-4173-9A32-B896DF566D4A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95C03-53E1-4648-82FB-9D879F1DC153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8F38A-563F-427D-A767-A8FEB86E9909}"/>
              </a:ext>
            </a:extLst>
          </p:cNvPr>
          <p:cNvGrpSpPr/>
          <p:nvPr/>
        </p:nvGrpSpPr>
        <p:grpSpPr>
          <a:xfrm>
            <a:off x="7747000" y="2369854"/>
            <a:ext cx="3152415" cy="884121"/>
            <a:chOff x="3309436" y="2328964"/>
            <a:chExt cx="3152415" cy="884121"/>
          </a:xfrm>
        </p:grpSpPr>
        <p:sp>
          <p:nvSpPr>
            <p:cNvPr id="34" name="Frame 17">
              <a:extLst>
                <a:ext uri="{FF2B5EF4-FFF2-40B4-BE49-F238E27FC236}">
                  <a16:creationId xmlns:a16="http://schemas.microsoft.com/office/drawing/2014/main" id="{A2CBC344-BC49-46C2-BE63-3F14607BA28E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694A67-B4CF-45DE-B9D4-077E45ECB57C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7D0370-02CA-49E9-A337-E469EEB19296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5E8FD-8D2B-4B30-9D40-2D0BEFEA3B45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314AA2-DB9F-40E8-BED5-990164F13A20}"/>
              </a:ext>
            </a:extLst>
          </p:cNvPr>
          <p:cNvGrpSpPr/>
          <p:nvPr/>
        </p:nvGrpSpPr>
        <p:grpSpPr>
          <a:xfrm>
            <a:off x="7776284" y="3491765"/>
            <a:ext cx="3152415" cy="884121"/>
            <a:chOff x="3309436" y="2328964"/>
            <a:chExt cx="3152415" cy="884121"/>
          </a:xfrm>
        </p:grpSpPr>
        <p:sp>
          <p:nvSpPr>
            <p:cNvPr id="30" name="Frame 17">
              <a:extLst>
                <a:ext uri="{FF2B5EF4-FFF2-40B4-BE49-F238E27FC236}">
                  <a16:creationId xmlns:a16="http://schemas.microsoft.com/office/drawing/2014/main" id="{3AF233C9-0690-4416-A928-F41F22C63CD2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CC6771-3FF6-4E13-9C93-67CBE0CB57DE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6C9640-21E0-4060-B058-86E080B28BA2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C04E31-20D7-4FD8-AE92-AFCD4089C013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28C67-2A29-468C-A377-E3C8DE435ADC}"/>
              </a:ext>
            </a:extLst>
          </p:cNvPr>
          <p:cNvGrpSpPr/>
          <p:nvPr/>
        </p:nvGrpSpPr>
        <p:grpSpPr>
          <a:xfrm>
            <a:off x="7805568" y="4613676"/>
            <a:ext cx="3152415" cy="884121"/>
            <a:chOff x="3309436" y="2328964"/>
            <a:chExt cx="3152415" cy="884121"/>
          </a:xfrm>
        </p:grpSpPr>
        <p:sp>
          <p:nvSpPr>
            <p:cNvPr id="26" name="Frame 17">
              <a:extLst>
                <a:ext uri="{FF2B5EF4-FFF2-40B4-BE49-F238E27FC236}">
                  <a16:creationId xmlns:a16="http://schemas.microsoft.com/office/drawing/2014/main" id="{6C0CE0E4-5581-416C-8B65-66AD344499F0}"/>
                </a:ext>
              </a:extLst>
            </p:cNvPr>
            <p:cNvSpPr/>
            <p:nvPr/>
          </p:nvSpPr>
          <p:spPr>
            <a:xfrm>
              <a:off x="3309436" y="2573129"/>
              <a:ext cx="395790" cy="39579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1AB39B9-FA37-4D2E-B841-C96DF141E60F}"/>
                </a:ext>
              </a:extLst>
            </p:cNvPr>
            <p:cNvGrpSpPr/>
            <p:nvPr/>
          </p:nvGrpSpPr>
          <p:grpSpPr>
            <a:xfrm>
              <a:off x="3870342" y="2328964"/>
              <a:ext cx="2591509" cy="884121"/>
              <a:chOff x="270024" y="1671303"/>
              <a:chExt cx="1773337" cy="89296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56F1E8-C9BD-47E3-B260-878F2E067FDA}"/>
                  </a:ext>
                </a:extLst>
              </p:cNvPr>
              <p:cNvSpPr txBox="1"/>
              <p:nvPr/>
            </p:nvSpPr>
            <p:spPr>
              <a:xfrm>
                <a:off x="270025" y="1911471"/>
                <a:ext cx="1773336" cy="65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09F895-D79E-42A2-B5CB-257FE8F6A47C}"/>
                  </a:ext>
                </a:extLst>
              </p:cNvPr>
              <p:cNvSpPr txBox="1"/>
              <p:nvPr/>
            </p:nvSpPr>
            <p:spPr>
              <a:xfrm>
                <a:off x="270024" y="1671303"/>
                <a:ext cx="1773336" cy="31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C705556-C481-4192-9E6A-1F1AFEB1BDB8}"/>
              </a:ext>
            </a:extLst>
          </p:cNvPr>
          <p:cNvSpPr txBox="1"/>
          <p:nvPr/>
        </p:nvSpPr>
        <p:spPr>
          <a:xfrm>
            <a:off x="9326925" y="6285011"/>
            <a:ext cx="20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699A64-4850-4D09-813E-7A1F41EB7795}"/>
              </a:ext>
            </a:extLst>
          </p:cNvPr>
          <p:cNvGrpSpPr/>
          <p:nvPr/>
        </p:nvGrpSpPr>
        <p:grpSpPr>
          <a:xfrm>
            <a:off x="6229314" y="1749633"/>
            <a:ext cx="5121557" cy="699456"/>
            <a:chOff x="270023" y="1671304"/>
            <a:chExt cx="3384594" cy="706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360F7F-9A48-447B-910F-31A9DB4F6404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38A84B-187D-4FCA-B3BD-28D5050F7535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801650-4E19-459B-902C-97815747F147}"/>
              </a:ext>
            </a:extLst>
          </p:cNvPr>
          <p:cNvGrpSpPr/>
          <p:nvPr/>
        </p:nvGrpSpPr>
        <p:grpSpPr>
          <a:xfrm>
            <a:off x="6229314" y="2560677"/>
            <a:ext cx="5121557" cy="699456"/>
            <a:chOff x="270023" y="1671304"/>
            <a:chExt cx="3384594" cy="706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8CA469-F8E8-4C1F-98BE-D6C25C864F10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781155-5E72-4D1D-A259-7FE9B921A4EF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0D6713-46EF-4BD9-A4B6-9BF10D5B002B}"/>
              </a:ext>
            </a:extLst>
          </p:cNvPr>
          <p:cNvGrpSpPr/>
          <p:nvPr/>
        </p:nvGrpSpPr>
        <p:grpSpPr>
          <a:xfrm>
            <a:off x="6229314" y="3371721"/>
            <a:ext cx="5121557" cy="699456"/>
            <a:chOff x="270023" y="1671304"/>
            <a:chExt cx="3384594" cy="7064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4B768D-98D4-4123-B4B4-EDD0A0CE75B3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80F48A-C2C1-436E-8B13-9C666AFBDE11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B7183E-09B9-4CB5-8181-2546C9347BFC}"/>
              </a:ext>
            </a:extLst>
          </p:cNvPr>
          <p:cNvGrpSpPr/>
          <p:nvPr/>
        </p:nvGrpSpPr>
        <p:grpSpPr>
          <a:xfrm>
            <a:off x="6229314" y="4182765"/>
            <a:ext cx="5121557" cy="699456"/>
            <a:chOff x="270023" y="1671304"/>
            <a:chExt cx="3384594" cy="706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8481C-B37C-42EB-9CE0-BB601C03CA33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24B385-3E94-4803-BA93-F68828A5DF84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5CE880-AC6E-4516-BC26-77B5B7AD56E0}"/>
              </a:ext>
            </a:extLst>
          </p:cNvPr>
          <p:cNvCxnSpPr>
            <a:cxnSpLocks/>
          </p:cNvCxnSpPr>
          <p:nvPr/>
        </p:nvCxnSpPr>
        <p:spPr>
          <a:xfrm flipV="1">
            <a:off x="1063870" y="61818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509C69A-C220-4D2F-B9BF-AA270A10A0F9}"/>
              </a:ext>
            </a:extLst>
          </p:cNvPr>
          <p:cNvSpPr/>
          <p:nvPr/>
        </p:nvSpPr>
        <p:spPr>
          <a:xfrm>
            <a:off x="3929441" y="5196571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479115-240F-4687-8D73-CE9DDB20A718}"/>
              </a:ext>
            </a:extLst>
          </p:cNvPr>
          <p:cNvSpPr/>
          <p:nvPr/>
        </p:nvSpPr>
        <p:spPr>
          <a:xfrm>
            <a:off x="5057569" y="5196571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70A780-6641-45D7-B542-F8DBC227E3E5}"/>
              </a:ext>
            </a:extLst>
          </p:cNvPr>
          <p:cNvSpPr/>
          <p:nvPr/>
        </p:nvSpPr>
        <p:spPr>
          <a:xfrm>
            <a:off x="6185697" y="5196571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D8E691-B9D8-4F98-926E-4BE71EA5835E}"/>
              </a:ext>
            </a:extLst>
          </p:cNvPr>
          <p:cNvSpPr/>
          <p:nvPr/>
        </p:nvSpPr>
        <p:spPr>
          <a:xfrm>
            <a:off x="7313824" y="5196571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BAF0F8EE-DE20-4158-AC8F-0392F1EBC623}"/>
              </a:ext>
            </a:extLst>
          </p:cNvPr>
          <p:cNvSpPr/>
          <p:nvPr/>
        </p:nvSpPr>
        <p:spPr>
          <a:xfrm>
            <a:off x="7633658" y="552689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E051667A-F4E1-441C-B7FB-0728EFA82369}"/>
              </a:ext>
            </a:extLst>
          </p:cNvPr>
          <p:cNvSpPr/>
          <p:nvPr/>
        </p:nvSpPr>
        <p:spPr>
          <a:xfrm>
            <a:off x="4263887" y="554123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A4FCAAFA-2A64-45AC-8CCF-30DABBFEAE80}"/>
              </a:ext>
            </a:extLst>
          </p:cNvPr>
          <p:cNvSpPr/>
          <p:nvPr/>
        </p:nvSpPr>
        <p:spPr>
          <a:xfrm rot="2700000">
            <a:off x="6516618" y="54362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B1A03082-36AC-4EFF-9EE6-C56DD3437A27}"/>
              </a:ext>
            </a:extLst>
          </p:cNvPr>
          <p:cNvSpPr/>
          <p:nvPr/>
        </p:nvSpPr>
        <p:spPr>
          <a:xfrm>
            <a:off x="5376810" y="55279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Graphic 70">
            <a:extLst>
              <a:ext uri="{FF2B5EF4-FFF2-40B4-BE49-F238E27FC236}">
                <a16:creationId xmlns:a16="http://schemas.microsoft.com/office/drawing/2014/main" id="{73197F60-AC72-43B0-BDC1-C3A0BA3B7E6C}"/>
              </a:ext>
            </a:extLst>
          </p:cNvPr>
          <p:cNvGrpSpPr/>
          <p:nvPr/>
        </p:nvGrpSpPr>
        <p:grpSpPr>
          <a:xfrm>
            <a:off x="819639" y="1729026"/>
            <a:ext cx="2805702" cy="4287001"/>
            <a:chOff x="7243678" y="3993410"/>
            <a:chExt cx="1548162" cy="236553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9B2A71-F65C-45AD-B707-B459DE4D9858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E8B2BE3-CE50-4464-BA56-C932CE8996C4}"/>
                </a:ext>
              </a:extLst>
            </p:cNvPr>
            <p:cNvSpPr/>
            <p:nvPr/>
          </p:nvSpPr>
          <p:spPr>
            <a:xfrm>
              <a:off x="7757514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CEE2EA-36B9-4B31-88BF-F7435E03D74A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2B121A-9DF0-472C-A24A-6913716783A2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F3633C-0E29-4763-AA7A-78E9464933AC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077121-72E2-481C-ADFB-01266E470140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solidFill>
              <a:srgbClr val="FEFEFE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D58CEDA-F9C0-4DF2-B999-BD43AAE54657}"/>
              </a:ext>
            </a:extLst>
          </p:cNvPr>
          <p:cNvSpPr txBox="1"/>
          <p:nvPr/>
        </p:nvSpPr>
        <p:spPr>
          <a:xfrm>
            <a:off x="3018604" y="1838724"/>
            <a:ext cx="2687669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/>
              <a:t>We Create </a:t>
            </a:r>
            <a:r>
              <a:rPr lang="en-US" altLang="ko-KR" sz="2400" dirty="0">
                <a:solidFill>
                  <a:schemeClr val="accent2"/>
                </a:solidFill>
              </a:rPr>
              <a:t>Quality </a:t>
            </a:r>
          </a:p>
          <a:p>
            <a:pPr algn="r"/>
            <a:r>
              <a:rPr lang="en-US" altLang="ko-KR" sz="2400" dirty="0"/>
              <a:t>Professional PPT </a:t>
            </a:r>
          </a:p>
          <a:p>
            <a:pPr algn="r"/>
            <a:r>
              <a:rPr lang="en-US" altLang="ko-KR" sz="2400" dirty="0"/>
              <a:t>Designed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87732"/>
      </a:accent1>
      <a:accent2>
        <a:srgbClr val="DE8D22"/>
      </a:accent2>
      <a:accent3>
        <a:srgbClr val="EF9E1B"/>
      </a:accent3>
      <a:accent4>
        <a:srgbClr val="FAC926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87732"/>
      </a:accent1>
      <a:accent2>
        <a:srgbClr val="DE8D22"/>
      </a:accent2>
      <a:accent3>
        <a:srgbClr val="EF9E1B"/>
      </a:accent3>
      <a:accent4>
        <a:srgbClr val="FAC926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87732"/>
      </a:accent1>
      <a:accent2>
        <a:srgbClr val="DE8D22"/>
      </a:accent2>
      <a:accent3>
        <a:srgbClr val="EF9E1B"/>
      </a:accent3>
      <a:accent4>
        <a:srgbClr val="FAC926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4836</Words>
  <Application>Microsoft Office PowerPoint</Application>
  <PresentationFormat>Widescreen</PresentationFormat>
  <Paragraphs>529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 Unicode MS</vt:lpstr>
      <vt:lpstr>FZShuTi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Style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126</cp:revision>
  <dcterms:created xsi:type="dcterms:W3CDTF">2019-01-14T06:35:35Z</dcterms:created>
  <dcterms:modified xsi:type="dcterms:W3CDTF">2021-03-19T11:30:12Z</dcterms:modified>
</cp:coreProperties>
</file>