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2612554" y="612304"/>
            <a:ext cx="3903662" cy="3903662"/>
            <a:chOff x="2199928" y="1056928"/>
            <a:chExt cx="4896544" cy="4896544"/>
          </a:xfrm>
        </p:grpSpPr>
        <p:sp>
          <p:nvSpPr>
            <p:cNvPr id="3" name="Oval 2"/>
            <p:cNvSpPr/>
            <p:nvPr userDrawn="1"/>
          </p:nvSpPr>
          <p:spPr>
            <a:xfrm>
              <a:off x="2199928" y="1056928"/>
              <a:ext cx="4896544" cy="489654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2276128" y="1133128"/>
              <a:ext cx="4744144" cy="4744144"/>
            </a:xfrm>
            <a:prstGeom prst="ellipse">
              <a:avLst/>
            </a:prstGeom>
            <a:noFill/>
            <a:ln>
              <a:solidFill>
                <a:schemeClr val="bg1">
                  <a:alpha val="64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ppt_hel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170179" y="2648320"/>
            <a:ext cx="47880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"/>
          <p:cNvSpPr txBox="1">
            <a:spLocks noChangeArrowheads="1"/>
          </p:cNvSpPr>
          <p:nvPr/>
        </p:nvSpPr>
        <p:spPr bwMode="auto">
          <a:xfrm>
            <a:off x="2170179" y="1673633"/>
            <a:ext cx="478802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691" y="3187510"/>
            <a:ext cx="1054999" cy="515640"/>
          </a:xfrm>
          <a:prstGeom prst="rect">
            <a:avLst/>
          </a:prstGeom>
        </p:spPr>
      </p:pic>
      <p:sp>
        <p:nvSpPr>
          <p:cNvPr id="9" name="TextBox 3">
            <a:hlinkClick r:id="rId3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2672953" y="3701990"/>
            <a:ext cx="3782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cs typeface="Arial" pitchFamily="34" charset="0"/>
              </a:rPr>
              <a:t>PPT Help 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https</a:t>
            </a:r>
            <a:r>
              <a:rPr lang="en-US" altLang="ko-KR" sz="1200" dirty="0">
                <a:cs typeface="Arial" pitchFamily="34" charset="0"/>
                <a:hlinkClick r:id="rId4"/>
              </a:rPr>
              <a:t>://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t.me/ppt_help</a:t>
            </a:r>
            <a:r>
              <a:rPr lang="en-US" altLang="ko-KR" sz="1200" dirty="0" smtClean="0">
                <a:cs typeface="Arial" pitchFamily="34" charset="0"/>
              </a:rPr>
              <a:t>  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286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29</cp:revision>
  <dcterms:created xsi:type="dcterms:W3CDTF">2014-04-01T16:27:38Z</dcterms:created>
  <dcterms:modified xsi:type="dcterms:W3CDTF">2021-03-19T11:33:32Z</dcterms:modified>
</cp:coreProperties>
</file>