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724128" y="4587974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3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16" y="376915"/>
            <a:ext cx="1838722" cy="8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30</cp:revision>
  <dcterms:created xsi:type="dcterms:W3CDTF">2014-04-01T16:27:38Z</dcterms:created>
  <dcterms:modified xsi:type="dcterms:W3CDTF">2021-03-19T11:33:02Z</dcterms:modified>
</cp:coreProperties>
</file>