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89927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92367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8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724128" y="3337694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https</a:t>
            </a:r>
            <a:r>
              <a:rPr lang="en-US" altLang="ko-KR" sz="1200" dirty="0">
                <a:cs typeface="Arial" pitchFamily="34" charset="0"/>
                <a:hlinkClick r:id="rId3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560" y="180463"/>
            <a:ext cx="1798677" cy="8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30</cp:revision>
  <dcterms:created xsi:type="dcterms:W3CDTF">2014-04-01T16:27:38Z</dcterms:created>
  <dcterms:modified xsi:type="dcterms:W3CDTF">2021-03-19T11:31:42Z</dcterms:modified>
</cp:coreProperties>
</file>