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9502"/>
            <a:ext cx="9144000" cy="122413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98757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053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13374"/>
            <a:ext cx="1371278" cy="670224"/>
          </a:xfrm>
          <a:prstGeom prst="rect">
            <a:avLst/>
          </a:prstGeom>
        </p:spPr>
      </p:pic>
      <p:sp>
        <p:nvSpPr>
          <p:cNvPr id="12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555776" y="1563638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2"/>
                </a:solidFill>
              </a:rPr>
              <a:t> Enter Your Tittle 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101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11</cp:revision>
  <dcterms:created xsi:type="dcterms:W3CDTF">2014-04-01T16:27:38Z</dcterms:created>
  <dcterms:modified xsi:type="dcterms:W3CDTF">2021-03-19T11:41:25Z</dcterms:modified>
</cp:coreProperties>
</file>