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0D8B-2131-40F9-81CE-5AEFC47946D1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014BE-156D-46F9-B81A-94FCF4FB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29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2529" y="2830165"/>
            <a:ext cx="385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52528" y="1854572"/>
            <a:ext cx="3851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36432"/>
            <a:ext cx="1461926" cy="714529"/>
          </a:xfrm>
          <a:prstGeom prst="rect">
            <a:avLst/>
          </a:prstGeom>
        </p:spPr>
      </p:pic>
      <p:sp>
        <p:nvSpPr>
          <p:cNvPr id="8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561083" y="3291830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13</cp:revision>
  <dcterms:created xsi:type="dcterms:W3CDTF">2014-04-01T16:27:38Z</dcterms:created>
  <dcterms:modified xsi:type="dcterms:W3CDTF">2021-03-19T11:37:46Z</dcterms:modified>
</cp:coreProperties>
</file>