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219822"/>
            <a:ext cx="9144000" cy="1584176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4011276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47520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7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80763" y="4474041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67188"/>
            <a:ext cx="1133099" cy="5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101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2021-03-19T11:40:39Z</dcterms:modified>
</cp:coreProperties>
</file>