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4" y="1462013"/>
            <a:ext cx="4499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827584" y="597917"/>
            <a:ext cx="44999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53985"/>
            <a:ext cx="1389918" cy="679334"/>
          </a:xfrm>
          <a:prstGeom prst="rect">
            <a:avLst/>
          </a:prstGeom>
        </p:spPr>
      </p:pic>
      <p:sp>
        <p:nvSpPr>
          <p:cNvPr id="8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2843808" y="4227934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11</cp:revision>
  <dcterms:created xsi:type="dcterms:W3CDTF">2014-04-01T16:27:38Z</dcterms:created>
  <dcterms:modified xsi:type="dcterms:W3CDTF">2021-03-19T11:39:17Z</dcterms:modified>
</cp:coreProperties>
</file>